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theme/theme2.xml" ContentType="application/vnd.openxmlformats-officedocument.theme+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1" r:id="rId1"/>
    <p:sldMasterId id="2147484229" r:id="rId2"/>
    <p:sldMasterId id="2147484242" r:id="rId3"/>
  </p:sldMasterIdLst>
  <p:notesMasterIdLst>
    <p:notesMasterId r:id="rId16"/>
  </p:notesMasterIdLst>
  <p:handoutMasterIdLst>
    <p:handoutMasterId r:id="rId17"/>
  </p:handoutMasterIdLst>
  <p:sldIdLst>
    <p:sldId id="2147469898" r:id="rId4"/>
    <p:sldId id="2147482864" r:id="rId5"/>
    <p:sldId id="2147482877" r:id="rId6"/>
    <p:sldId id="2147482879" r:id="rId7"/>
    <p:sldId id="2147482880" r:id="rId8"/>
    <p:sldId id="2147482881" r:id="rId9"/>
    <p:sldId id="2147482882" r:id="rId10"/>
    <p:sldId id="2147482883" r:id="rId11"/>
    <p:sldId id="2147482884" r:id="rId12"/>
    <p:sldId id="2147482885" r:id="rId13"/>
    <p:sldId id="2147482886" r:id="rId14"/>
    <p:sldId id="2147482878" r:id="rId15"/>
  </p:sldIdLst>
  <p:sldSz cx="12192000" cy="6858000"/>
  <p:notesSz cx="7315200" cy="12344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HOL slides" id="{740B5CD3-9B2E-1649-89A2-6B9657F9A1F1}">
          <p14:sldIdLst>
            <p14:sldId id="2147469898"/>
            <p14:sldId id="2147482864"/>
            <p14:sldId id="2147482877"/>
            <p14:sldId id="2147482879"/>
            <p14:sldId id="2147482880"/>
            <p14:sldId id="2147482881"/>
            <p14:sldId id="2147482882"/>
            <p14:sldId id="2147482883"/>
            <p14:sldId id="2147482884"/>
            <p14:sldId id="2147482885"/>
            <p14:sldId id="2147482886"/>
            <p14:sldId id="2147482878"/>
          </p14:sldIdLst>
        </p14:section>
      </p14:sectionLst>
    </p:ext>
    <p:ext uri="{EFAFB233-063F-42B5-8137-9DF3F51BA10A}">
      <p15:sldGuideLst xmlns:p15="http://schemas.microsoft.com/office/powerpoint/2012/main">
        <p15:guide id="1" orient="horz" pos="1584"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3888" userDrawn="1">
          <p15:clr>
            <a:srgbClr val="A4A3A4"/>
          </p15:clr>
        </p15:guide>
        <p15:guide id="2" pos="2304" userDrawn="1">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1F247655-47CC-FB63-C5C7-523D008CD984}" name="Kristen Barcheski" initials="KB" userId="S::kristen.barcheski@oracle.com::59c6070f-981d-4064-b395-2d3768254975" providerId="AD"/>
  <p188:author id="{15BBF38A-F7BC-7B2E-0D61-21D1F83CE523}" name="Michelle Howell" initials="MH" userId="Michelle Howell" providerId="None"/>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Michelle Howell" initials="MH" lastIdx="4" clrIdx="0">
    <p:extLst>
      <p:ext uri="{19B8F6BF-5375-455C-9EA6-DF929625EA0E}">
        <p15:presenceInfo xmlns:p15="http://schemas.microsoft.com/office/powerpoint/2012/main" userId="Michelle Howel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74634"/>
    <a:srgbClr val="F1EFED"/>
    <a:srgbClr val="47423E"/>
    <a:srgbClr val="91E5F7"/>
    <a:srgbClr val="FDA542"/>
    <a:srgbClr val="E5DBBE"/>
    <a:srgbClr val="FACD62"/>
    <a:srgbClr val="D83829"/>
    <a:srgbClr val="FDA644"/>
    <a:srgbClr val="94AFA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97D1207-67CB-1A4D-A016-A1ECB27EA003}" v="723" dt="2025-07-24T19:48:51.987"/>
  </p1510:revLst>
</p1510:revInfo>
</file>

<file path=ppt/tableStyles.xml><?xml version="1.0" encoding="utf-8"?>
<a:tblStyleLst xmlns:a="http://schemas.openxmlformats.org/drawingml/2006/main" def="{073A0DAA-6AF3-43AB-8588-CEC1D06C72B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98" autoAdjust="0"/>
    <p:restoredTop sz="96084" autoAdjust="0"/>
  </p:normalViewPr>
  <p:slideViewPr>
    <p:cSldViewPr snapToGrid="0" showGuides="1">
      <p:cViewPr varScale="1">
        <p:scale>
          <a:sx n="119" d="100"/>
          <a:sy n="119" d="100"/>
        </p:scale>
        <p:origin x="520" y="192"/>
      </p:cViewPr>
      <p:guideLst>
        <p:guide orient="horz" pos="1584"/>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66" d="100"/>
        <a:sy n="166" d="100"/>
      </p:scale>
      <p:origin x="0" y="0"/>
    </p:cViewPr>
  </p:sorterViewPr>
  <p:notesViewPr>
    <p:cSldViewPr snapToGrid="0" showGuides="1">
      <p:cViewPr varScale="1">
        <p:scale>
          <a:sx n="86" d="100"/>
          <a:sy n="86" d="100"/>
        </p:scale>
        <p:origin x="5552" y="216"/>
      </p:cViewPr>
      <p:guideLst>
        <p:guide orient="horz" pos="3888"/>
        <p:guide pos="2304"/>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commentAuthors" Target="commentAuthors.xml"/><Relationship Id="rId3" Type="http://schemas.openxmlformats.org/officeDocument/2006/relationships/slideMaster" Target="slideMasters/slideMaster3.xml"/><Relationship Id="rId21" Type="http://schemas.openxmlformats.org/officeDocument/2006/relationships/theme" Target="theme/theme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handoutMaster" Target="handoutMasters/handoutMaster1.xml"/><Relationship Id="rId25" Type="http://schemas.microsoft.com/office/2018/10/relationships/authors" Target="authors.xml"/><Relationship Id="rId2" Type="http://schemas.openxmlformats.org/officeDocument/2006/relationships/slideMaster" Target="slideMasters/slideMaster2.xml"/><Relationship Id="rId16" Type="http://schemas.openxmlformats.org/officeDocument/2006/relationships/notesMaster" Target="notesMasters/notesMaster1.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microsoft.com/office/2015/10/relationships/revisionInfo" Target="revisionInfo.xml"/><Relationship Id="rId5" Type="http://schemas.openxmlformats.org/officeDocument/2006/relationships/slide" Target="slides/slide2.xml"/><Relationship Id="rId15" Type="http://schemas.openxmlformats.org/officeDocument/2006/relationships/slide" Target="slides/slide12.xml"/><Relationship Id="rId23" Type="http://schemas.microsoft.com/office/2016/11/relationships/changesInfo" Target="changesInfos/changesInfo1.xml"/><Relationship Id="rId10" Type="http://schemas.openxmlformats.org/officeDocument/2006/relationships/slide" Target="slides/slide7.xml"/><Relationship Id="rId19"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itold Swierzy" userId="a0f176e3-a9f3-4903-891e-3a5bc409583a" providerId="ADAL" clId="{A28CAA03-4B26-EA49-A2B4-81D9FC459431}"/>
    <pc:docChg chg="delSld modSld modSection">
      <pc:chgData name="Witold Swierzy" userId="a0f176e3-a9f3-4903-891e-3a5bc409583a" providerId="ADAL" clId="{A28CAA03-4B26-EA49-A2B4-81D9FC459431}" dt="2025-05-12T05:24:15.541" v="4" actId="2696"/>
      <pc:docMkLst>
        <pc:docMk/>
      </pc:docMkLst>
      <pc:sldChg chg="del">
        <pc:chgData name="Witold Swierzy" userId="a0f176e3-a9f3-4903-891e-3a5bc409583a" providerId="ADAL" clId="{A28CAA03-4B26-EA49-A2B4-81D9FC459431}" dt="2025-05-12T05:24:15.541" v="4" actId="2696"/>
        <pc:sldMkLst>
          <pc:docMk/>
          <pc:sldMk cId="2273735090" sldId="439"/>
        </pc:sldMkLst>
      </pc:sldChg>
      <pc:sldChg chg="del">
        <pc:chgData name="Witold Swierzy" userId="a0f176e3-a9f3-4903-891e-3a5bc409583a" providerId="ADAL" clId="{A28CAA03-4B26-EA49-A2B4-81D9FC459431}" dt="2025-05-12T05:24:12.437" v="3" actId="2696"/>
        <pc:sldMkLst>
          <pc:docMk/>
          <pc:sldMk cId="2782751225" sldId="2147469888"/>
        </pc:sldMkLst>
      </pc:sldChg>
      <pc:sldChg chg="modNotesTx">
        <pc:chgData name="Witold Swierzy" userId="a0f176e3-a9f3-4903-891e-3a5bc409583a" providerId="ADAL" clId="{A28CAA03-4B26-EA49-A2B4-81D9FC459431}" dt="2025-05-12T04:05:00.441" v="0" actId="20577"/>
        <pc:sldMkLst>
          <pc:docMk/>
          <pc:sldMk cId="3993354351" sldId="2147469948"/>
        </pc:sldMkLst>
      </pc:sldChg>
      <pc:sldChg chg="modNotesTx">
        <pc:chgData name="Witold Swierzy" userId="a0f176e3-a9f3-4903-891e-3a5bc409583a" providerId="ADAL" clId="{A28CAA03-4B26-EA49-A2B4-81D9FC459431}" dt="2025-05-12T04:05:05.538" v="1" actId="20577"/>
        <pc:sldMkLst>
          <pc:docMk/>
          <pc:sldMk cId="3611535662" sldId="2147469951"/>
        </pc:sldMkLst>
      </pc:sldChg>
      <pc:sldChg chg="modNotesTx">
        <pc:chgData name="Witold Swierzy" userId="a0f176e3-a9f3-4903-891e-3a5bc409583a" providerId="ADAL" clId="{A28CAA03-4B26-EA49-A2B4-81D9FC459431}" dt="2025-05-12T04:05:09.528" v="2" actId="20577"/>
        <pc:sldMkLst>
          <pc:docMk/>
          <pc:sldMk cId="2462946911" sldId="2147469953"/>
        </pc:sldMkLst>
      </pc:sldChg>
    </pc:docChg>
  </pc:docChgLst>
  <pc:docChgLst>
    <pc:chgData name="Witold Swierzy" userId="a0f176e3-a9f3-4903-891e-3a5bc409583a" providerId="ADAL" clId="{397D1207-67CB-1A4D-A016-A1ECB27EA003}"/>
    <pc:docChg chg="undo custSel addSld delSld modSld modSection">
      <pc:chgData name="Witold Swierzy" userId="a0f176e3-a9f3-4903-891e-3a5bc409583a" providerId="ADAL" clId="{397D1207-67CB-1A4D-A016-A1ECB27EA003}" dt="2025-07-24T19:49:04.891" v="5593" actId="20577"/>
      <pc:docMkLst>
        <pc:docMk/>
      </pc:docMkLst>
      <pc:sldChg chg="modSp mod">
        <pc:chgData name="Witold Swierzy" userId="a0f176e3-a9f3-4903-891e-3a5bc409583a" providerId="ADAL" clId="{397D1207-67CB-1A4D-A016-A1ECB27EA003}" dt="2025-07-21T10:00:42.818" v="2007" actId="20577"/>
        <pc:sldMkLst>
          <pc:docMk/>
          <pc:sldMk cId="1952161425" sldId="2147469898"/>
        </pc:sldMkLst>
        <pc:spChg chg="mod">
          <ac:chgData name="Witold Swierzy" userId="a0f176e3-a9f3-4903-891e-3a5bc409583a" providerId="ADAL" clId="{397D1207-67CB-1A4D-A016-A1ECB27EA003}" dt="2025-07-21T08:19:57.970" v="44" actId="207"/>
          <ac:spMkLst>
            <pc:docMk/>
            <pc:sldMk cId="1952161425" sldId="2147469898"/>
            <ac:spMk id="2" creationId="{D106B293-81DA-F9C1-AC8F-C20875E27AA8}"/>
          </ac:spMkLst>
        </pc:spChg>
        <pc:spChg chg="mod">
          <ac:chgData name="Witold Swierzy" userId="a0f176e3-a9f3-4903-891e-3a5bc409583a" providerId="ADAL" clId="{397D1207-67CB-1A4D-A016-A1ECB27EA003}" dt="2025-07-21T10:00:42.818" v="2007" actId="20577"/>
          <ac:spMkLst>
            <pc:docMk/>
            <pc:sldMk cId="1952161425" sldId="2147469898"/>
            <ac:spMk id="3" creationId="{64075520-B497-9580-075C-178B358863E4}"/>
          </ac:spMkLst>
        </pc:spChg>
      </pc:sldChg>
      <pc:sldChg chg="addSp delSp modSp mod">
        <pc:chgData name="Witold Swierzy" userId="a0f176e3-a9f3-4903-891e-3a5bc409583a" providerId="ADAL" clId="{397D1207-67CB-1A4D-A016-A1ECB27EA003}" dt="2025-07-21T13:53:16.919" v="4488" actId="113"/>
        <pc:sldMkLst>
          <pc:docMk/>
          <pc:sldMk cId="2667950357" sldId="2147482864"/>
        </pc:sldMkLst>
        <pc:spChg chg="mod">
          <ac:chgData name="Witold Swierzy" userId="a0f176e3-a9f3-4903-891e-3a5bc409583a" providerId="ADAL" clId="{397D1207-67CB-1A4D-A016-A1ECB27EA003}" dt="2025-07-21T10:13:01.449" v="2884" actId="255"/>
          <ac:spMkLst>
            <pc:docMk/>
            <pc:sldMk cId="2667950357" sldId="2147482864"/>
            <ac:spMk id="2" creationId="{F4480AD6-CED8-B41A-F963-CEFA280C9078}"/>
          </ac:spMkLst>
        </pc:spChg>
        <pc:spChg chg="mod">
          <ac:chgData name="Witold Swierzy" userId="a0f176e3-a9f3-4903-891e-3a5bc409583a" providerId="ADAL" clId="{397D1207-67CB-1A4D-A016-A1ECB27EA003}" dt="2025-07-21T13:53:16.919" v="4488" actId="113"/>
          <ac:spMkLst>
            <pc:docMk/>
            <pc:sldMk cId="2667950357" sldId="2147482864"/>
            <ac:spMk id="3" creationId="{DE56BAED-654E-5549-834A-5ECDC28FE944}"/>
          </ac:spMkLst>
        </pc:spChg>
        <pc:picChg chg="add mod">
          <ac:chgData name="Witold Swierzy" userId="a0f176e3-a9f3-4903-891e-3a5bc409583a" providerId="ADAL" clId="{397D1207-67CB-1A4D-A016-A1ECB27EA003}" dt="2025-07-21T09:04:17.914" v="928" actId="1076"/>
          <ac:picMkLst>
            <pc:docMk/>
            <pc:sldMk cId="2667950357" sldId="2147482864"/>
            <ac:picMk id="1026" creationId="{412B7097-785F-6634-EB5F-FB22F4608171}"/>
          </ac:picMkLst>
        </pc:picChg>
      </pc:sldChg>
      <pc:sldChg chg="del">
        <pc:chgData name="Witold Swierzy" userId="a0f176e3-a9f3-4903-891e-3a5bc409583a" providerId="ADAL" clId="{397D1207-67CB-1A4D-A016-A1ECB27EA003}" dt="2025-07-21T09:56:20.319" v="1991" actId="2696"/>
        <pc:sldMkLst>
          <pc:docMk/>
          <pc:sldMk cId="3179134386" sldId="2147482865"/>
        </pc:sldMkLst>
      </pc:sldChg>
      <pc:sldChg chg="del">
        <pc:chgData name="Witold Swierzy" userId="a0f176e3-a9f3-4903-891e-3a5bc409583a" providerId="ADAL" clId="{397D1207-67CB-1A4D-A016-A1ECB27EA003}" dt="2025-07-21T09:56:20.332" v="1994" actId="2696"/>
        <pc:sldMkLst>
          <pc:docMk/>
          <pc:sldMk cId="1314758062" sldId="2147482866"/>
        </pc:sldMkLst>
      </pc:sldChg>
      <pc:sldChg chg="del">
        <pc:chgData name="Witold Swierzy" userId="a0f176e3-a9f3-4903-891e-3a5bc409583a" providerId="ADAL" clId="{397D1207-67CB-1A4D-A016-A1ECB27EA003}" dt="2025-07-21T09:56:20.309" v="1990" actId="2696"/>
        <pc:sldMkLst>
          <pc:docMk/>
          <pc:sldMk cId="2834586417" sldId="2147482867"/>
        </pc:sldMkLst>
      </pc:sldChg>
      <pc:sldChg chg="del">
        <pc:chgData name="Witold Swierzy" userId="a0f176e3-a9f3-4903-891e-3a5bc409583a" providerId="ADAL" clId="{397D1207-67CB-1A4D-A016-A1ECB27EA003}" dt="2025-07-21T09:56:20.321" v="1993" actId="2696"/>
        <pc:sldMkLst>
          <pc:docMk/>
          <pc:sldMk cId="3735998059" sldId="2147482868"/>
        </pc:sldMkLst>
      </pc:sldChg>
      <pc:sldChg chg="del">
        <pc:chgData name="Witold Swierzy" userId="a0f176e3-a9f3-4903-891e-3a5bc409583a" providerId="ADAL" clId="{397D1207-67CB-1A4D-A016-A1ECB27EA003}" dt="2025-07-21T09:56:20.296" v="1986" actId="2696"/>
        <pc:sldMkLst>
          <pc:docMk/>
          <pc:sldMk cId="3745181254" sldId="2147482869"/>
        </pc:sldMkLst>
      </pc:sldChg>
      <pc:sldChg chg="del">
        <pc:chgData name="Witold Swierzy" userId="a0f176e3-a9f3-4903-891e-3a5bc409583a" providerId="ADAL" clId="{397D1207-67CB-1A4D-A016-A1ECB27EA003}" dt="2025-07-21T09:56:20.292" v="1984" actId="2696"/>
        <pc:sldMkLst>
          <pc:docMk/>
          <pc:sldMk cId="3122084729" sldId="2147482870"/>
        </pc:sldMkLst>
      </pc:sldChg>
      <pc:sldChg chg="del">
        <pc:chgData name="Witold Swierzy" userId="a0f176e3-a9f3-4903-891e-3a5bc409583a" providerId="ADAL" clId="{397D1207-67CB-1A4D-A016-A1ECB27EA003}" dt="2025-07-21T09:56:20.294" v="1985" actId="2696"/>
        <pc:sldMkLst>
          <pc:docMk/>
          <pc:sldMk cId="3902532921" sldId="2147482871"/>
        </pc:sldMkLst>
      </pc:sldChg>
      <pc:sldChg chg="del">
        <pc:chgData name="Witold Swierzy" userId="a0f176e3-a9f3-4903-891e-3a5bc409583a" providerId="ADAL" clId="{397D1207-67CB-1A4D-A016-A1ECB27EA003}" dt="2025-07-21T09:56:20.308" v="1989" actId="2696"/>
        <pc:sldMkLst>
          <pc:docMk/>
          <pc:sldMk cId="895428177" sldId="2147482872"/>
        </pc:sldMkLst>
      </pc:sldChg>
      <pc:sldChg chg="del">
        <pc:chgData name="Witold Swierzy" userId="a0f176e3-a9f3-4903-891e-3a5bc409583a" providerId="ADAL" clId="{397D1207-67CB-1A4D-A016-A1ECB27EA003}" dt="2025-07-21T09:56:20.307" v="1988" actId="2696"/>
        <pc:sldMkLst>
          <pc:docMk/>
          <pc:sldMk cId="2162147728" sldId="2147482873"/>
        </pc:sldMkLst>
      </pc:sldChg>
      <pc:sldChg chg="del">
        <pc:chgData name="Witold Swierzy" userId="a0f176e3-a9f3-4903-891e-3a5bc409583a" providerId="ADAL" clId="{397D1207-67CB-1A4D-A016-A1ECB27EA003}" dt="2025-07-21T09:56:20.321" v="1992" actId="2696"/>
        <pc:sldMkLst>
          <pc:docMk/>
          <pc:sldMk cId="202618858" sldId="2147482874"/>
        </pc:sldMkLst>
      </pc:sldChg>
      <pc:sldChg chg="del">
        <pc:chgData name="Witold Swierzy" userId="a0f176e3-a9f3-4903-891e-3a5bc409583a" providerId="ADAL" clId="{397D1207-67CB-1A4D-A016-A1ECB27EA003}" dt="2025-07-21T09:56:20.290" v="1983" actId="2696"/>
        <pc:sldMkLst>
          <pc:docMk/>
          <pc:sldMk cId="1420215915" sldId="2147482875"/>
        </pc:sldMkLst>
      </pc:sldChg>
      <pc:sldChg chg="del">
        <pc:chgData name="Witold Swierzy" userId="a0f176e3-a9f3-4903-891e-3a5bc409583a" providerId="ADAL" clId="{397D1207-67CB-1A4D-A016-A1ECB27EA003}" dt="2025-07-21T09:56:20.305" v="1987" actId="2696"/>
        <pc:sldMkLst>
          <pc:docMk/>
          <pc:sldMk cId="3525675440" sldId="2147482876"/>
        </pc:sldMkLst>
      </pc:sldChg>
      <pc:sldChg chg="addSp delSp modSp add del mod">
        <pc:chgData name="Witold Swierzy" userId="a0f176e3-a9f3-4903-891e-3a5bc409583a" providerId="ADAL" clId="{397D1207-67CB-1A4D-A016-A1ECB27EA003}" dt="2025-07-21T13:53:22.904" v="4489" actId="113"/>
        <pc:sldMkLst>
          <pc:docMk/>
          <pc:sldMk cId="861304226" sldId="2147482877"/>
        </pc:sldMkLst>
        <pc:spChg chg="mod">
          <ac:chgData name="Witold Swierzy" userId="a0f176e3-a9f3-4903-891e-3a5bc409583a" providerId="ADAL" clId="{397D1207-67CB-1A4D-A016-A1ECB27EA003}" dt="2025-07-21T10:12:51.206" v="2881" actId="255"/>
          <ac:spMkLst>
            <pc:docMk/>
            <pc:sldMk cId="861304226" sldId="2147482877"/>
            <ac:spMk id="2" creationId="{CBE0F09C-7081-36C5-A294-C648BC10E692}"/>
          </ac:spMkLst>
        </pc:spChg>
        <pc:spChg chg="mod">
          <ac:chgData name="Witold Swierzy" userId="a0f176e3-a9f3-4903-891e-3a5bc409583a" providerId="ADAL" clId="{397D1207-67CB-1A4D-A016-A1ECB27EA003}" dt="2025-07-21T13:53:22.904" v="4489" actId="113"/>
          <ac:spMkLst>
            <pc:docMk/>
            <pc:sldMk cId="861304226" sldId="2147482877"/>
            <ac:spMk id="3" creationId="{81609154-C258-5E4E-871E-2A7CAB02001A}"/>
          </ac:spMkLst>
        </pc:spChg>
        <pc:picChg chg="add mod">
          <ac:chgData name="Witold Swierzy" userId="a0f176e3-a9f3-4903-891e-3a5bc409583a" providerId="ADAL" clId="{397D1207-67CB-1A4D-A016-A1ECB27EA003}" dt="2025-07-21T10:14:02.981" v="2909"/>
          <ac:picMkLst>
            <pc:docMk/>
            <pc:sldMk cId="861304226" sldId="2147482877"/>
            <ac:picMk id="5" creationId="{CA18F147-6B9C-C6F3-F6DE-6AB6743A1422}"/>
          </ac:picMkLst>
        </pc:picChg>
      </pc:sldChg>
      <pc:sldChg chg="add del setBg">
        <pc:chgData name="Witold Swierzy" userId="a0f176e3-a9f3-4903-891e-3a5bc409583a" providerId="ADAL" clId="{397D1207-67CB-1A4D-A016-A1ECB27EA003}" dt="2025-07-21T09:01:50.501" v="714"/>
        <pc:sldMkLst>
          <pc:docMk/>
          <pc:sldMk cId="2486876117" sldId="2147482877"/>
        </pc:sldMkLst>
      </pc:sldChg>
      <pc:sldChg chg="addSp delSp modSp add del mod">
        <pc:chgData name="Witold Swierzy" userId="a0f176e3-a9f3-4903-891e-3a5bc409583a" providerId="ADAL" clId="{397D1207-67CB-1A4D-A016-A1ECB27EA003}" dt="2025-07-21T10:14:47.962" v="2914" actId="2696"/>
        <pc:sldMkLst>
          <pc:docMk/>
          <pc:sldMk cId="387355297" sldId="2147482878"/>
        </pc:sldMkLst>
      </pc:sldChg>
      <pc:sldChg chg="modSp add mod">
        <pc:chgData name="Witold Swierzy" userId="a0f176e3-a9f3-4903-891e-3a5bc409583a" providerId="ADAL" clId="{397D1207-67CB-1A4D-A016-A1ECB27EA003}" dt="2025-07-21T13:20:49.330" v="4487" actId="1036"/>
        <pc:sldMkLst>
          <pc:docMk/>
          <pc:sldMk cId="405885954" sldId="2147482878"/>
        </pc:sldMkLst>
        <pc:spChg chg="mod">
          <ac:chgData name="Witold Swierzy" userId="a0f176e3-a9f3-4903-891e-3a5bc409583a" providerId="ADAL" clId="{397D1207-67CB-1A4D-A016-A1ECB27EA003}" dt="2025-07-21T13:20:49.330" v="4487" actId="1036"/>
          <ac:spMkLst>
            <pc:docMk/>
            <pc:sldMk cId="405885954" sldId="2147482878"/>
            <ac:spMk id="2" creationId="{CCE70E54-0A22-7FB0-F898-8414F68E5ED3}"/>
          </ac:spMkLst>
        </pc:spChg>
        <pc:spChg chg="mod">
          <ac:chgData name="Witold Swierzy" userId="a0f176e3-a9f3-4903-891e-3a5bc409583a" providerId="ADAL" clId="{397D1207-67CB-1A4D-A016-A1ECB27EA003}" dt="2025-07-21T10:34:28.376" v="3005" actId="1037"/>
          <ac:spMkLst>
            <pc:docMk/>
            <pc:sldMk cId="405885954" sldId="2147482878"/>
            <ac:spMk id="11" creationId="{B4402483-DE3D-C47F-3875-3882A775F05E}"/>
          </ac:spMkLst>
        </pc:spChg>
        <pc:spChg chg="mod">
          <ac:chgData name="Witold Swierzy" userId="a0f176e3-a9f3-4903-891e-3a5bc409583a" providerId="ADAL" clId="{397D1207-67CB-1A4D-A016-A1ECB27EA003}" dt="2025-07-21T10:34:28.376" v="3005" actId="1037"/>
          <ac:spMkLst>
            <pc:docMk/>
            <pc:sldMk cId="405885954" sldId="2147482878"/>
            <ac:spMk id="12" creationId="{B158661F-BB4F-1860-D5B7-1456B4F37A3C}"/>
          </ac:spMkLst>
        </pc:spChg>
        <pc:spChg chg="mod">
          <ac:chgData name="Witold Swierzy" userId="a0f176e3-a9f3-4903-891e-3a5bc409583a" providerId="ADAL" clId="{397D1207-67CB-1A4D-A016-A1ECB27EA003}" dt="2025-07-21T10:34:28.376" v="3005" actId="1037"/>
          <ac:spMkLst>
            <pc:docMk/>
            <pc:sldMk cId="405885954" sldId="2147482878"/>
            <ac:spMk id="13" creationId="{71669893-BD90-F83D-F3AB-26A014B28353}"/>
          </ac:spMkLst>
        </pc:spChg>
        <pc:picChg chg="mod">
          <ac:chgData name="Witold Swierzy" userId="a0f176e3-a9f3-4903-891e-3a5bc409583a" providerId="ADAL" clId="{397D1207-67CB-1A4D-A016-A1ECB27EA003}" dt="2025-07-21T10:34:19.409" v="3000" actId="1037"/>
          <ac:picMkLst>
            <pc:docMk/>
            <pc:sldMk cId="405885954" sldId="2147482878"/>
            <ac:picMk id="8" creationId="{E99B4E00-C061-05DF-2B75-796A6A8D0661}"/>
          </ac:picMkLst>
        </pc:picChg>
        <pc:picChg chg="mod">
          <ac:chgData name="Witold Swierzy" userId="a0f176e3-a9f3-4903-891e-3a5bc409583a" providerId="ADAL" clId="{397D1207-67CB-1A4D-A016-A1ECB27EA003}" dt="2025-07-21T10:34:19.409" v="3000" actId="1037"/>
          <ac:picMkLst>
            <pc:docMk/>
            <pc:sldMk cId="405885954" sldId="2147482878"/>
            <ac:picMk id="9" creationId="{0450DF94-318A-5B4D-6C95-BE7E5354FA05}"/>
          </ac:picMkLst>
        </pc:picChg>
        <pc:picChg chg="mod">
          <ac:chgData name="Witold Swierzy" userId="a0f176e3-a9f3-4903-891e-3a5bc409583a" providerId="ADAL" clId="{397D1207-67CB-1A4D-A016-A1ECB27EA003}" dt="2025-07-21T10:34:28.376" v="3005" actId="1037"/>
          <ac:picMkLst>
            <pc:docMk/>
            <pc:sldMk cId="405885954" sldId="2147482878"/>
            <ac:picMk id="5122" creationId="{C24F0FCF-880D-1D6A-09C7-C1F2ED493209}"/>
          </ac:picMkLst>
        </pc:picChg>
      </pc:sldChg>
      <pc:sldChg chg="add del setBg">
        <pc:chgData name="Witold Swierzy" userId="a0f176e3-a9f3-4903-891e-3a5bc409583a" providerId="ADAL" clId="{397D1207-67CB-1A4D-A016-A1ECB27EA003}" dt="2025-07-21T10:14:52.005" v="2916"/>
        <pc:sldMkLst>
          <pc:docMk/>
          <pc:sldMk cId="1251745957" sldId="2147482878"/>
        </pc:sldMkLst>
      </pc:sldChg>
      <pc:sldChg chg="add del setBg">
        <pc:chgData name="Witold Swierzy" userId="a0f176e3-a9f3-4903-891e-3a5bc409583a" providerId="ADAL" clId="{397D1207-67CB-1A4D-A016-A1ECB27EA003}" dt="2025-07-21T09:08:06.740" v="1286"/>
        <pc:sldMkLst>
          <pc:docMk/>
          <pc:sldMk cId="4156507334" sldId="2147482878"/>
        </pc:sldMkLst>
      </pc:sldChg>
      <pc:sldChg chg="delSp modSp add del mod">
        <pc:chgData name="Witold Swierzy" userId="a0f176e3-a9f3-4903-891e-3a5bc409583a" providerId="ADAL" clId="{397D1207-67CB-1A4D-A016-A1ECB27EA003}" dt="2025-07-21T10:01:41.814" v="2039" actId="2696"/>
        <pc:sldMkLst>
          <pc:docMk/>
          <pc:sldMk cId="50338438" sldId="2147482879"/>
        </pc:sldMkLst>
      </pc:sldChg>
      <pc:sldChg chg="addSp delSp modSp add mod">
        <pc:chgData name="Witold Swierzy" userId="a0f176e3-a9f3-4903-891e-3a5bc409583a" providerId="ADAL" clId="{397D1207-67CB-1A4D-A016-A1ECB27EA003}" dt="2025-07-21T13:53:56.475" v="4495" actId="255"/>
        <pc:sldMkLst>
          <pc:docMk/>
          <pc:sldMk cId="1378337000" sldId="2147482879"/>
        </pc:sldMkLst>
        <pc:spChg chg="mod">
          <ac:chgData name="Witold Swierzy" userId="a0f176e3-a9f3-4903-891e-3a5bc409583a" providerId="ADAL" clId="{397D1207-67CB-1A4D-A016-A1ECB27EA003}" dt="2025-07-21T10:33:04.522" v="2939" actId="1036"/>
          <ac:spMkLst>
            <pc:docMk/>
            <pc:sldMk cId="1378337000" sldId="2147482879"/>
            <ac:spMk id="2" creationId="{9DE33225-5D72-E1AA-BE14-917D05D517F7}"/>
          </ac:spMkLst>
        </pc:spChg>
        <pc:spChg chg="mod">
          <ac:chgData name="Witold Swierzy" userId="a0f176e3-a9f3-4903-891e-3a5bc409583a" providerId="ADAL" clId="{397D1207-67CB-1A4D-A016-A1ECB27EA003}" dt="2025-07-21T13:53:56.475" v="4495" actId="255"/>
          <ac:spMkLst>
            <pc:docMk/>
            <pc:sldMk cId="1378337000" sldId="2147482879"/>
            <ac:spMk id="3" creationId="{1C46389A-693F-33DE-F586-CA75F0874216}"/>
          </ac:spMkLst>
        </pc:spChg>
        <pc:picChg chg="add mod">
          <ac:chgData name="Witold Swierzy" userId="a0f176e3-a9f3-4903-891e-3a5bc409583a" providerId="ADAL" clId="{397D1207-67CB-1A4D-A016-A1ECB27EA003}" dt="2025-07-21T10:33:26.800" v="2993" actId="1038"/>
          <ac:picMkLst>
            <pc:docMk/>
            <pc:sldMk cId="1378337000" sldId="2147482879"/>
            <ac:picMk id="5" creationId="{1B2B2BB7-C7F3-18BC-702F-05D543EF01C0}"/>
          </ac:picMkLst>
        </pc:picChg>
        <pc:picChg chg="add mod">
          <ac:chgData name="Witold Swierzy" userId="a0f176e3-a9f3-4903-891e-3a5bc409583a" providerId="ADAL" clId="{397D1207-67CB-1A4D-A016-A1ECB27EA003}" dt="2025-07-21T10:33:26.800" v="2993" actId="1038"/>
          <ac:picMkLst>
            <pc:docMk/>
            <pc:sldMk cId="1378337000" sldId="2147482879"/>
            <ac:picMk id="6" creationId="{C876C220-6FC0-73A5-3C21-8F5778A19A9E}"/>
          </ac:picMkLst>
        </pc:picChg>
      </pc:sldChg>
      <pc:sldChg chg="add del setBg">
        <pc:chgData name="Witold Swierzy" userId="a0f176e3-a9f3-4903-891e-3a5bc409583a" providerId="ADAL" clId="{397D1207-67CB-1A4D-A016-A1ECB27EA003}" dt="2025-07-21T10:00:54.283" v="2009" actId="2696"/>
        <pc:sldMkLst>
          <pc:docMk/>
          <pc:sldMk cId="3400370716" sldId="2147482879"/>
        </pc:sldMkLst>
      </pc:sldChg>
      <pc:sldChg chg="modSp add mod">
        <pc:chgData name="Witold Swierzy" userId="a0f176e3-a9f3-4903-891e-3a5bc409583a" providerId="ADAL" clId="{397D1207-67CB-1A4D-A016-A1ECB27EA003}" dt="2025-07-24T15:16:58.403" v="4630" actId="20577"/>
        <pc:sldMkLst>
          <pc:docMk/>
          <pc:sldMk cId="936472023" sldId="2147482880"/>
        </pc:sldMkLst>
        <pc:spChg chg="mod">
          <ac:chgData name="Witold Swierzy" userId="a0f176e3-a9f3-4903-891e-3a5bc409583a" providerId="ADAL" clId="{397D1207-67CB-1A4D-A016-A1ECB27EA003}" dt="2025-07-21T12:25:37.079" v="3017" actId="20577"/>
          <ac:spMkLst>
            <pc:docMk/>
            <pc:sldMk cId="936472023" sldId="2147482880"/>
            <ac:spMk id="2" creationId="{214E89A0-08A8-62D5-76B7-1B5F73C3A4C8}"/>
          </ac:spMkLst>
        </pc:spChg>
        <pc:spChg chg="mod">
          <ac:chgData name="Witold Swierzy" userId="a0f176e3-a9f3-4903-891e-3a5bc409583a" providerId="ADAL" clId="{397D1207-67CB-1A4D-A016-A1ECB27EA003}" dt="2025-07-24T15:16:58.403" v="4630" actId="20577"/>
          <ac:spMkLst>
            <pc:docMk/>
            <pc:sldMk cId="936472023" sldId="2147482880"/>
            <ac:spMk id="3" creationId="{13F74FE4-3160-353E-F189-B22C6E62B0B9}"/>
          </ac:spMkLst>
        </pc:spChg>
      </pc:sldChg>
      <pc:sldChg chg="add del setBg">
        <pc:chgData name="Witold Swierzy" userId="a0f176e3-a9f3-4903-891e-3a5bc409583a" providerId="ADAL" clId="{397D1207-67CB-1A4D-A016-A1ECB27EA003}" dt="2025-07-21T12:25:25.919" v="3008"/>
        <pc:sldMkLst>
          <pc:docMk/>
          <pc:sldMk cId="3070811055" sldId="2147482880"/>
        </pc:sldMkLst>
      </pc:sldChg>
      <pc:sldChg chg="addSp delSp modSp add mod">
        <pc:chgData name="Witold Swierzy" userId="a0f176e3-a9f3-4903-891e-3a5bc409583a" providerId="ADAL" clId="{397D1207-67CB-1A4D-A016-A1ECB27EA003}" dt="2025-07-24T15:37:37.203" v="5573" actId="1035"/>
        <pc:sldMkLst>
          <pc:docMk/>
          <pc:sldMk cId="3963603095" sldId="2147482881"/>
        </pc:sldMkLst>
        <pc:spChg chg="mod">
          <ac:chgData name="Witold Swierzy" userId="a0f176e3-a9f3-4903-891e-3a5bc409583a" providerId="ADAL" clId="{397D1207-67CB-1A4D-A016-A1ECB27EA003}" dt="2025-07-24T15:17:08.429" v="4646" actId="20577"/>
          <ac:spMkLst>
            <pc:docMk/>
            <pc:sldMk cId="3963603095" sldId="2147482881"/>
            <ac:spMk id="2" creationId="{974D67BC-47B3-8836-4AED-D5DCFCE116C9}"/>
          </ac:spMkLst>
        </pc:spChg>
        <pc:spChg chg="mod">
          <ac:chgData name="Witold Swierzy" userId="a0f176e3-a9f3-4903-891e-3a5bc409583a" providerId="ADAL" clId="{397D1207-67CB-1A4D-A016-A1ECB27EA003}" dt="2025-07-21T13:07:51.201" v="3547" actId="5793"/>
          <ac:spMkLst>
            <pc:docMk/>
            <pc:sldMk cId="3963603095" sldId="2147482881"/>
            <ac:spMk id="3" creationId="{0133B05E-FAC1-9423-72DD-3B5318D8C493}"/>
          </ac:spMkLst>
        </pc:spChg>
        <pc:spChg chg="add del mod">
          <ac:chgData name="Witold Swierzy" userId="a0f176e3-a9f3-4903-891e-3a5bc409583a" providerId="ADAL" clId="{397D1207-67CB-1A4D-A016-A1ECB27EA003}" dt="2025-07-24T15:10:03.391" v="4500" actId="478"/>
          <ac:spMkLst>
            <pc:docMk/>
            <pc:sldMk cId="3963603095" sldId="2147482881"/>
            <ac:spMk id="4" creationId="{37AC82BC-D7A2-6DBA-360C-25B3EFA8DF7D}"/>
          </ac:spMkLst>
        </pc:spChg>
        <pc:spChg chg="add del mod">
          <ac:chgData name="Witold Swierzy" userId="a0f176e3-a9f3-4903-891e-3a5bc409583a" providerId="ADAL" clId="{397D1207-67CB-1A4D-A016-A1ECB27EA003}" dt="2025-07-24T15:16:00.244" v="4560" actId="478"/>
          <ac:spMkLst>
            <pc:docMk/>
            <pc:sldMk cId="3963603095" sldId="2147482881"/>
            <ac:spMk id="7" creationId="{C6DDC5ED-ED93-980A-C72E-0A2EF2D1B3AC}"/>
          </ac:spMkLst>
        </pc:spChg>
        <pc:spChg chg="add del mod">
          <ac:chgData name="Witold Swierzy" userId="a0f176e3-a9f3-4903-891e-3a5bc409583a" providerId="ADAL" clId="{397D1207-67CB-1A4D-A016-A1ECB27EA003}" dt="2025-07-24T15:15:58.498" v="4559" actId="478"/>
          <ac:spMkLst>
            <pc:docMk/>
            <pc:sldMk cId="3963603095" sldId="2147482881"/>
            <ac:spMk id="8" creationId="{8CCEAE6C-14D3-DCAD-D9A2-B321629A861A}"/>
          </ac:spMkLst>
        </pc:spChg>
        <pc:grpChg chg="add mod">
          <ac:chgData name="Witold Swierzy" userId="a0f176e3-a9f3-4903-891e-3a5bc409583a" providerId="ADAL" clId="{397D1207-67CB-1A4D-A016-A1ECB27EA003}" dt="2025-07-24T15:37:37.203" v="5573" actId="1035"/>
          <ac:grpSpMkLst>
            <pc:docMk/>
            <pc:sldMk cId="3963603095" sldId="2147482881"/>
            <ac:grpSpMk id="9" creationId="{BB4695AB-CAC8-80BC-F338-21A4E259D038}"/>
          </ac:grpSpMkLst>
        </pc:grpChg>
        <pc:picChg chg="mod">
          <ac:chgData name="Witold Swierzy" userId="a0f176e3-a9f3-4903-891e-3a5bc409583a" providerId="ADAL" clId="{397D1207-67CB-1A4D-A016-A1ECB27EA003}" dt="2025-07-24T15:37:37.203" v="5573" actId="1035"/>
          <ac:picMkLst>
            <pc:docMk/>
            <pc:sldMk cId="3963603095" sldId="2147482881"/>
            <ac:picMk id="5" creationId="{23F9540A-9DD9-C9EC-1911-315C2FA1E5DD}"/>
          </ac:picMkLst>
        </pc:picChg>
        <pc:picChg chg="mod">
          <ac:chgData name="Witold Swierzy" userId="a0f176e3-a9f3-4903-891e-3a5bc409583a" providerId="ADAL" clId="{397D1207-67CB-1A4D-A016-A1ECB27EA003}" dt="2025-07-24T15:37:37.203" v="5573" actId="1035"/>
          <ac:picMkLst>
            <pc:docMk/>
            <pc:sldMk cId="3963603095" sldId="2147482881"/>
            <ac:picMk id="6" creationId="{2B6BB2E5-7C96-0829-0F23-A41B28AA8EEA}"/>
          </ac:picMkLst>
        </pc:picChg>
        <pc:picChg chg="add mod">
          <ac:chgData name="Witold Swierzy" userId="a0f176e3-a9f3-4903-891e-3a5bc409583a" providerId="ADAL" clId="{397D1207-67CB-1A4D-A016-A1ECB27EA003}" dt="2025-07-24T15:37:37.203" v="5573" actId="1035"/>
          <ac:picMkLst>
            <pc:docMk/>
            <pc:sldMk cId="3963603095" sldId="2147482881"/>
            <ac:picMk id="11" creationId="{AE4FCA6D-F44A-ED30-3B49-8F24DBD2366E}"/>
          </ac:picMkLst>
        </pc:picChg>
        <pc:picChg chg="add mod">
          <ac:chgData name="Witold Swierzy" userId="a0f176e3-a9f3-4903-891e-3a5bc409583a" providerId="ADAL" clId="{397D1207-67CB-1A4D-A016-A1ECB27EA003}" dt="2025-07-24T15:37:37.203" v="5573" actId="1035"/>
          <ac:picMkLst>
            <pc:docMk/>
            <pc:sldMk cId="3963603095" sldId="2147482881"/>
            <ac:picMk id="12" creationId="{2BACEB66-D495-782E-E091-EE16D34547F1}"/>
          </ac:picMkLst>
        </pc:picChg>
        <pc:picChg chg="add mod">
          <ac:chgData name="Witold Swierzy" userId="a0f176e3-a9f3-4903-891e-3a5bc409583a" providerId="ADAL" clId="{397D1207-67CB-1A4D-A016-A1ECB27EA003}" dt="2025-07-24T15:37:37.203" v="5573" actId="1035"/>
          <ac:picMkLst>
            <pc:docMk/>
            <pc:sldMk cId="3963603095" sldId="2147482881"/>
            <ac:picMk id="1026" creationId="{E95DF8F6-98F3-5C99-E825-1A61BDD44C81}"/>
          </ac:picMkLst>
        </pc:picChg>
        <pc:picChg chg="add mod">
          <ac:chgData name="Witold Swierzy" userId="a0f176e3-a9f3-4903-891e-3a5bc409583a" providerId="ADAL" clId="{397D1207-67CB-1A4D-A016-A1ECB27EA003}" dt="2025-07-21T13:08:39.558" v="3553" actId="1076"/>
          <ac:picMkLst>
            <pc:docMk/>
            <pc:sldMk cId="3963603095" sldId="2147482881"/>
            <ac:picMk id="13314" creationId="{77D7E6BF-C909-4A15-180A-5496778C8DFB}"/>
          </ac:picMkLst>
        </pc:picChg>
        <pc:cxnChg chg="add mod">
          <ac:chgData name="Witold Swierzy" userId="a0f176e3-a9f3-4903-891e-3a5bc409583a" providerId="ADAL" clId="{397D1207-67CB-1A4D-A016-A1ECB27EA003}" dt="2025-07-24T15:37:37.203" v="5573" actId="1035"/>
          <ac:cxnSpMkLst>
            <pc:docMk/>
            <pc:sldMk cId="3963603095" sldId="2147482881"/>
            <ac:cxnSpMk id="14" creationId="{7F345247-4382-9A22-D085-9DE0E959C446}"/>
          </ac:cxnSpMkLst>
        </pc:cxnChg>
        <pc:cxnChg chg="add mod">
          <ac:chgData name="Witold Swierzy" userId="a0f176e3-a9f3-4903-891e-3a5bc409583a" providerId="ADAL" clId="{397D1207-67CB-1A4D-A016-A1ECB27EA003}" dt="2025-07-24T15:37:37.203" v="5573" actId="1035"/>
          <ac:cxnSpMkLst>
            <pc:docMk/>
            <pc:sldMk cId="3963603095" sldId="2147482881"/>
            <ac:cxnSpMk id="18" creationId="{6FF856B6-E33E-761A-CE36-6E5F0932285C}"/>
          </ac:cxnSpMkLst>
        </pc:cxnChg>
        <pc:cxnChg chg="add mod">
          <ac:chgData name="Witold Swierzy" userId="a0f176e3-a9f3-4903-891e-3a5bc409583a" providerId="ADAL" clId="{397D1207-67CB-1A4D-A016-A1ECB27EA003}" dt="2025-07-24T15:37:37.203" v="5573" actId="1035"/>
          <ac:cxnSpMkLst>
            <pc:docMk/>
            <pc:sldMk cId="3963603095" sldId="2147482881"/>
            <ac:cxnSpMk id="19" creationId="{BF2A3C2F-6F2E-DCED-8A70-87C73B5FDEF5}"/>
          </ac:cxnSpMkLst>
        </pc:cxnChg>
        <pc:cxnChg chg="add mod">
          <ac:chgData name="Witold Swierzy" userId="a0f176e3-a9f3-4903-891e-3a5bc409583a" providerId="ADAL" clId="{397D1207-67CB-1A4D-A016-A1ECB27EA003}" dt="2025-07-24T15:37:37.203" v="5573" actId="1035"/>
          <ac:cxnSpMkLst>
            <pc:docMk/>
            <pc:sldMk cId="3963603095" sldId="2147482881"/>
            <ac:cxnSpMk id="20" creationId="{52D85D39-9560-D908-A505-9C57AE99DF61}"/>
          </ac:cxnSpMkLst>
        </pc:cxnChg>
      </pc:sldChg>
      <pc:sldChg chg="add del setBg">
        <pc:chgData name="Witold Swierzy" userId="a0f176e3-a9f3-4903-891e-3a5bc409583a" providerId="ADAL" clId="{397D1207-67CB-1A4D-A016-A1ECB27EA003}" dt="2025-07-24T15:17:35.623" v="4648"/>
        <pc:sldMkLst>
          <pc:docMk/>
          <pc:sldMk cId="228893539" sldId="2147482882"/>
        </pc:sldMkLst>
      </pc:sldChg>
      <pc:sldChg chg="addSp delSp modSp add mod">
        <pc:chgData name="Witold Swierzy" userId="a0f176e3-a9f3-4903-891e-3a5bc409583a" providerId="ADAL" clId="{397D1207-67CB-1A4D-A016-A1ECB27EA003}" dt="2025-07-24T19:46:58.604" v="5574" actId="255"/>
        <pc:sldMkLst>
          <pc:docMk/>
          <pc:sldMk cId="3115123001" sldId="2147482882"/>
        </pc:sldMkLst>
        <pc:spChg chg="mod">
          <ac:chgData name="Witold Swierzy" userId="a0f176e3-a9f3-4903-891e-3a5bc409583a" providerId="ADAL" clId="{397D1207-67CB-1A4D-A016-A1ECB27EA003}" dt="2025-07-24T15:22:13.321" v="5332" actId="14100"/>
          <ac:spMkLst>
            <pc:docMk/>
            <pc:sldMk cId="3115123001" sldId="2147482882"/>
            <ac:spMk id="2" creationId="{2FB97C86-AE04-EE85-F512-159834DD2DD7}"/>
          </ac:spMkLst>
        </pc:spChg>
        <pc:spChg chg="mod">
          <ac:chgData name="Witold Swierzy" userId="a0f176e3-a9f3-4903-891e-3a5bc409583a" providerId="ADAL" clId="{397D1207-67CB-1A4D-A016-A1ECB27EA003}" dt="2025-07-24T19:46:58.604" v="5574" actId="255"/>
          <ac:spMkLst>
            <pc:docMk/>
            <pc:sldMk cId="3115123001" sldId="2147482882"/>
            <ac:spMk id="3" creationId="{990459B5-4933-EA0A-261A-004C3F6B75BA}"/>
          </ac:spMkLst>
        </pc:spChg>
        <pc:spChg chg="add del">
          <ac:chgData name="Witold Swierzy" userId="a0f176e3-a9f3-4903-891e-3a5bc409583a" providerId="ADAL" clId="{397D1207-67CB-1A4D-A016-A1ECB27EA003}" dt="2025-07-24T15:24:59.468" v="5434" actId="22"/>
          <ac:spMkLst>
            <pc:docMk/>
            <pc:sldMk cId="3115123001" sldId="2147482882"/>
            <ac:spMk id="8" creationId="{DCC93BB9-1EDB-06A3-1E25-ED34906575C3}"/>
          </ac:spMkLst>
        </pc:spChg>
        <pc:spChg chg="add del">
          <ac:chgData name="Witold Swierzy" userId="a0f176e3-a9f3-4903-891e-3a5bc409583a" providerId="ADAL" clId="{397D1207-67CB-1A4D-A016-A1ECB27EA003}" dt="2025-07-24T15:25:17.915" v="5436" actId="22"/>
          <ac:spMkLst>
            <pc:docMk/>
            <pc:sldMk cId="3115123001" sldId="2147482882"/>
            <ac:spMk id="10" creationId="{2797F9BD-CE1F-16D5-ABAD-67909415A5F4}"/>
          </ac:spMkLst>
        </pc:spChg>
        <pc:picChg chg="add mod">
          <ac:chgData name="Witold Swierzy" userId="a0f176e3-a9f3-4903-891e-3a5bc409583a" providerId="ADAL" clId="{397D1207-67CB-1A4D-A016-A1ECB27EA003}" dt="2025-07-24T15:17:59.061" v="4667"/>
          <ac:picMkLst>
            <pc:docMk/>
            <pc:sldMk cId="3115123001" sldId="2147482882"/>
            <ac:picMk id="4" creationId="{F21413B2-ECC1-98E2-8CD3-8E93D494E74D}"/>
          </ac:picMkLst>
        </pc:picChg>
        <pc:picChg chg="del">
          <ac:chgData name="Witold Swierzy" userId="a0f176e3-a9f3-4903-891e-3a5bc409583a" providerId="ADAL" clId="{397D1207-67CB-1A4D-A016-A1ECB27EA003}" dt="2025-07-24T15:17:52.783" v="4666" actId="478"/>
          <ac:picMkLst>
            <pc:docMk/>
            <pc:sldMk cId="3115123001" sldId="2147482882"/>
            <ac:picMk id="5" creationId="{B2256361-B1D5-ACD1-EF75-C04CE91B1A07}"/>
          </ac:picMkLst>
        </pc:picChg>
        <pc:picChg chg="del">
          <ac:chgData name="Witold Swierzy" userId="a0f176e3-a9f3-4903-891e-3a5bc409583a" providerId="ADAL" clId="{397D1207-67CB-1A4D-A016-A1ECB27EA003}" dt="2025-07-24T15:17:52.783" v="4666" actId="478"/>
          <ac:picMkLst>
            <pc:docMk/>
            <pc:sldMk cId="3115123001" sldId="2147482882"/>
            <ac:picMk id="6" creationId="{A314FB69-79BC-880E-B0DE-F660BBD3A4E0}"/>
          </ac:picMkLst>
        </pc:picChg>
      </pc:sldChg>
      <pc:sldChg chg="addSp modSp add mod">
        <pc:chgData name="Witold Swierzy" userId="a0f176e3-a9f3-4903-891e-3a5bc409583a" providerId="ADAL" clId="{397D1207-67CB-1A4D-A016-A1ECB27EA003}" dt="2025-07-24T19:47:59.757" v="5576" actId="113"/>
        <pc:sldMkLst>
          <pc:docMk/>
          <pc:sldMk cId="1482931163" sldId="2147482883"/>
        </pc:sldMkLst>
        <pc:spChg chg="mod">
          <ac:chgData name="Witold Swierzy" userId="a0f176e3-a9f3-4903-891e-3a5bc409583a" providerId="ADAL" clId="{397D1207-67CB-1A4D-A016-A1ECB27EA003}" dt="2025-07-24T15:35:59.819" v="5519" actId="20577"/>
          <ac:spMkLst>
            <pc:docMk/>
            <pc:sldMk cId="1482931163" sldId="2147482883"/>
            <ac:spMk id="3" creationId="{57245241-094C-52F6-00E4-EC04DA6A1075}"/>
          </ac:spMkLst>
        </pc:spChg>
        <pc:spChg chg="add mod">
          <ac:chgData name="Witold Swierzy" userId="a0f176e3-a9f3-4903-891e-3a5bc409583a" providerId="ADAL" clId="{397D1207-67CB-1A4D-A016-A1ECB27EA003}" dt="2025-07-24T19:47:59.757" v="5576" actId="113"/>
          <ac:spMkLst>
            <pc:docMk/>
            <pc:sldMk cId="1482931163" sldId="2147482883"/>
            <ac:spMk id="5" creationId="{ADD6B152-8816-175F-AE23-60B166A26C43}"/>
          </ac:spMkLst>
        </pc:spChg>
      </pc:sldChg>
      <pc:sldChg chg="modSp add mod">
        <pc:chgData name="Witold Swierzy" userId="a0f176e3-a9f3-4903-891e-3a5bc409583a" providerId="ADAL" clId="{397D1207-67CB-1A4D-A016-A1ECB27EA003}" dt="2025-07-24T15:36:10.393" v="5546" actId="20577"/>
        <pc:sldMkLst>
          <pc:docMk/>
          <pc:sldMk cId="438912784" sldId="2147482884"/>
        </pc:sldMkLst>
        <pc:spChg chg="mod">
          <ac:chgData name="Witold Swierzy" userId="a0f176e3-a9f3-4903-891e-3a5bc409583a" providerId="ADAL" clId="{397D1207-67CB-1A4D-A016-A1ECB27EA003}" dt="2025-07-24T15:36:10.393" v="5546" actId="20577"/>
          <ac:spMkLst>
            <pc:docMk/>
            <pc:sldMk cId="438912784" sldId="2147482884"/>
            <ac:spMk id="3" creationId="{ED4DD27D-9355-C7AD-7D39-89EC3F24A302}"/>
          </ac:spMkLst>
        </pc:spChg>
        <pc:spChg chg="mod">
          <ac:chgData name="Witold Swierzy" userId="a0f176e3-a9f3-4903-891e-3a5bc409583a" providerId="ADAL" clId="{397D1207-67CB-1A4D-A016-A1ECB27EA003}" dt="2025-07-24T15:35:38.212" v="5492" actId="14100"/>
          <ac:spMkLst>
            <pc:docMk/>
            <pc:sldMk cId="438912784" sldId="2147482884"/>
            <ac:spMk id="5" creationId="{5050187C-C359-7FAD-EFAC-AA950A17EA89}"/>
          </ac:spMkLst>
        </pc:spChg>
      </pc:sldChg>
      <pc:sldChg chg="modSp add mod">
        <pc:chgData name="Witold Swierzy" userId="a0f176e3-a9f3-4903-891e-3a5bc409583a" providerId="ADAL" clId="{397D1207-67CB-1A4D-A016-A1ECB27EA003}" dt="2025-07-24T19:49:04.891" v="5593" actId="20577"/>
        <pc:sldMkLst>
          <pc:docMk/>
          <pc:sldMk cId="1293444947" sldId="2147482885"/>
        </pc:sldMkLst>
        <pc:spChg chg="mod">
          <ac:chgData name="Witold Swierzy" userId="a0f176e3-a9f3-4903-891e-3a5bc409583a" providerId="ADAL" clId="{397D1207-67CB-1A4D-A016-A1ECB27EA003}" dt="2025-07-24T19:49:04.891" v="5593" actId="20577"/>
          <ac:spMkLst>
            <pc:docMk/>
            <pc:sldMk cId="1293444947" sldId="2147482885"/>
            <ac:spMk id="3" creationId="{55970FD5-F191-3DC0-BB62-35814C12E521}"/>
          </ac:spMkLst>
        </pc:spChg>
      </pc:sldChg>
      <pc:sldChg chg="add del setBg">
        <pc:chgData name="Witold Swierzy" userId="a0f176e3-a9f3-4903-891e-3a5bc409583a" providerId="ADAL" clId="{397D1207-67CB-1A4D-A016-A1ECB27EA003}" dt="2025-07-24T19:48:48.600" v="5578"/>
        <pc:sldMkLst>
          <pc:docMk/>
          <pc:sldMk cId="3661544049" sldId="2147482885"/>
        </pc:sldMkLst>
      </pc:sldChg>
    </pc:docChg>
  </pc:docChgLst>
  <pc:docChgLst>
    <pc:chgData name="Witold Swierzy" userId="a0f176e3-a9f3-4903-891e-3a5bc409583a" providerId="ADAL" clId="{08854425-925B-4242-806E-903D001A5CDB}"/>
    <pc:docChg chg="undo custSel addSld delSld modSld sldOrd delSection modSection">
      <pc:chgData name="Witold Swierzy" userId="a0f176e3-a9f3-4903-891e-3a5bc409583a" providerId="ADAL" clId="{08854425-925B-4242-806E-903D001A5CDB}" dt="2025-05-21T04:28:42.443" v="12012" actId="20577"/>
      <pc:docMkLst>
        <pc:docMk/>
      </pc:docMkLst>
      <pc:sldChg chg="addSp modSp del">
        <pc:chgData name="Witold Swierzy" userId="a0f176e3-a9f3-4903-891e-3a5bc409583a" providerId="ADAL" clId="{08854425-925B-4242-806E-903D001A5CDB}" dt="2025-05-21T04:03:06.992" v="10376" actId="2696"/>
        <pc:sldMkLst>
          <pc:docMk/>
          <pc:sldMk cId="2672821622" sldId="517"/>
        </pc:sldMkLst>
      </pc:sldChg>
      <pc:sldChg chg="addSp modSp del">
        <pc:chgData name="Witold Swierzy" userId="a0f176e3-a9f3-4903-891e-3a5bc409583a" providerId="ADAL" clId="{08854425-925B-4242-806E-903D001A5CDB}" dt="2025-05-20T14:22:22.967" v="1" actId="2696"/>
        <pc:sldMkLst>
          <pc:docMk/>
          <pc:sldMk cId="1131844165" sldId="2076137043"/>
        </pc:sldMkLst>
      </pc:sldChg>
      <pc:sldChg chg="modSp mod">
        <pc:chgData name="Witold Swierzy" userId="a0f176e3-a9f3-4903-891e-3a5bc409583a" providerId="ADAL" clId="{08854425-925B-4242-806E-903D001A5CDB}" dt="2025-05-20T14:22:40.939" v="37" actId="5793"/>
        <pc:sldMkLst>
          <pc:docMk/>
          <pc:sldMk cId="1952161425" sldId="2147469898"/>
        </pc:sldMkLst>
        <pc:spChg chg="mod">
          <ac:chgData name="Witold Swierzy" userId="a0f176e3-a9f3-4903-891e-3a5bc409583a" providerId="ADAL" clId="{08854425-925B-4242-806E-903D001A5CDB}" dt="2025-05-20T14:22:29.598" v="14" actId="20577"/>
          <ac:spMkLst>
            <pc:docMk/>
            <pc:sldMk cId="1952161425" sldId="2147469898"/>
            <ac:spMk id="2" creationId="{D106B293-81DA-F9C1-AC8F-C20875E27AA8}"/>
          </ac:spMkLst>
        </pc:spChg>
        <pc:spChg chg="mod">
          <ac:chgData name="Witold Swierzy" userId="a0f176e3-a9f3-4903-891e-3a5bc409583a" providerId="ADAL" clId="{08854425-925B-4242-806E-903D001A5CDB}" dt="2025-05-20T14:22:40.939" v="37" actId="5793"/>
          <ac:spMkLst>
            <pc:docMk/>
            <pc:sldMk cId="1952161425" sldId="2147469898"/>
            <ac:spMk id="3" creationId="{64075520-B497-9580-075C-178B358863E4}"/>
          </ac:spMkLst>
        </pc:spChg>
      </pc:sldChg>
      <pc:sldChg chg="delSp modSp del mod">
        <pc:chgData name="Witold Swierzy" userId="a0f176e3-a9f3-4903-891e-3a5bc409583a" providerId="ADAL" clId="{08854425-925B-4242-806E-903D001A5CDB}" dt="2025-05-20T14:34:09.609" v="902" actId="2696"/>
        <pc:sldMkLst>
          <pc:docMk/>
          <pc:sldMk cId="3610422750" sldId="2147469900"/>
        </pc:sldMkLst>
      </pc:sldChg>
      <pc:sldChg chg="del">
        <pc:chgData name="Witold Swierzy" userId="a0f176e3-a9f3-4903-891e-3a5bc409583a" providerId="ADAL" clId="{08854425-925B-4242-806E-903D001A5CDB}" dt="2025-05-20T14:34:15.720" v="922" actId="2696"/>
        <pc:sldMkLst>
          <pc:docMk/>
          <pc:sldMk cId="3356435235" sldId="2147469910"/>
        </pc:sldMkLst>
      </pc:sldChg>
      <pc:sldChg chg="del">
        <pc:chgData name="Witold Swierzy" userId="a0f176e3-a9f3-4903-891e-3a5bc409583a" providerId="ADAL" clId="{08854425-925B-4242-806E-903D001A5CDB}" dt="2025-05-20T14:34:15.612" v="916" actId="2696"/>
        <pc:sldMkLst>
          <pc:docMk/>
          <pc:sldMk cId="2873514548" sldId="2147469918"/>
        </pc:sldMkLst>
      </pc:sldChg>
      <pc:sldChg chg="del">
        <pc:chgData name="Witold Swierzy" userId="a0f176e3-a9f3-4903-891e-3a5bc409583a" providerId="ADAL" clId="{08854425-925B-4242-806E-903D001A5CDB}" dt="2025-05-20T14:34:15.573" v="910" actId="2696"/>
        <pc:sldMkLst>
          <pc:docMk/>
          <pc:sldMk cId="3675327469" sldId="2147469936"/>
        </pc:sldMkLst>
      </pc:sldChg>
      <pc:sldChg chg="del">
        <pc:chgData name="Witold Swierzy" userId="a0f176e3-a9f3-4903-891e-3a5bc409583a" providerId="ADAL" clId="{08854425-925B-4242-806E-903D001A5CDB}" dt="2025-05-20T14:34:15.505" v="903" actId="2696"/>
        <pc:sldMkLst>
          <pc:docMk/>
          <pc:sldMk cId="3993354351" sldId="2147469948"/>
        </pc:sldMkLst>
      </pc:sldChg>
      <pc:sldChg chg="del">
        <pc:chgData name="Witold Swierzy" userId="a0f176e3-a9f3-4903-891e-3a5bc409583a" providerId="ADAL" clId="{08854425-925B-4242-806E-903D001A5CDB}" dt="2025-05-20T14:34:15.557" v="907" actId="2696"/>
        <pc:sldMkLst>
          <pc:docMk/>
          <pc:sldMk cId="2722172373" sldId="2147469949"/>
        </pc:sldMkLst>
      </pc:sldChg>
      <pc:sldChg chg="del">
        <pc:chgData name="Witold Swierzy" userId="a0f176e3-a9f3-4903-891e-3a5bc409583a" providerId="ADAL" clId="{08854425-925B-4242-806E-903D001A5CDB}" dt="2025-05-20T14:34:15.653" v="920" actId="2696"/>
        <pc:sldMkLst>
          <pc:docMk/>
          <pc:sldMk cId="3611535662" sldId="2147469951"/>
        </pc:sldMkLst>
      </pc:sldChg>
      <pc:sldChg chg="del">
        <pc:chgData name="Witold Swierzy" userId="a0f176e3-a9f3-4903-891e-3a5bc409583a" providerId="ADAL" clId="{08854425-925B-4242-806E-903D001A5CDB}" dt="2025-05-20T14:34:15.848" v="927" actId="2696"/>
        <pc:sldMkLst>
          <pc:docMk/>
          <pc:sldMk cId="2462946911" sldId="2147469953"/>
        </pc:sldMkLst>
      </pc:sldChg>
      <pc:sldChg chg="del">
        <pc:chgData name="Witold Swierzy" userId="a0f176e3-a9f3-4903-891e-3a5bc409583a" providerId="ADAL" clId="{08854425-925B-4242-806E-903D001A5CDB}" dt="2025-05-20T14:34:15.626" v="917" actId="2696"/>
        <pc:sldMkLst>
          <pc:docMk/>
          <pc:sldMk cId="1360538420" sldId="2147469956"/>
        </pc:sldMkLst>
      </pc:sldChg>
      <pc:sldChg chg="del">
        <pc:chgData name="Witold Swierzy" userId="a0f176e3-a9f3-4903-891e-3a5bc409583a" providerId="ADAL" clId="{08854425-925B-4242-806E-903D001A5CDB}" dt="2025-05-20T14:34:15.573" v="909" actId="2696"/>
        <pc:sldMkLst>
          <pc:docMk/>
          <pc:sldMk cId="2025659673" sldId="2147469957"/>
        </pc:sldMkLst>
      </pc:sldChg>
      <pc:sldChg chg="del">
        <pc:chgData name="Witold Swierzy" userId="a0f176e3-a9f3-4903-891e-3a5bc409583a" providerId="ADAL" clId="{08854425-925B-4242-806E-903D001A5CDB}" dt="2025-05-20T14:34:15.666" v="921" actId="2696"/>
        <pc:sldMkLst>
          <pc:docMk/>
          <pc:sldMk cId="1129916454" sldId="2147469958"/>
        </pc:sldMkLst>
      </pc:sldChg>
      <pc:sldChg chg="del">
        <pc:chgData name="Witold Swierzy" userId="a0f176e3-a9f3-4903-891e-3a5bc409583a" providerId="ADAL" clId="{08854425-925B-4242-806E-903D001A5CDB}" dt="2025-05-20T14:34:15.595" v="913" actId="2696"/>
        <pc:sldMkLst>
          <pc:docMk/>
          <pc:sldMk cId="3849651854" sldId="2147469959"/>
        </pc:sldMkLst>
      </pc:sldChg>
      <pc:sldChg chg="del">
        <pc:chgData name="Witold Swierzy" userId="a0f176e3-a9f3-4903-891e-3a5bc409583a" providerId="ADAL" clId="{08854425-925B-4242-806E-903D001A5CDB}" dt="2025-05-20T14:34:15.594" v="912" actId="2696"/>
        <pc:sldMkLst>
          <pc:docMk/>
          <pc:sldMk cId="435509756" sldId="2147469960"/>
        </pc:sldMkLst>
      </pc:sldChg>
      <pc:sldChg chg="del">
        <pc:chgData name="Witold Swierzy" userId="a0f176e3-a9f3-4903-891e-3a5bc409583a" providerId="ADAL" clId="{08854425-925B-4242-806E-903D001A5CDB}" dt="2025-05-20T14:34:15.611" v="914" actId="2696"/>
        <pc:sldMkLst>
          <pc:docMk/>
          <pc:sldMk cId="57277535" sldId="2147469961"/>
        </pc:sldMkLst>
      </pc:sldChg>
      <pc:sldChg chg="del">
        <pc:chgData name="Witold Swierzy" userId="a0f176e3-a9f3-4903-891e-3a5bc409583a" providerId="ADAL" clId="{08854425-925B-4242-806E-903D001A5CDB}" dt="2025-05-20T14:34:15.574" v="911" actId="2696"/>
        <pc:sldMkLst>
          <pc:docMk/>
          <pc:sldMk cId="75996681" sldId="2147469962"/>
        </pc:sldMkLst>
      </pc:sldChg>
      <pc:sldChg chg="del">
        <pc:chgData name="Witold Swierzy" userId="a0f176e3-a9f3-4903-891e-3a5bc409583a" providerId="ADAL" clId="{08854425-925B-4242-806E-903D001A5CDB}" dt="2025-05-20T14:34:15.627" v="918" actId="2696"/>
        <pc:sldMkLst>
          <pc:docMk/>
          <pc:sldMk cId="524030183" sldId="2147469963"/>
        </pc:sldMkLst>
      </pc:sldChg>
      <pc:sldChg chg="del">
        <pc:chgData name="Witold Swierzy" userId="a0f176e3-a9f3-4903-891e-3a5bc409583a" providerId="ADAL" clId="{08854425-925B-4242-806E-903D001A5CDB}" dt="2025-05-20T14:34:15.722" v="924" actId="2696"/>
        <pc:sldMkLst>
          <pc:docMk/>
          <pc:sldMk cId="4104816473" sldId="2147469964"/>
        </pc:sldMkLst>
      </pc:sldChg>
      <pc:sldChg chg="del">
        <pc:chgData name="Witold Swierzy" userId="a0f176e3-a9f3-4903-891e-3a5bc409583a" providerId="ADAL" clId="{08854425-925B-4242-806E-903D001A5CDB}" dt="2025-05-20T14:34:15.526" v="905" actId="2696"/>
        <pc:sldMkLst>
          <pc:docMk/>
          <pc:sldMk cId="1409108674" sldId="2147469965"/>
        </pc:sldMkLst>
      </pc:sldChg>
      <pc:sldChg chg="del">
        <pc:chgData name="Witold Swierzy" userId="a0f176e3-a9f3-4903-891e-3a5bc409583a" providerId="ADAL" clId="{08854425-925B-4242-806E-903D001A5CDB}" dt="2025-05-20T14:34:15.572" v="908" actId="2696"/>
        <pc:sldMkLst>
          <pc:docMk/>
          <pc:sldMk cId="3170199605" sldId="2147469966"/>
        </pc:sldMkLst>
      </pc:sldChg>
      <pc:sldChg chg="del">
        <pc:chgData name="Witold Swierzy" userId="a0f176e3-a9f3-4903-891e-3a5bc409583a" providerId="ADAL" clId="{08854425-925B-4242-806E-903D001A5CDB}" dt="2025-05-20T14:34:15.525" v="904" actId="2696"/>
        <pc:sldMkLst>
          <pc:docMk/>
          <pc:sldMk cId="59099172" sldId="2147469967"/>
        </pc:sldMkLst>
      </pc:sldChg>
      <pc:sldChg chg="del">
        <pc:chgData name="Witold Swierzy" userId="a0f176e3-a9f3-4903-891e-3a5bc409583a" providerId="ADAL" clId="{08854425-925B-4242-806E-903D001A5CDB}" dt="2025-05-20T14:34:15.842" v="925" actId="2696"/>
        <pc:sldMkLst>
          <pc:docMk/>
          <pc:sldMk cId="1246888428" sldId="2147480879"/>
        </pc:sldMkLst>
      </pc:sldChg>
      <pc:sldChg chg="delSp modSp del mod">
        <pc:chgData name="Witold Swierzy" userId="a0f176e3-a9f3-4903-891e-3a5bc409583a" providerId="ADAL" clId="{08854425-925B-4242-806E-903D001A5CDB}" dt="2025-05-20T14:34:15.612" v="915" actId="2696"/>
        <pc:sldMkLst>
          <pc:docMk/>
          <pc:sldMk cId="1164872907" sldId="2147482245"/>
        </pc:sldMkLst>
      </pc:sldChg>
      <pc:sldChg chg="del">
        <pc:chgData name="Witold Swierzy" userId="a0f176e3-a9f3-4903-891e-3a5bc409583a" providerId="ADAL" clId="{08854425-925B-4242-806E-903D001A5CDB}" dt="2025-05-20T14:34:15.850" v="928" actId="2696"/>
        <pc:sldMkLst>
          <pc:docMk/>
          <pc:sldMk cId="500049375" sldId="2147482859"/>
        </pc:sldMkLst>
      </pc:sldChg>
      <pc:sldChg chg="del">
        <pc:chgData name="Witold Swierzy" userId="a0f176e3-a9f3-4903-891e-3a5bc409583a" providerId="ADAL" clId="{08854425-925B-4242-806E-903D001A5CDB}" dt="2025-05-20T14:34:15.527" v="906" actId="2696"/>
        <pc:sldMkLst>
          <pc:docMk/>
          <pc:sldMk cId="2624145978" sldId="2147482860"/>
        </pc:sldMkLst>
      </pc:sldChg>
      <pc:sldChg chg="del">
        <pc:chgData name="Witold Swierzy" userId="a0f176e3-a9f3-4903-891e-3a5bc409583a" providerId="ADAL" clId="{08854425-925B-4242-806E-903D001A5CDB}" dt="2025-05-20T14:34:15.628" v="919" actId="2696"/>
        <pc:sldMkLst>
          <pc:docMk/>
          <pc:sldMk cId="4278850554" sldId="2147482861"/>
        </pc:sldMkLst>
      </pc:sldChg>
      <pc:sldChg chg="del">
        <pc:chgData name="Witold Swierzy" userId="a0f176e3-a9f3-4903-891e-3a5bc409583a" providerId="ADAL" clId="{08854425-925B-4242-806E-903D001A5CDB}" dt="2025-05-20T14:34:15.721" v="923" actId="2696"/>
        <pc:sldMkLst>
          <pc:docMk/>
          <pc:sldMk cId="2164379798" sldId="2147482862"/>
        </pc:sldMkLst>
      </pc:sldChg>
      <pc:sldChg chg="del">
        <pc:chgData name="Witold Swierzy" userId="a0f176e3-a9f3-4903-891e-3a5bc409583a" providerId="ADAL" clId="{08854425-925B-4242-806E-903D001A5CDB}" dt="2025-05-20T14:34:15.844" v="926" actId="2696"/>
        <pc:sldMkLst>
          <pc:docMk/>
          <pc:sldMk cId="1822656582" sldId="2147482863"/>
        </pc:sldMkLst>
      </pc:sldChg>
      <pc:sldChg chg="add del setBg">
        <pc:chgData name="Witold Swierzy" userId="a0f176e3-a9f3-4903-891e-3a5bc409583a" providerId="ADAL" clId="{08854425-925B-4242-806E-903D001A5CDB}" dt="2025-05-20T14:30:21.678" v="871"/>
        <pc:sldMkLst>
          <pc:docMk/>
          <pc:sldMk cId="316340894" sldId="2147482864"/>
        </pc:sldMkLst>
      </pc:sldChg>
      <pc:sldChg chg="modSp add mod">
        <pc:chgData name="Witold Swierzy" userId="a0f176e3-a9f3-4903-891e-3a5bc409583a" providerId="ADAL" clId="{08854425-925B-4242-806E-903D001A5CDB}" dt="2025-05-21T04:12:09.826" v="11105" actId="20577"/>
        <pc:sldMkLst>
          <pc:docMk/>
          <pc:sldMk cId="2667950357" sldId="2147482864"/>
        </pc:sldMkLst>
        <pc:spChg chg="mod">
          <ac:chgData name="Witold Swierzy" userId="a0f176e3-a9f3-4903-891e-3a5bc409583a" providerId="ADAL" clId="{08854425-925B-4242-806E-903D001A5CDB}" dt="2025-05-21T04:12:09.826" v="11105" actId="20577"/>
          <ac:spMkLst>
            <pc:docMk/>
            <pc:sldMk cId="2667950357" sldId="2147482864"/>
            <ac:spMk id="3" creationId="{DE56BAED-654E-5549-834A-5ECDC28FE944}"/>
          </ac:spMkLst>
        </pc:spChg>
      </pc:sldChg>
      <pc:sldChg chg="add del setBg">
        <pc:chgData name="Witold Swierzy" userId="a0f176e3-a9f3-4903-891e-3a5bc409583a" providerId="ADAL" clId="{08854425-925B-4242-806E-903D001A5CDB}" dt="2025-05-20T14:34:26.456" v="930"/>
        <pc:sldMkLst>
          <pc:docMk/>
          <pc:sldMk cId="974226022" sldId="2147482865"/>
        </pc:sldMkLst>
      </pc:sldChg>
      <pc:sldChg chg="modSp add mod ord">
        <pc:chgData name="Witold Swierzy" userId="a0f176e3-a9f3-4903-891e-3a5bc409583a" providerId="ADAL" clId="{08854425-925B-4242-806E-903D001A5CDB}" dt="2025-05-21T04:01:49.747" v="10373" actId="20577"/>
        <pc:sldMkLst>
          <pc:docMk/>
          <pc:sldMk cId="3179134386" sldId="2147482865"/>
        </pc:sldMkLst>
      </pc:sldChg>
      <pc:sldChg chg="addSp delSp modSp add mod">
        <pc:chgData name="Witold Swierzy" userId="a0f176e3-a9f3-4903-891e-3a5bc409583a" providerId="ADAL" clId="{08854425-925B-4242-806E-903D001A5CDB}" dt="2025-05-21T03:46:27.682" v="8543" actId="1076"/>
        <pc:sldMkLst>
          <pc:docMk/>
          <pc:sldMk cId="1314758062" sldId="2147482866"/>
        </pc:sldMkLst>
      </pc:sldChg>
      <pc:sldChg chg="add del">
        <pc:chgData name="Witold Swierzy" userId="a0f176e3-a9f3-4903-891e-3a5bc409583a" providerId="ADAL" clId="{08854425-925B-4242-806E-903D001A5CDB}" dt="2025-05-20T16:13:38.017" v="1967" actId="2696"/>
        <pc:sldMkLst>
          <pc:docMk/>
          <pc:sldMk cId="2606922073" sldId="2147482866"/>
        </pc:sldMkLst>
      </pc:sldChg>
      <pc:sldChg chg="delSp modSp add mod">
        <pc:chgData name="Witold Swierzy" userId="a0f176e3-a9f3-4903-891e-3a5bc409583a" providerId="ADAL" clId="{08854425-925B-4242-806E-903D001A5CDB}" dt="2025-05-21T03:49:27.712" v="8961" actId="20577"/>
        <pc:sldMkLst>
          <pc:docMk/>
          <pc:sldMk cId="2834586417" sldId="2147482867"/>
        </pc:sldMkLst>
      </pc:sldChg>
      <pc:sldChg chg="add del setBg">
        <pc:chgData name="Witold Swierzy" userId="a0f176e3-a9f3-4903-891e-3a5bc409583a" providerId="ADAL" clId="{08854425-925B-4242-806E-903D001A5CDB}" dt="2025-05-20T16:46:49.071" v="3428"/>
        <pc:sldMkLst>
          <pc:docMk/>
          <pc:sldMk cId="803302000" sldId="2147482868"/>
        </pc:sldMkLst>
      </pc:sldChg>
      <pc:sldChg chg="addSp modSp add mod">
        <pc:chgData name="Witold Swierzy" userId="a0f176e3-a9f3-4903-891e-3a5bc409583a" providerId="ADAL" clId="{08854425-925B-4242-806E-903D001A5CDB}" dt="2025-05-20T17:37:03.111" v="6763" actId="1036"/>
        <pc:sldMkLst>
          <pc:docMk/>
          <pc:sldMk cId="3735998059" sldId="2147482868"/>
        </pc:sldMkLst>
      </pc:sldChg>
      <pc:sldChg chg="modSp add mod">
        <pc:chgData name="Witold Swierzy" userId="a0f176e3-a9f3-4903-891e-3a5bc409583a" providerId="ADAL" clId="{08854425-925B-4242-806E-903D001A5CDB}" dt="2025-05-21T03:49:58.688" v="9007" actId="20577"/>
        <pc:sldMkLst>
          <pc:docMk/>
          <pc:sldMk cId="3745181254" sldId="2147482869"/>
        </pc:sldMkLst>
      </pc:sldChg>
      <pc:sldChg chg="modSp add mod">
        <pc:chgData name="Witold Swierzy" userId="a0f176e3-a9f3-4903-891e-3a5bc409583a" providerId="ADAL" clId="{08854425-925B-4242-806E-903D001A5CDB}" dt="2025-05-21T03:50:12.891" v="9050" actId="20577"/>
        <pc:sldMkLst>
          <pc:docMk/>
          <pc:sldMk cId="3122084729" sldId="2147482870"/>
        </pc:sldMkLst>
      </pc:sldChg>
      <pc:sldChg chg="addSp delSp modSp add mod">
        <pc:chgData name="Witold Swierzy" userId="a0f176e3-a9f3-4903-891e-3a5bc409583a" providerId="ADAL" clId="{08854425-925B-4242-806E-903D001A5CDB}" dt="2025-05-21T04:02:23.487" v="10374" actId="1076"/>
        <pc:sldMkLst>
          <pc:docMk/>
          <pc:sldMk cId="3902532921" sldId="2147482871"/>
        </pc:sldMkLst>
      </pc:sldChg>
      <pc:sldChg chg="modSp add mod">
        <pc:chgData name="Witold Swierzy" userId="a0f176e3-a9f3-4903-891e-3a5bc409583a" providerId="ADAL" clId="{08854425-925B-4242-806E-903D001A5CDB}" dt="2025-05-20T17:56:11.108" v="7916" actId="20577"/>
        <pc:sldMkLst>
          <pc:docMk/>
          <pc:sldMk cId="895428177" sldId="2147482872"/>
        </pc:sldMkLst>
      </pc:sldChg>
      <pc:sldChg chg="modSp add mod">
        <pc:chgData name="Witold Swierzy" userId="a0f176e3-a9f3-4903-891e-3a5bc409583a" providerId="ADAL" clId="{08854425-925B-4242-806E-903D001A5CDB}" dt="2025-05-20T17:48:31.342" v="7629" actId="20577"/>
        <pc:sldMkLst>
          <pc:docMk/>
          <pc:sldMk cId="2162147728" sldId="2147482873"/>
        </pc:sldMkLst>
      </pc:sldChg>
      <pc:sldChg chg="modSp add mod">
        <pc:chgData name="Witold Swierzy" userId="a0f176e3-a9f3-4903-891e-3a5bc409583a" providerId="ADAL" clId="{08854425-925B-4242-806E-903D001A5CDB}" dt="2025-05-21T03:53:08.103" v="9240" actId="14100"/>
        <pc:sldMkLst>
          <pc:docMk/>
          <pc:sldMk cId="202618858" sldId="2147482874"/>
        </pc:sldMkLst>
      </pc:sldChg>
      <pc:sldChg chg="modSp add mod">
        <pc:chgData name="Witold Swierzy" userId="a0f176e3-a9f3-4903-891e-3a5bc409583a" providerId="ADAL" clId="{08854425-925B-4242-806E-903D001A5CDB}" dt="2025-05-21T04:19:05.498" v="11430" actId="21"/>
        <pc:sldMkLst>
          <pc:docMk/>
          <pc:sldMk cId="1420215915" sldId="2147482875"/>
        </pc:sldMkLst>
      </pc:sldChg>
      <pc:sldChg chg="delSp add del mod">
        <pc:chgData name="Witold Swierzy" userId="a0f176e3-a9f3-4903-891e-3a5bc409583a" providerId="ADAL" clId="{08854425-925B-4242-806E-903D001A5CDB}" dt="2025-05-21T03:50:24.981" v="9051" actId="2696"/>
        <pc:sldMkLst>
          <pc:docMk/>
          <pc:sldMk cId="2873856157" sldId="2147482875"/>
        </pc:sldMkLst>
      </pc:sldChg>
      <pc:sldChg chg="modSp add del mod">
        <pc:chgData name="Witold Swierzy" userId="a0f176e3-a9f3-4903-891e-3a5bc409583a" providerId="ADAL" clId="{08854425-925B-4242-806E-903D001A5CDB}" dt="2025-05-21T04:03:43.026" v="10385" actId="2696"/>
        <pc:sldMkLst>
          <pc:docMk/>
          <pc:sldMk cId="1941518292" sldId="2147482876"/>
        </pc:sldMkLst>
      </pc:sldChg>
      <pc:sldChg chg="modSp add mod">
        <pc:chgData name="Witold Swierzy" userId="a0f176e3-a9f3-4903-891e-3a5bc409583a" providerId="ADAL" clId="{08854425-925B-4242-806E-903D001A5CDB}" dt="2025-05-21T04:28:42.443" v="12012" actId="20577"/>
        <pc:sldMkLst>
          <pc:docMk/>
          <pc:sldMk cId="3525675440" sldId="2147482876"/>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554425A-3696-4DFB-B808-D2B88F3EB7C0}"/>
              </a:ext>
            </a:extLst>
          </p:cNvPr>
          <p:cNvSpPr>
            <a:spLocks noGrp="1"/>
          </p:cNvSpPr>
          <p:nvPr>
            <p:ph type="hdr" sz="quarter"/>
          </p:nvPr>
        </p:nvSpPr>
        <p:spPr>
          <a:xfrm>
            <a:off x="2" y="1"/>
            <a:ext cx="3169919" cy="619364"/>
          </a:xfrm>
          <a:prstGeom prst="rect">
            <a:avLst/>
          </a:prstGeom>
        </p:spPr>
        <p:txBody>
          <a:bodyPr vert="horz" lIns="112299" tIns="56150" rIns="112299" bIns="56150" rtlCol="0"/>
          <a:lstStyle>
            <a:lvl1pPr algn="l">
              <a:defRPr sz="1600"/>
            </a:lvl1pPr>
          </a:lstStyle>
          <a:p>
            <a:endParaRPr lang="en-US" dirty="0">
              <a:latin typeface="Oracle Sans Tab" panose="020B0503020204020204" pitchFamily="34" charset="0"/>
            </a:endParaRPr>
          </a:p>
        </p:txBody>
      </p:sp>
      <p:sp>
        <p:nvSpPr>
          <p:cNvPr id="3" name="Date Placeholder 2">
            <a:extLst>
              <a:ext uri="{FF2B5EF4-FFF2-40B4-BE49-F238E27FC236}">
                <a16:creationId xmlns:a16="http://schemas.microsoft.com/office/drawing/2014/main" id="{8F51457F-2D60-4187-92B7-C5BBED78E963}"/>
              </a:ext>
            </a:extLst>
          </p:cNvPr>
          <p:cNvSpPr>
            <a:spLocks noGrp="1"/>
          </p:cNvSpPr>
          <p:nvPr>
            <p:ph type="dt" sz="quarter" idx="1"/>
          </p:nvPr>
        </p:nvSpPr>
        <p:spPr>
          <a:xfrm>
            <a:off x="4143589" y="1"/>
            <a:ext cx="3169919" cy="619364"/>
          </a:xfrm>
          <a:prstGeom prst="rect">
            <a:avLst/>
          </a:prstGeom>
        </p:spPr>
        <p:txBody>
          <a:bodyPr vert="horz" lIns="112299" tIns="56150" rIns="112299" bIns="56150" rtlCol="0"/>
          <a:lstStyle>
            <a:lvl1pPr algn="r">
              <a:defRPr sz="1600"/>
            </a:lvl1pPr>
          </a:lstStyle>
          <a:p>
            <a:fld id="{320DD655-51D6-466D-8D72-5C78765FC630}" type="datetimeFigureOut">
              <a:rPr lang="en-US" smtClean="0">
                <a:latin typeface="Oracle Sans Tab" panose="020B0503020204020204" pitchFamily="34" charset="0"/>
              </a:rPr>
              <a:t>7/25/25</a:t>
            </a:fld>
            <a:endParaRPr lang="en-US" dirty="0">
              <a:latin typeface="Oracle Sans Tab" panose="020B0503020204020204" pitchFamily="34" charset="0"/>
            </a:endParaRPr>
          </a:p>
        </p:txBody>
      </p:sp>
      <p:sp>
        <p:nvSpPr>
          <p:cNvPr id="4" name="Footer Placeholder 3">
            <a:extLst>
              <a:ext uri="{FF2B5EF4-FFF2-40B4-BE49-F238E27FC236}">
                <a16:creationId xmlns:a16="http://schemas.microsoft.com/office/drawing/2014/main" id="{53FA8CCD-D5C0-4680-BEFC-52889AACDB6E}"/>
              </a:ext>
            </a:extLst>
          </p:cNvPr>
          <p:cNvSpPr>
            <a:spLocks noGrp="1"/>
          </p:cNvSpPr>
          <p:nvPr>
            <p:ph type="ftr" sz="quarter" idx="2"/>
          </p:nvPr>
        </p:nvSpPr>
        <p:spPr>
          <a:xfrm>
            <a:off x="2" y="11725038"/>
            <a:ext cx="3169919" cy="619362"/>
          </a:xfrm>
          <a:prstGeom prst="rect">
            <a:avLst/>
          </a:prstGeom>
        </p:spPr>
        <p:txBody>
          <a:bodyPr vert="horz" lIns="112299" tIns="56150" rIns="112299" bIns="56150" rtlCol="0" anchor="b"/>
          <a:lstStyle>
            <a:lvl1pPr algn="l">
              <a:defRPr sz="1600"/>
            </a:lvl1pPr>
          </a:lstStyle>
          <a:p>
            <a:endParaRPr lang="en-US" dirty="0">
              <a:latin typeface="Oracle Sans Tab" panose="020B0503020204020204" pitchFamily="34" charset="0"/>
            </a:endParaRPr>
          </a:p>
        </p:txBody>
      </p:sp>
      <p:sp>
        <p:nvSpPr>
          <p:cNvPr id="5" name="Slide Number Placeholder 4">
            <a:extLst>
              <a:ext uri="{FF2B5EF4-FFF2-40B4-BE49-F238E27FC236}">
                <a16:creationId xmlns:a16="http://schemas.microsoft.com/office/drawing/2014/main" id="{3E50B35B-8976-44A2-B80D-FC8BD07A167F}"/>
              </a:ext>
            </a:extLst>
          </p:cNvPr>
          <p:cNvSpPr>
            <a:spLocks noGrp="1"/>
          </p:cNvSpPr>
          <p:nvPr>
            <p:ph type="sldNum" sz="quarter" idx="3"/>
          </p:nvPr>
        </p:nvSpPr>
        <p:spPr>
          <a:xfrm>
            <a:off x="4143589" y="11725038"/>
            <a:ext cx="3169919" cy="619362"/>
          </a:xfrm>
          <a:prstGeom prst="rect">
            <a:avLst/>
          </a:prstGeom>
        </p:spPr>
        <p:txBody>
          <a:bodyPr vert="horz" lIns="112299" tIns="56150" rIns="112299" bIns="56150" rtlCol="0" anchor="b"/>
          <a:lstStyle>
            <a:lvl1pPr algn="r">
              <a:defRPr sz="1600"/>
            </a:lvl1pPr>
          </a:lstStyle>
          <a:p>
            <a:fld id="{9D34DC6F-9D14-4548-8221-51EE6F5B6657}" type="slidenum">
              <a:rPr lang="en-US" smtClean="0">
                <a:latin typeface="Oracle Sans Tab" panose="020B0503020204020204" pitchFamily="34" charset="0"/>
              </a:rPr>
              <a:t>‹#›</a:t>
            </a:fld>
            <a:endParaRPr lang="en-US" dirty="0">
              <a:latin typeface="Oracle Sans Tab" panose="020B0503020204020204" pitchFamily="34" charset="0"/>
            </a:endParaRPr>
          </a:p>
        </p:txBody>
      </p:sp>
    </p:spTree>
    <p:extLst>
      <p:ext uri="{BB962C8B-B14F-4D97-AF65-F5344CB8AC3E}">
        <p14:creationId xmlns:p14="http://schemas.microsoft.com/office/powerpoint/2010/main" val="126012783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2" y="1"/>
            <a:ext cx="3169919" cy="619364"/>
          </a:xfrm>
          <a:prstGeom prst="rect">
            <a:avLst/>
          </a:prstGeom>
        </p:spPr>
        <p:txBody>
          <a:bodyPr vert="horz" lIns="112299" tIns="56150" rIns="112299" bIns="56150" rtlCol="0"/>
          <a:lstStyle>
            <a:lvl1pPr algn="l">
              <a:defRPr sz="1600">
                <a:latin typeface="+mn-lt"/>
              </a:defRPr>
            </a:lvl1pPr>
          </a:lstStyle>
          <a:p>
            <a:endParaRPr lang="en-US" dirty="0"/>
          </a:p>
        </p:txBody>
      </p:sp>
      <p:sp>
        <p:nvSpPr>
          <p:cNvPr id="3" name="Date Placeholder 2"/>
          <p:cNvSpPr>
            <a:spLocks noGrp="1"/>
          </p:cNvSpPr>
          <p:nvPr>
            <p:ph type="dt" idx="1"/>
          </p:nvPr>
        </p:nvSpPr>
        <p:spPr>
          <a:xfrm>
            <a:off x="4143589" y="1"/>
            <a:ext cx="3169919" cy="619364"/>
          </a:xfrm>
          <a:prstGeom prst="rect">
            <a:avLst/>
          </a:prstGeom>
        </p:spPr>
        <p:txBody>
          <a:bodyPr vert="horz" lIns="112299" tIns="56150" rIns="112299" bIns="56150" rtlCol="0"/>
          <a:lstStyle>
            <a:lvl1pPr algn="r">
              <a:defRPr sz="1600">
                <a:latin typeface="+mn-lt"/>
              </a:defRPr>
            </a:lvl1pPr>
          </a:lstStyle>
          <a:p>
            <a:fld id="{4F9C25BA-F9B0-4418-8CA0-3A9DF1256BA5}" type="datetimeFigureOut">
              <a:rPr lang="en-US" smtClean="0"/>
              <a:pPr/>
              <a:t>7/25/25</a:t>
            </a:fld>
            <a:endParaRPr lang="en-US" dirty="0"/>
          </a:p>
        </p:txBody>
      </p:sp>
      <p:sp>
        <p:nvSpPr>
          <p:cNvPr id="4" name="Slide Image Placeholder 3"/>
          <p:cNvSpPr>
            <a:spLocks noGrp="1" noRot="1" noChangeAspect="1"/>
          </p:cNvSpPr>
          <p:nvPr>
            <p:ph type="sldImg" idx="2"/>
          </p:nvPr>
        </p:nvSpPr>
        <p:spPr>
          <a:xfrm>
            <a:off x="-44450" y="1543050"/>
            <a:ext cx="7404100" cy="4165600"/>
          </a:xfrm>
          <a:prstGeom prst="rect">
            <a:avLst/>
          </a:prstGeom>
          <a:noFill/>
          <a:ln w="12700">
            <a:solidFill>
              <a:prstClr val="black"/>
            </a:solidFill>
          </a:ln>
        </p:spPr>
        <p:txBody>
          <a:bodyPr vert="horz" lIns="112299" tIns="56150" rIns="112299" bIns="56150" rtlCol="0" anchor="ctr"/>
          <a:lstStyle/>
          <a:p>
            <a:endParaRPr lang="en-US" dirty="0"/>
          </a:p>
        </p:txBody>
      </p:sp>
      <p:sp>
        <p:nvSpPr>
          <p:cNvPr id="5" name="Notes Placeholder 4"/>
          <p:cNvSpPr>
            <a:spLocks noGrp="1"/>
          </p:cNvSpPr>
          <p:nvPr>
            <p:ph type="body" sz="quarter" idx="3"/>
          </p:nvPr>
        </p:nvSpPr>
        <p:spPr>
          <a:xfrm>
            <a:off x="731520" y="5940742"/>
            <a:ext cx="5852160" cy="4860608"/>
          </a:xfrm>
          <a:prstGeom prst="rect">
            <a:avLst/>
          </a:prstGeom>
          <a:noFill/>
        </p:spPr>
        <p:txBody>
          <a:bodyPr vert="horz" lIns="0" tIns="0" rIns="0" bIns="0" rtlCol="0">
            <a:noAutofit/>
          </a:bodyPr>
          <a:lstStyle/>
          <a:p>
            <a:pPr marR="0" lvl="0" indent="0" fontAlgn="auto">
              <a:lnSpc>
                <a:spcPct val="95000"/>
              </a:lnSpc>
              <a:spcBef>
                <a:spcPts val="736"/>
              </a:spcBef>
              <a:spcAft>
                <a:spcPts val="0"/>
              </a:spcAft>
              <a:buClrTx/>
              <a:buSzTx/>
              <a:buFont typeface="System Font Regular"/>
              <a:buNone/>
              <a:tabLst/>
            </a:pPr>
            <a:r>
              <a:rPr lang="en-US" dirty="0"/>
              <a:t>Edit Master text styles</a:t>
            </a:r>
          </a:p>
          <a:p>
            <a:pPr marL="449199" marR="0" lvl="1" indent="-224599" fontAlgn="auto">
              <a:lnSpc>
                <a:spcPct val="95000"/>
              </a:lnSpc>
              <a:spcBef>
                <a:spcPts val="736"/>
              </a:spcBef>
              <a:spcAft>
                <a:spcPts val="0"/>
              </a:spcAft>
              <a:buClrTx/>
              <a:buSzPct val="100000"/>
              <a:buFont typeface="Arial" panose="020B0604020202020204" pitchFamily="34" charset="0"/>
              <a:buChar char="•"/>
              <a:tabLst/>
            </a:pPr>
            <a:r>
              <a:rPr lang="en-US" dirty="0"/>
              <a:t>Second level</a:t>
            </a:r>
          </a:p>
          <a:p>
            <a:pPr marL="898397" marR="0" lvl="2" indent="-224599" fontAlgn="auto">
              <a:lnSpc>
                <a:spcPct val="95000"/>
              </a:lnSpc>
              <a:spcBef>
                <a:spcPts val="491"/>
              </a:spcBef>
              <a:spcAft>
                <a:spcPts val="0"/>
              </a:spcAft>
              <a:buClrTx/>
              <a:buSzPct val="120000"/>
              <a:buFont typeface="System Font Regular"/>
              <a:buChar char="-"/>
              <a:tabLst/>
            </a:pPr>
            <a:r>
              <a:rPr lang="en-US" dirty="0"/>
              <a:t>Third level</a:t>
            </a:r>
          </a:p>
          <a:p>
            <a:pPr marL="1347596" marR="0" lvl="3" indent="-224599" fontAlgn="auto">
              <a:lnSpc>
                <a:spcPct val="95000"/>
              </a:lnSpc>
              <a:spcBef>
                <a:spcPts val="491"/>
              </a:spcBef>
              <a:spcAft>
                <a:spcPts val="0"/>
              </a:spcAft>
              <a:buClrTx/>
              <a:buSzPct val="100000"/>
              <a:buFont typeface="System Font Regular"/>
              <a:buChar char="◦"/>
              <a:tabLst/>
            </a:pPr>
            <a:r>
              <a:rPr lang="en-US" dirty="0"/>
              <a:t>Fourth level</a:t>
            </a:r>
          </a:p>
          <a:p>
            <a:pPr marL="1796796" marR="0" lvl="4" indent="-224599" fontAlgn="auto">
              <a:lnSpc>
                <a:spcPct val="95000"/>
              </a:lnSpc>
              <a:spcBef>
                <a:spcPts val="491"/>
              </a:spcBef>
              <a:spcAft>
                <a:spcPts val="0"/>
              </a:spcAft>
              <a:buClrTx/>
              <a:buSzTx/>
              <a:buFont typeface="System Font Regular"/>
              <a:buChar char="•"/>
              <a:tabLst/>
            </a:pPr>
            <a:r>
              <a:rPr lang="en-US" dirty="0"/>
              <a:t>Fifth level</a:t>
            </a:r>
          </a:p>
        </p:txBody>
      </p:sp>
      <p:sp>
        <p:nvSpPr>
          <p:cNvPr id="7" name="Slide Number Placeholder 6"/>
          <p:cNvSpPr>
            <a:spLocks noGrp="1"/>
          </p:cNvSpPr>
          <p:nvPr>
            <p:ph type="sldNum" sz="quarter" idx="5"/>
          </p:nvPr>
        </p:nvSpPr>
        <p:spPr>
          <a:xfrm>
            <a:off x="4143589" y="11725038"/>
            <a:ext cx="3169919" cy="619362"/>
          </a:xfrm>
          <a:prstGeom prst="rect">
            <a:avLst/>
          </a:prstGeom>
        </p:spPr>
        <p:txBody>
          <a:bodyPr vert="horz" lIns="112299" tIns="56150" rIns="112299" bIns="56150" rtlCol="0" anchor="b"/>
          <a:lstStyle>
            <a:lvl1pPr algn="r">
              <a:defRPr sz="1600">
                <a:latin typeface="+mn-lt"/>
              </a:defRPr>
            </a:lvl1pPr>
          </a:lstStyle>
          <a:p>
            <a:fld id="{9EDC5964-3162-43B5-B1EC-63C8D166D7D3}" type="slidenum">
              <a:rPr lang="en-US" smtClean="0"/>
              <a:pPr/>
              <a:t>‹#›</a:t>
            </a:fld>
            <a:endParaRPr lang="en-US" dirty="0"/>
          </a:p>
        </p:txBody>
      </p:sp>
      <p:sp>
        <p:nvSpPr>
          <p:cNvPr id="6" name="Footer Placeholder 5"/>
          <p:cNvSpPr>
            <a:spLocks noGrp="1"/>
          </p:cNvSpPr>
          <p:nvPr>
            <p:ph type="ftr" sz="quarter" idx="4"/>
          </p:nvPr>
        </p:nvSpPr>
        <p:spPr>
          <a:xfrm>
            <a:off x="2" y="11725038"/>
            <a:ext cx="3169919" cy="619362"/>
          </a:xfrm>
          <a:prstGeom prst="rect">
            <a:avLst/>
          </a:prstGeom>
        </p:spPr>
        <p:txBody>
          <a:bodyPr vert="horz" lIns="112299" tIns="56150" rIns="112299" bIns="56150" rtlCol="0" anchor="b"/>
          <a:lstStyle>
            <a:lvl1pPr algn="l">
              <a:defRPr sz="1600">
                <a:latin typeface="+mn-lt"/>
              </a:defRPr>
            </a:lvl1pPr>
          </a:lstStyle>
          <a:p>
            <a:endParaRPr lang="en-US" dirty="0"/>
          </a:p>
        </p:txBody>
      </p:sp>
    </p:spTree>
    <p:extLst>
      <p:ext uri="{BB962C8B-B14F-4D97-AF65-F5344CB8AC3E}">
        <p14:creationId xmlns:p14="http://schemas.microsoft.com/office/powerpoint/2010/main" val="684971693"/>
      </p:ext>
    </p:extLst>
  </p:cSld>
  <p:clrMap bg1="lt1" tx1="dk1" bg2="lt2" tx2="dk2" accent1="accent1" accent2="accent2" accent3="accent3" accent4="accent4" accent5="accent5" accent6="accent6" hlink="hlink" folHlink="folHlink"/>
  <p:notesStyle>
    <a:lvl1pPr marL="0" algn="l" defTabSz="914400" rtl="0" eaLnBrk="1" latinLnBrk="0" hangingPunct="1">
      <a:defRPr lang="en-US" sz="1200" b="0" i="0" kern="1200">
        <a:solidFill>
          <a:schemeClr val="tx1"/>
        </a:solidFill>
        <a:latin typeface="Oracle Sans Tab" panose="020B0503020204020204" pitchFamily="34" charset="0"/>
        <a:ea typeface="+mn-ea"/>
        <a:cs typeface="Oracle Sans Tab" panose="020B0503020204020204" pitchFamily="34" charset="0"/>
      </a:defRPr>
    </a:lvl1pPr>
    <a:lvl2pPr marL="457200" algn="l" defTabSz="914400" rtl="0" eaLnBrk="1" latinLnBrk="0" hangingPunct="1">
      <a:defRPr lang="en-US" sz="1200" b="0" i="0" kern="1200">
        <a:solidFill>
          <a:schemeClr val="tx1"/>
        </a:solidFill>
        <a:latin typeface="Oracle Sans Tab" panose="020B0503020204020204" pitchFamily="34" charset="0"/>
        <a:ea typeface="+mn-ea"/>
        <a:cs typeface="Oracle Sans Tab" panose="020B0503020204020204" pitchFamily="34" charset="0"/>
      </a:defRPr>
    </a:lvl2pPr>
    <a:lvl3pPr marL="914400" algn="l" defTabSz="914400" rtl="0" eaLnBrk="1" latinLnBrk="0" hangingPunct="1">
      <a:defRPr lang="en-US" sz="1100" kern="1200">
        <a:solidFill>
          <a:schemeClr val="tx1"/>
        </a:solidFill>
        <a:latin typeface="Oracle Sans Tab Light" panose="020B0403020204020204" pitchFamily="34" charset="0"/>
        <a:ea typeface="+mn-ea"/>
        <a:cs typeface="Oracle Sans Tab Light" panose="020B0403020204020204" pitchFamily="34" charset="0"/>
      </a:defRPr>
    </a:lvl3pPr>
    <a:lvl4pPr marL="1371600" algn="l" defTabSz="914400" rtl="0" eaLnBrk="1" latinLnBrk="0" hangingPunct="1">
      <a:defRPr lang="en-US" sz="1050" kern="1200">
        <a:solidFill>
          <a:schemeClr val="tx1"/>
        </a:solidFill>
        <a:latin typeface="Oracle Sans Tab Light" panose="020B0403020204020204" pitchFamily="34" charset="0"/>
        <a:ea typeface="+mn-ea"/>
        <a:cs typeface="Oracle Sans Tab Light" panose="020B0403020204020204" pitchFamily="34" charset="0"/>
      </a:defRPr>
    </a:lvl4pPr>
    <a:lvl5pPr marL="1828800" algn="l" defTabSz="914400" rtl="0" eaLnBrk="1" latinLnBrk="0" hangingPunct="1">
      <a:defRPr lang="en-US" sz="1000" kern="1200">
        <a:solidFill>
          <a:schemeClr val="tx1"/>
        </a:solidFill>
        <a:latin typeface="Oracle Sans Tab Light" panose="020B0403020204020204" pitchFamily="34" charset="0"/>
        <a:ea typeface="+mn-ea"/>
        <a:cs typeface="Oracle Sans Tab Light" panose="020B0403020204020204"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extLst>
    <p:ext uri="{620B2872-D7B9-4A21-9093-7833F8D536E1}">
      <p15:sldGuideLst xmlns:p15="http://schemas.microsoft.com/office/powerpoint/2012/main">
        <p15:guide id="1" orient="horz" pos="3888" userDrawn="1">
          <p15:clr>
            <a:srgbClr val="F26B43"/>
          </p15:clr>
        </p15:guide>
        <p15:guide id="2" pos="2304" userDrawn="1">
          <p15:clr>
            <a:srgbClr val="F26B43"/>
          </p15:clr>
        </p15:guide>
      </p15:sldGuideLst>
    </p:ext>
  </p:extLst>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B3FCB7-1546-CA79-D98F-EA608792113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E71F63B-FDC4-18D6-C348-3DC637714D3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6016C2F-1A6D-AC50-F56F-FC2C2EB31CC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DB591D1-67EC-6548-760C-318E3F874413}"/>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EDC5964-3162-43B5-B1EC-63C8D166D7D3}" type="slidenum">
              <a:rPr kumimoji="0" lang="en-US" sz="1600" b="0" i="0" u="none" strike="noStrike" kern="1200" cap="none" spc="0" normalizeH="0" baseline="0" noProof="0" smtClean="0">
                <a:ln>
                  <a:noFill/>
                </a:ln>
                <a:solidFill>
                  <a:srgbClr val="312D2A"/>
                </a:solidFill>
                <a:effectLst/>
                <a:uLnTx/>
                <a:uFillTx/>
                <a:latin typeface="Oracle Sans Tab"/>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600" b="0" i="0" u="none" strike="noStrike" kern="1200" cap="none" spc="0" normalizeH="0" baseline="0" noProof="0" dirty="0">
              <a:ln>
                <a:noFill/>
              </a:ln>
              <a:solidFill>
                <a:srgbClr val="312D2A"/>
              </a:solidFill>
              <a:effectLst/>
              <a:uLnTx/>
              <a:uFillTx/>
              <a:latin typeface="Oracle Sans Tab"/>
              <a:ea typeface="+mn-ea"/>
              <a:cs typeface="+mn-cs"/>
            </a:endParaRPr>
          </a:p>
        </p:txBody>
      </p:sp>
    </p:spTree>
    <p:extLst>
      <p:ext uri="{BB962C8B-B14F-4D97-AF65-F5344CB8AC3E}">
        <p14:creationId xmlns:p14="http://schemas.microsoft.com/office/powerpoint/2010/main" val="28513907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B83B96-E99A-14CA-1004-9CE20FB3E1C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3335EAF-211C-49A4-891E-B3BE57EE9A6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9AD56A5-67FF-3C29-E734-4B2EB511E77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DD49507-AE15-2001-35B4-BDD5F0ECF02D}"/>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EDC5964-3162-43B5-B1EC-63C8D166D7D3}" type="slidenum">
              <a:rPr kumimoji="0" lang="en-US" sz="1600" b="0" i="0" u="none" strike="noStrike" kern="1200" cap="none" spc="0" normalizeH="0" baseline="0" noProof="0" smtClean="0">
                <a:ln>
                  <a:noFill/>
                </a:ln>
                <a:solidFill>
                  <a:srgbClr val="312D2A"/>
                </a:solidFill>
                <a:effectLst/>
                <a:uLnTx/>
                <a:uFillTx/>
                <a:latin typeface="Oracle Sans Tab"/>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600" b="0" i="0" u="none" strike="noStrike" kern="1200" cap="none" spc="0" normalizeH="0" baseline="0" noProof="0" dirty="0">
              <a:ln>
                <a:noFill/>
              </a:ln>
              <a:solidFill>
                <a:srgbClr val="312D2A"/>
              </a:solidFill>
              <a:effectLst/>
              <a:uLnTx/>
              <a:uFillTx/>
              <a:latin typeface="Oracle Sans Tab"/>
              <a:ea typeface="+mn-ea"/>
              <a:cs typeface="+mn-cs"/>
            </a:endParaRPr>
          </a:p>
        </p:txBody>
      </p:sp>
    </p:spTree>
    <p:extLst>
      <p:ext uri="{BB962C8B-B14F-4D97-AF65-F5344CB8AC3E}">
        <p14:creationId xmlns:p14="http://schemas.microsoft.com/office/powerpoint/2010/main" val="6315049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E99D4A-B199-E750-5503-74C814DB2C2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132FBC2-1DA9-2241-393F-9B5F0465F34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053787C-B82A-6F23-2F91-FC24AC49060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3290671-C8B2-F16D-A1F9-04C31BC904DA}"/>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EDC5964-3162-43B5-B1EC-63C8D166D7D3}" type="slidenum">
              <a:rPr kumimoji="0" lang="en-US" sz="1600" b="0" i="0" u="none" strike="noStrike" kern="1200" cap="none" spc="0" normalizeH="0" baseline="0" noProof="0" smtClean="0">
                <a:ln>
                  <a:noFill/>
                </a:ln>
                <a:solidFill>
                  <a:srgbClr val="312D2A"/>
                </a:solidFill>
                <a:effectLst/>
                <a:uLnTx/>
                <a:uFillTx/>
                <a:latin typeface="Oracle Sans Tab"/>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600" b="0" i="0" u="none" strike="noStrike" kern="1200" cap="none" spc="0" normalizeH="0" baseline="0" noProof="0" dirty="0">
              <a:ln>
                <a:noFill/>
              </a:ln>
              <a:solidFill>
                <a:srgbClr val="312D2A"/>
              </a:solidFill>
              <a:effectLst/>
              <a:uLnTx/>
              <a:uFillTx/>
              <a:latin typeface="Oracle Sans Tab"/>
              <a:ea typeface="+mn-ea"/>
              <a:cs typeface="+mn-cs"/>
            </a:endParaRPr>
          </a:p>
        </p:txBody>
      </p:sp>
    </p:spTree>
    <p:extLst>
      <p:ext uri="{BB962C8B-B14F-4D97-AF65-F5344CB8AC3E}">
        <p14:creationId xmlns:p14="http://schemas.microsoft.com/office/powerpoint/2010/main" val="18621570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5647D2-40BC-B9CF-49D2-B46C55D0267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E38DE0E-39EF-537C-E93F-A3DAEFC8D2B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10071F6-98DA-18CD-C7D7-40CC09749FB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FD42B72-4C84-12E3-70D5-AA1169C8CAE7}"/>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EDC5964-3162-43B5-B1EC-63C8D166D7D3}" type="slidenum">
              <a:rPr kumimoji="0" lang="en-US" sz="1600" b="0" i="0" u="none" strike="noStrike" kern="1200" cap="none" spc="0" normalizeH="0" baseline="0" noProof="0" smtClean="0">
                <a:ln>
                  <a:noFill/>
                </a:ln>
                <a:solidFill>
                  <a:srgbClr val="312D2A"/>
                </a:solidFill>
                <a:effectLst/>
                <a:uLnTx/>
                <a:uFillTx/>
                <a:latin typeface="Oracle Sans Tab"/>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600" b="0" i="0" u="none" strike="noStrike" kern="1200" cap="none" spc="0" normalizeH="0" baseline="0" noProof="0" dirty="0">
              <a:ln>
                <a:noFill/>
              </a:ln>
              <a:solidFill>
                <a:srgbClr val="312D2A"/>
              </a:solidFill>
              <a:effectLst/>
              <a:uLnTx/>
              <a:uFillTx/>
              <a:latin typeface="Oracle Sans Tab"/>
              <a:ea typeface="+mn-ea"/>
              <a:cs typeface="+mn-cs"/>
            </a:endParaRPr>
          </a:p>
        </p:txBody>
      </p:sp>
    </p:spTree>
    <p:extLst>
      <p:ext uri="{BB962C8B-B14F-4D97-AF65-F5344CB8AC3E}">
        <p14:creationId xmlns:p14="http://schemas.microsoft.com/office/powerpoint/2010/main" val="348267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7952C7-0284-5997-30D9-05231A556C2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3E30B07-4DAB-BBA8-BEA0-C2A7084A22C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11207A4-C2BC-0504-7A65-BE37B0A386F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87F4B09-DBA8-9EFC-14FC-9D9069F64881}"/>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EDC5964-3162-43B5-B1EC-63C8D166D7D3}" type="slidenum">
              <a:rPr kumimoji="0" lang="en-US" sz="1600" b="0" i="0" u="none" strike="noStrike" kern="1200" cap="none" spc="0" normalizeH="0" baseline="0" noProof="0" smtClean="0">
                <a:ln>
                  <a:noFill/>
                </a:ln>
                <a:solidFill>
                  <a:srgbClr val="312D2A"/>
                </a:solidFill>
                <a:effectLst/>
                <a:uLnTx/>
                <a:uFillTx/>
                <a:latin typeface="Oracle Sans Tab"/>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600" b="0" i="0" u="none" strike="noStrike" kern="1200" cap="none" spc="0" normalizeH="0" baseline="0" noProof="0" dirty="0">
              <a:ln>
                <a:noFill/>
              </a:ln>
              <a:solidFill>
                <a:srgbClr val="312D2A"/>
              </a:solidFill>
              <a:effectLst/>
              <a:uLnTx/>
              <a:uFillTx/>
              <a:latin typeface="Oracle Sans Tab"/>
              <a:ea typeface="+mn-ea"/>
              <a:cs typeface="+mn-cs"/>
            </a:endParaRPr>
          </a:p>
        </p:txBody>
      </p:sp>
    </p:spTree>
    <p:extLst>
      <p:ext uri="{BB962C8B-B14F-4D97-AF65-F5344CB8AC3E}">
        <p14:creationId xmlns:p14="http://schemas.microsoft.com/office/powerpoint/2010/main" val="32224371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E95868-0DE4-1D63-A227-133049472CB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57B484B-D5D6-F0A2-6B3E-52636A28720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39613E9-213E-F48E-BFA6-102DC81BA14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4194AE8-F09D-AAA8-AF85-4A9A5C5A7FE3}"/>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EDC5964-3162-43B5-B1EC-63C8D166D7D3}" type="slidenum">
              <a:rPr kumimoji="0" lang="en-US" sz="1600" b="0" i="0" u="none" strike="noStrike" kern="1200" cap="none" spc="0" normalizeH="0" baseline="0" noProof="0" smtClean="0">
                <a:ln>
                  <a:noFill/>
                </a:ln>
                <a:solidFill>
                  <a:srgbClr val="312D2A"/>
                </a:solidFill>
                <a:effectLst/>
                <a:uLnTx/>
                <a:uFillTx/>
                <a:latin typeface="Oracle Sans Tab"/>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600" b="0" i="0" u="none" strike="noStrike" kern="1200" cap="none" spc="0" normalizeH="0" baseline="0" noProof="0" dirty="0">
              <a:ln>
                <a:noFill/>
              </a:ln>
              <a:solidFill>
                <a:srgbClr val="312D2A"/>
              </a:solidFill>
              <a:effectLst/>
              <a:uLnTx/>
              <a:uFillTx/>
              <a:latin typeface="Oracle Sans Tab"/>
              <a:ea typeface="+mn-ea"/>
              <a:cs typeface="+mn-cs"/>
            </a:endParaRPr>
          </a:p>
        </p:txBody>
      </p:sp>
    </p:spTree>
    <p:extLst>
      <p:ext uri="{BB962C8B-B14F-4D97-AF65-F5344CB8AC3E}">
        <p14:creationId xmlns:p14="http://schemas.microsoft.com/office/powerpoint/2010/main" val="32967099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0CB4DF-2D9D-96E8-FC85-6EA5B58AEDF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484337D-FF62-6025-1A5A-02EC1284CDC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718CD9A-D882-3F74-B18D-E7351341C6D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22181BF-E4F8-F7BC-FBA8-6E2256D3B4ED}"/>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EDC5964-3162-43B5-B1EC-63C8D166D7D3}" type="slidenum">
              <a:rPr kumimoji="0" lang="en-US" sz="1600" b="0" i="0" u="none" strike="noStrike" kern="1200" cap="none" spc="0" normalizeH="0" baseline="0" noProof="0" smtClean="0">
                <a:ln>
                  <a:noFill/>
                </a:ln>
                <a:solidFill>
                  <a:srgbClr val="312D2A"/>
                </a:solidFill>
                <a:effectLst/>
                <a:uLnTx/>
                <a:uFillTx/>
                <a:latin typeface="Oracle Sans Tab"/>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600" b="0" i="0" u="none" strike="noStrike" kern="1200" cap="none" spc="0" normalizeH="0" baseline="0" noProof="0" dirty="0">
              <a:ln>
                <a:noFill/>
              </a:ln>
              <a:solidFill>
                <a:srgbClr val="312D2A"/>
              </a:solidFill>
              <a:effectLst/>
              <a:uLnTx/>
              <a:uFillTx/>
              <a:latin typeface="Oracle Sans Tab"/>
              <a:ea typeface="+mn-ea"/>
              <a:cs typeface="+mn-cs"/>
            </a:endParaRPr>
          </a:p>
        </p:txBody>
      </p:sp>
    </p:spTree>
    <p:extLst>
      <p:ext uri="{BB962C8B-B14F-4D97-AF65-F5344CB8AC3E}">
        <p14:creationId xmlns:p14="http://schemas.microsoft.com/office/powerpoint/2010/main" val="575034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7F2B91-E5E6-2DC2-566B-11FC0E6AEF8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507BBA2-7B8B-5AED-B971-721913111FE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2CFF9D8-0EAA-412A-6356-503B0154FD6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10B60C4-754E-20D2-51B2-288019CB9D8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EDC5964-3162-43B5-B1EC-63C8D166D7D3}" type="slidenum">
              <a:rPr kumimoji="0" lang="en-US" sz="1600" b="0" i="0" u="none" strike="noStrike" kern="1200" cap="none" spc="0" normalizeH="0" baseline="0" noProof="0" smtClean="0">
                <a:ln>
                  <a:noFill/>
                </a:ln>
                <a:solidFill>
                  <a:srgbClr val="312D2A"/>
                </a:solidFill>
                <a:effectLst/>
                <a:uLnTx/>
                <a:uFillTx/>
                <a:latin typeface="Oracle Sans Tab"/>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600" b="0" i="0" u="none" strike="noStrike" kern="1200" cap="none" spc="0" normalizeH="0" baseline="0" noProof="0" dirty="0">
              <a:ln>
                <a:noFill/>
              </a:ln>
              <a:solidFill>
                <a:srgbClr val="312D2A"/>
              </a:solidFill>
              <a:effectLst/>
              <a:uLnTx/>
              <a:uFillTx/>
              <a:latin typeface="Oracle Sans Tab"/>
              <a:ea typeface="+mn-ea"/>
              <a:cs typeface="+mn-cs"/>
            </a:endParaRPr>
          </a:p>
        </p:txBody>
      </p:sp>
    </p:spTree>
    <p:extLst>
      <p:ext uri="{BB962C8B-B14F-4D97-AF65-F5344CB8AC3E}">
        <p14:creationId xmlns:p14="http://schemas.microsoft.com/office/powerpoint/2010/main" val="19080313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67ADB2-B9FC-3225-5B69-361DD579A2E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4AB0AC6-38CE-524C-DBB4-BB5A33C8DCD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AFCEA05-B909-96BD-D57E-1E5664E3895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384ACF7-1609-F78C-630A-9AC812131CD2}"/>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EDC5964-3162-43B5-B1EC-63C8D166D7D3}" type="slidenum">
              <a:rPr kumimoji="0" lang="en-US" sz="1600" b="0" i="0" u="none" strike="noStrike" kern="1200" cap="none" spc="0" normalizeH="0" baseline="0" noProof="0" smtClean="0">
                <a:ln>
                  <a:noFill/>
                </a:ln>
                <a:solidFill>
                  <a:srgbClr val="312D2A"/>
                </a:solidFill>
                <a:effectLst/>
                <a:uLnTx/>
                <a:uFillTx/>
                <a:latin typeface="Oracle Sans Tab"/>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600" b="0" i="0" u="none" strike="noStrike" kern="1200" cap="none" spc="0" normalizeH="0" baseline="0" noProof="0" dirty="0">
              <a:ln>
                <a:noFill/>
              </a:ln>
              <a:solidFill>
                <a:srgbClr val="312D2A"/>
              </a:solidFill>
              <a:effectLst/>
              <a:uLnTx/>
              <a:uFillTx/>
              <a:latin typeface="Oracle Sans Tab"/>
              <a:ea typeface="+mn-ea"/>
              <a:cs typeface="+mn-cs"/>
            </a:endParaRPr>
          </a:p>
        </p:txBody>
      </p:sp>
    </p:spTree>
    <p:extLst>
      <p:ext uri="{BB962C8B-B14F-4D97-AF65-F5344CB8AC3E}">
        <p14:creationId xmlns:p14="http://schemas.microsoft.com/office/powerpoint/2010/main" val="26228536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B8B299-31E6-418E-2649-C22405CC943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246039E-2D89-0831-5574-234DE893381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7592622-1ED8-DC2E-C720-9384C960420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2D8FCCE-9B93-4C16-67C6-647765B3DBE4}"/>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EDC5964-3162-43B5-B1EC-63C8D166D7D3}" type="slidenum">
              <a:rPr kumimoji="0" lang="en-US" sz="1600" b="0" i="0" u="none" strike="noStrike" kern="1200" cap="none" spc="0" normalizeH="0" baseline="0" noProof="0" smtClean="0">
                <a:ln>
                  <a:noFill/>
                </a:ln>
                <a:solidFill>
                  <a:srgbClr val="312D2A"/>
                </a:solidFill>
                <a:effectLst/>
                <a:uLnTx/>
                <a:uFillTx/>
                <a:latin typeface="Oracle Sans Tab"/>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600" b="0" i="0" u="none" strike="noStrike" kern="1200" cap="none" spc="0" normalizeH="0" baseline="0" noProof="0" dirty="0">
              <a:ln>
                <a:noFill/>
              </a:ln>
              <a:solidFill>
                <a:srgbClr val="312D2A"/>
              </a:solidFill>
              <a:effectLst/>
              <a:uLnTx/>
              <a:uFillTx/>
              <a:latin typeface="Oracle Sans Tab"/>
              <a:ea typeface="+mn-ea"/>
              <a:cs typeface="+mn-cs"/>
            </a:endParaRPr>
          </a:p>
        </p:txBody>
      </p:sp>
    </p:spTree>
    <p:extLst>
      <p:ext uri="{BB962C8B-B14F-4D97-AF65-F5344CB8AC3E}">
        <p14:creationId xmlns:p14="http://schemas.microsoft.com/office/powerpoint/2010/main" val="557203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D1C44B-9CF5-94CE-5BA3-5C15096207D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CA55AD3-79AD-F1AC-C499-66F0D6D63F2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EB149A0-270E-325B-DA3B-C972B85EABE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DD6F904-99A9-64A3-D41C-71A8618A89F4}"/>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EDC5964-3162-43B5-B1EC-63C8D166D7D3}" type="slidenum">
              <a:rPr kumimoji="0" lang="en-US" sz="1600" b="0" i="0" u="none" strike="noStrike" kern="1200" cap="none" spc="0" normalizeH="0" baseline="0" noProof="0" smtClean="0">
                <a:ln>
                  <a:noFill/>
                </a:ln>
                <a:solidFill>
                  <a:srgbClr val="312D2A"/>
                </a:solidFill>
                <a:effectLst/>
                <a:uLnTx/>
                <a:uFillTx/>
                <a:latin typeface="Oracle Sans Tab"/>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600" b="0" i="0" u="none" strike="noStrike" kern="1200" cap="none" spc="0" normalizeH="0" baseline="0" noProof="0" dirty="0">
              <a:ln>
                <a:noFill/>
              </a:ln>
              <a:solidFill>
                <a:srgbClr val="312D2A"/>
              </a:solidFill>
              <a:effectLst/>
              <a:uLnTx/>
              <a:uFillTx/>
              <a:latin typeface="Oracle Sans Tab"/>
              <a:ea typeface="+mn-ea"/>
              <a:cs typeface="+mn-cs"/>
            </a:endParaRPr>
          </a:p>
        </p:txBody>
      </p:sp>
    </p:spTree>
    <p:extLst>
      <p:ext uri="{BB962C8B-B14F-4D97-AF65-F5344CB8AC3E}">
        <p14:creationId xmlns:p14="http://schemas.microsoft.com/office/powerpoint/2010/main" val="351195964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9.png"/><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9.png"/><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9.png"/><Relationship Id="rId1" Type="http://schemas.openxmlformats.org/officeDocument/2006/relationships/slideMaster" Target="../slideMasters/slideMaster1.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9.png"/><Relationship Id="rId1" Type="http://schemas.openxmlformats.org/officeDocument/2006/relationships/slideMaster" Target="../slideMasters/slideMaster1.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9.png"/><Relationship Id="rId1" Type="http://schemas.openxmlformats.org/officeDocument/2006/relationships/slideMaster" Target="../slideMasters/slideMaster1.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9.png"/><Relationship Id="rId1" Type="http://schemas.openxmlformats.org/officeDocument/2006/relationships/slideMaster" Target="../slideMasters/slideMaster1.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8.png"/><Relationship Id="rId1" Type="http://schemas.openxmlformats.org/officeDocument/2006/relationships/slideMaster" Target="../slideMasters/slideMaster1.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8.png"/><Relationship Id="rId1" Type="http://schemas.openxmlformats.org/officeDocument/2006/relationships/slideMaster" Target="../slideMasters/slideMaster1.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8.png"/><Relationship Id="rId1"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8.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8.png"/><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8.png"/><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51.png"/><Relationship Id="rId4" Type="http://schemas.openxmlformats.org/officeDocument/2006/relationships/image" Target="../media/image50.png"/></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51.png"/><Relationship Id="rId4" Type="http://schemas.openxmlformats.org/officeDocument/2006/relationships/image" Target="../media/image50.png"/></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51.png"/><Relationship Id="rId4" Type="http://schemas.openxmlformats.org/officeDocument/2006/relationships/image" Target="../media/image50.png"/></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51.png"/><Relationship Id="rId4" Type="http://schemas.openxmlformats.org/officeDocument/2006/relationships/image" Target="../media/image50.png"/></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51.png"/><Relationship Id="rId4" Type="http://schemas.openxmlformats.org/officeDocument/2006/relationships/image" Target="../media/image50.png"/></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51.png"/><Relationship Id="rId4" Type="http://schemas.openxmlformats.org/officeDocument/2006/relationships/image" Target="../media/image50.png"/></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8.png"/><Relationship Id="rId7" Type="http://schemas.openxmlformats.org/officeDocument/2006/relationships/image" Target="../media/image10.pn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1.emf"/><Relationship Id="rId5" Type="http://schemas.microsoft.com/office/2007/relationships/hdphoto" Target="../media/hdphoto1.wdp"/><Relationship Id="rId10" Type="http://schemas.openxmlformats.org/officeDocument/2006/relationships/image" Target="../media/image13.png"/><Relationship Id="rId4" Type="http://schemas.openxmlformats.org/officeDocument/2006/relationships/image" Target="../media/image9.png"/><Relationship Id="rId9" Type="http://schemas.openxmlformats.org/officeDocument/2006/relationships/image" Target="../media/image12.png"/></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53.svg"/><Relationship Id="rId2" Type="http://schemas.openxmlformats.org/officeDocument/2006/relationships/image" Target="../media/image52.png"/><Relationship Id="rId1" Type="http://schemas.openxmlformats.org/officeDocument/2006/relationships/slideMaster" Target="../slideMasters/slideMaster1.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emf"/><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Master" Target="../slideMasters/slideMaster2.xml"/><Relationship Id="rId5" Type="http://schemas.openxmlformats.org/officeDocument/2006/relationships/image" Target="../media/image44.png"/><Relationship Id="rId4" Type="http://schemas.openxmlformats.org/officeDocument/2006/relationships/image" Target="../media/image41.png"/></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55.svg"/><Relationship Id="rId2" Type="http://schemas.openxmlformats.org/officeDocument/2006/relationships/image" Target="../media/image54.png"/><Relationship Id="rId1" Type="http://schemas.openxmlformats.org/officeDocument/2006/relationships/slideMaster" Target="../slideMasters/slideMaster2.xml"/><Relationship Id="rId4" Type="http://schemas.openxmlformats.org/officeDocument/2006/relationships/image" Target="../media/image1.emf"/></Relationships>
</file>

<file path=ppt/slideLayouts/_rels/slideLayout13.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14.gif"/><Relationship Id="rId7" Type="http://schemas.openxmlformats.org/officeDocument/2006/relationships/image" Target="../media/image11.pn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10.png"/><Relationship Id="rId5" Type="http://schemas.openxmlformats.org/officeDocument/2006/relationships/image" Target="../media/image1.emf"/><Relationship Id="rId4" Type="http://schemas.openxmlformats.org/officeDocument/2006/relationships/image" Target="../media/image8.png"/><Relationship Id="rId9" Type="http://schemas.openxmlformats.org/officeDocument/2006/relationships/image" Target="../media/image13.png"/></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Master" Target="../slideMasters/slideMaster2.xml"/><Relationship Id="rId5" Type="http://schemas.openxmlformats.org/officeDocument/2006/relationships/image" Target="../media/image59.png"/><Relationship Id="rId4" Type="http://schemas.openxmlformats.org/officeDocument/2006/relationships/image" Target="../media/image58.png"/></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Master" Target="../slideMasters/slideMaster2.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15.png"/></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4.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3.xml"/><Relationship Id="rId4" Type="http://schemas.openxmlformats.org/officeDocument/2006/relationships/image" Target="../media/image60.jpeg"/></Relationships>
</file>

<file path=ppt/slideLayouts/_rels/slideLayout155.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Master" Target="../slideMasters/slideMaster3.xml"/><Relationship Id="rId4" Type="http://schemas.openxmlformats.org/officeDocument/2006/relationships/image" Target="../media/image60.jpeg"/></Relationships>
</file>

<file path=ppt/slideLayouts/_rels/slideLayout15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15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15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15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18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18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18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4.png"/><Relationship Id="rId1" Type="http://schemas.openxmlformats.org/officeDocument/2006/relationships/slideMaster" Target="../slideMasters/slideMaster3.xml"/></Relationships>
</file>

<file path=ppt/slideLayouts/_rels/slideLayout19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4.png"/><Relationship Id="rId1" Type="http://schemas.openxmlformats.org/officeDocument/2006/relationships/slideMaster" Target="../slideMasters/slideMaster3.xml"/></Relationships>
</file>

<file path=ppt/slideLayouts/_rels/slideLayout19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4.png"/><Relationship Id="rId1" Type="http://schemas.openxmlformats.org/officeDocument/2006/relationships/slideMaster" Target="../slideMasters/slideMaster3.xml"/></Relationships>
</file>

<file path=ppt/slideLayouts/_rels/slideLayout19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0.png"/><Relationship Id="rId1" Type="http://schemas.openxmlformats.org/officeDocument/2006/relationships/slideMaster" Target="../slideMasters/slideMaster3.xml"/></Relationships>
</file>

<file path=ppt/slideLayouts/_rels/slideLayout19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5.png"/><Relationship Id="rId1" Type="http://schemas.openxmlformats.org/officeDocument/2006/relationships/slideMaster" Target="../slideMasters/slideMaster3.xml"/></Relationships>
</file>

<file path=ppt/slideLayouts/_rels/slideLayout19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5.png"/><Relationship Id="rId1" Type="http://schemas.openxmlformats.org/officeDocument/2006/relationships/slideMaster" Target="../slideMasters/slideMaster3.xml"/></Relationships>
</file>

<file path=ppt/slideLayouts/_rels/slideLayout19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5.png"/><Relationship Id="rId1" Type="http://schemas.openxmlformats.org/officeDocument/2006/relationships/slideMaster" Target="../slideMasters/slideMaster3.xml"/></Relationships>
</file>

<file path=ppt/slideLayouts/_rels/slideLayout19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61.png"/><Relationship Id="rId1" Type="http://schemas.openxmlformats.org/officeDocument/2006/relationships/slideMaster" Target="../slideMasters/slideMaster3.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4.png"/><Relationship Id="rId1" Type="http://schemas.openxmlformats.org/officeDocument/2006/relationships/slideMaster" Target="../slideMasters/slideMaster3.xml"/></Relationships>
</file>

<file path=ppt/slideLayouts/_rels/slideLayout20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0.png"/><Relationship Id="rId1" Type="http://schemas.openxmlformats.org/officeDocument/2006/relationships/slideMaster" Target="../slideMasters/slideMaster3.xml"/></Relationships>
</file>

<file path=ppt/slideLayouts/_rels/slideLayout20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0.png"/><Relationship Id="rId1" Type="http://schemas.openxmlformats.org/officeDocument/2006/relationships/slideMaster" Target="../slideMasters/slideMaster3.xml"/></Relationships>
</file>

<file path=ppt/slideLayouts/_rels/slideLayout20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4.pn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4.png"/><Relationship Id="rId1" Type="http://schemas.openxmlformats.org/officeDocument/2006/relationships/slideMaster" Target="../slideMasters/slideMaster3.xml"/></Relationships>
</file>

<file path=ppt/slideLayouts/_rels/slideLayout21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0.png"/><Relationship Id="rId1" Type="http://schemas.openxmlformats.org/officeDocument/2006/relationships/slideMaster" Target="../slideMasters/slideMaster3.xml"/></Relationships>
</file>

<file path=ppt/slideLayouts/_rels/slideLayout21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0.png"/><Relationship Id="rId1" Type="http://schemas.openxmlformats.org/officeDocument/2006/relationships/slideMaster" Target="../slideMasters/slideMaster3.xml"/></Relationships>
</file>

<file path=ppt/slideLayouts/_rels/slideLayout21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4.png"/><Relationship Id="rId1" Type="http://schemas.openxmlformats.org/officeDocument/2006/relationships/slideMaster" Target="../slideMasters/slideMaster3.xml"/></Relationships>
</file>

<file path=ppt/slideLayouts/_rels/slideLayout21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0.png"/><Relationship Id="rId1" Type="http://schemas.openxmlformats.org/officeDocument/2006/relationships/slideMaster" Target="../slideMasters/slideMaster3.xml"/></Relationships>
</file>

<file path=ppt/slideLayouts/_rels/slideLayout21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5.png"/><Relationship Id="rId1" Type="http://schemas.openxmlformats.org/officeDocument/2006/relationships/slideMaster" Target="../slideMasters/slideMaster3.xml"/></Relationships>
</file>

<file path=ppt/slideLayouts/_rels/slideLayout21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5.png"/><Relationship Id="rId1" Type="http://schemas.openxmlformats.org/officeDocument/2006/relationships/slideMaster" Target="../slideMasters/slideMaster3.xml"/></Relationships>
</file>

<file path=ppt/slideLayouts/_rels/slideLayout21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61.png"/><Relationship Id="rId1" Type="http://schemas.openxmlformats.org/officeDocument/2006/relationships/slideMaster" Target="../slideMasters/slideMaster3.xml"/></Relationships>
</file>

<file path=ppt/slideLayouts/_rels/slideLayout21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62.jpeg"/><Relationship Id="rId1" Type="http://schemas.openxmlformats.org/officeDocument/2006/relationships/slideMaster" Target="../slideMasters/slideMaster3.xml"/></Relationships>
</file>

<file path=ppt/slideLayouts/_rels/slideLayout21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63.pn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64.png"/><Relationship Id="rId1" Type="http://schemas.openxmlformats.org/officeDocument/2006/relationships/slideMaster" Target="../slideMasters/slideMaster3.xml"/></Relationships>
</file>

<file path=ppt/slideLayouts/_rels/slideLayout22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65.png"/><Relationship Id="rId1" Type="http://schemas.openxmlformats.org/officeDocument/2006/relationships/slideMaster" Target="../slideMasters/slideMaster3.xml"/></Relationships>
</file>

<file path=ppt/slideLayouts/_rels/slideLayout22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66.jpg"/><Relationship Id="rId1" Type="http://schemas.openxmlformats.org/officeDocument/2006/relationships/slideMaster" Target="../slideMasters/slideMaster3.xml"/></Relationships>
</file>

<file path=ppt/slideLayouts/_rels/slideLayout22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67.jpg"/><Relationship Id="rId1" Type="http://schemas.openxmlformats.org/officeDocument/2006/relationships/slideMaster" Target="../slideMasters/slideMaster3.xml"/></Relationships>
</file>

<file path=ppt/slideLayouts/_rels/slideLayout22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0.png"/><Relationship Id="rId1" Type="http://schemas.openxmlformats.org/officeDocument/2006/relationships/slideMaster" Target="../slideMasters/slideMaster3.xml"/></Relationships>
</file>

<file path=ppt/slideLayouts/_rels/slideLayout22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0.png"/><Relationship Id="rId1" Type="http://schemas.openxmlformats.org/officeDocument/2006/relationships/slideMaster" Target="../slideMasters/slideMaster3.xml"/></Relationships>
</file>

<file path=ppt/slideLayouts/_rels/slideLayout22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0.png"/><Relationship Id="rId1" Type="http://schemas.openxmlformats.org/officeDocument/2006/relationships/slideMaster" Target="../slideMasters/slideMaster3.xml"/></Relationships>
</file>

<file path=ppt/slideLayouts/_rels/slideLayout22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0.png"/><Relationship Id="rId1" Type="http://schemas.openxmlformats.org/officeDocument/2006/relationships/slideMaster" Target="../slideMasters/slideMaster3.xml"/></Relationships>
</file>

<file path=ppt/slideLayouts/_rels/slideLayout22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4.png"/><Relationship Id="rId1" Type="http://schemas.openxmlformats.org/officeDocument/2006/relationships/slideMaster" Target="../slideMasters/slideMaster3.xml"/></Relationships>
</file>

<file path=ppt/slideLayouts/_rels/slideLayout22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0.pn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0.png"/><Relationship Id="rId1" Type="http://schemas.openxmlformats.org/officeDocument/2006/relationships/slideMaster" Target="../slideMasters/slideMaster3.xml"/></Relationships>
</file>

<file path=ppt/slideLayouts/_rels/slideLayout231.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3.xml"/></Relationships>
</file>

<file path=ppt/slideLayouts/_rels/slideLayout23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4.png"/><Relationship Id="rId1" Type="http://schemas.openxmlformats.org/officeDocument/2006/relationships/slideMaster" Target="../slideMasters/slideMaster3.xml"/></Relationships>
</file>

<file path=ppt/slideLayouts/_rels/slideLayout23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4.png"/><Relationship Id="rId1" Type="http://schemas.openxmlformats.org/officeDocument/2006/relationships/slideMaster" Target="../slideMasters/slideMaster3.xml"/></Relationships>
</file>

<file path=ppt/slideLayouts/_rels/slideLayout234.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3.xml"/></Relationships>
</file>

<file path=ppt/slideLayouts/_rels/slideLayout235.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Master" Target="../slideMasters/slideMaster3.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8.xml.rels><?xml version="1.0" encoding="UTF-8" standalone="yes"?>
<Relationships xmlns="http://schemas.openxmlformats.org/package/2006/relationships"><Relationship Id="rId2" Type="http://schemas.openxmlformats.org/officeDocument/2006/relationships/image" Target="../media/image68.jpg"/><Relationship Id="rId1" Type="http://schemas.openxmlformats.org/officeDocument/2006/relationships/slideMaster" Target="../slideMasters/slideMaster3.xml"/></Relationships>
</file>

<file path=ppt/slideLayouts/_rels/slideLayout23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24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24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24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24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24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7.png"/><Relationship Id="rId1" Type="http://schemas.openxmlformats.org/officeDocument/2006/relationships/slideMaster" Target="../slideMasters/slideMaster3.xml"/></Relationships>
</file>

<file path=ppt/slideLayouts/_rels/slideLayout24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7.png"/><Relationship Id="rId1" Type="http://schemas.openxmlformats.org/officeDocument/2006/relationships/slideMaster" Target="../slideMasters/slideMaster3.xml"/></Relationships>
</file>

<file path=ppt/slideLayouts/_rels/slideLayout24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7.png"/><Relationship Id="rId1" Type="http://schemas.openxmlformats.org/officeDocument/2006/relationships/slideMaster" Target="../slideMasters/slideMaster3.xml"/></Relationships>
</file>

<file path=ppt/slideLayouts/_rels/slideLayout24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7.png"/><Relationship Id="rId1" Type="http://schemas.openxmlformats.org/officeDocument/2006/relationships/slideMaster" Target="../slideMasters/slideMaster3.xml"/></Relationships>
</file>

<file path=ppt/slideLayouts/_rels/slideLayout24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7.pn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7.png"/><Relationship Id="rId1" Type="http://schemas.openxmlformats.org/officeDocument/2006/relationships/slideMaster" Target="../slideMasters/slideMaster3.xml"/></Relationships>
</file>

<file path=ppt/slideLayouts/_rels/slideLayout25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7.png"/><Relationship Id="rId1" Type="http://schemas.openxmlformats.org/officeDocument/2006/relationships/slideMaster" Target="../slideMasters/slideMaster3.xml"/></Relationships>
</file>

<file path=ppt/slideLayouts/_rels/slideLayout25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7.png"/><Relationship Id="rId1" Type="http://schemas.openxmlformats.org/officeDocument/2006/relationships/slideMaster" Target="../slideMasters/slideMaster3.xml"/></Relationships>
</file>

<file path=ppt/slideLayouts/_rels/slideLayout25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7.png"/><Relationship Id="rId1" Type="http://schemas.openxmlformats.org/officeDocument/2006/relationships/slideMaster" Target="../slideMasters/slideMaster3.xml"/></Relationships>
</file>

<file path=ppt/slideLayouts/_rels/slideLayout25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7.png"/><Relationship Id="rId1" Type="http://schemas.openxmlformats.org/officeDocument/2006/relationships/slideMaster" Target="../slideMasters/slideMaster3.xml"/></Relationships>
</file>

<file path=ppt/slideLayouts/_rels/slideLayout25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7.png"/><Relationship Id="rId1" Type="http://schemas.openxmlformats.org/officeDocument/2006/relationships/slideMaster" Target="../slideMasters/slideMaster3.xml"/></Relationships>
</file>

<file path=ppt/slideLayouts/_rels/slideLayout25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7.png"/><Relationship Id="rId1" Type="http://schemas.openxmlformats.org/officeDocument/2006/relationships/slideMaster" Target="../slideMasters/slideMaster3.xml"/></Relationships>
</file>

<file path=ppt/slideLayouts/_rels/slideLayout25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8.png"/><Relationship Id="rId1" Type="http://schemas.openxmlformats.org/officeDocument/2006/relationships/slideMaster" Target="../slideMasters/slideMaster3.xml"/></Relationships>
</file>

<file path=ppt/slideLayouts/_rels/slideLayout25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8.png"/><Relationship Id="rId1" Type="http://schemas.openxmlformats.org/officeDocument/2006/relationships/slideMaster" Target="../slideMasters/slideMaster3.xml"/></Relationships>
</file>

<file path=ppt/slideLayouts/_rels/slideLayout25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8.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8.png"/><Relationship Id="rId1" Type="http://schemas.openxmlformats.org/officeDocument/2006/relationships/slideMaster" Target="../slideMasters/slideMaster3.xml"/></Relationships>
</file>

<file path=ppt/slideLayouts/_rels/slideLayout26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8.png"/><Relationship Id="rId1" Type="http://schemas.openxmlformats.org/officeDocument/2006/relationships/slideMaster" Target="../slideMasters/slideMaster3.xml"/></Relationships>
</file>

<file path=ppt/slideLayouts/_rels/slideLayout26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8.png"/><Relationship Id="rId1" Type="http://schemas.openxmlformats.org/officeDocument/2006/relationships/slideMaster" Target="../slideMasters/slideMaster3.xml"/></Relationships>
</file>

<file path=ppt/slideLayouts/_rels/slideLayout26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8.png"/><Relationship Id="rId1" Type="http://schemas.openxmlformats.org/officeDocument/2006/relationships/slideMaster" Target="../slideMasters/slideMaster3.xml"/></Relationships>
</file>

<file path=ppt/slideLayouts/_rels/slideLayout26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8.png"/><Relationship Id="rId1" Type="http://schemas.openxmlformats.org/officeDocument/2006/relationships/slideMaster" Target="../slideMasters/slideMaster3.xml"/></Relationships>
</file>

<file path=ppt/slideLayouts/_rels/slideLayout26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8.png"/><Relationship Id="rId1" Type="http://schemas.openxmlformats.org/officeDocument/2006/relationships/slideMaster" Target="../slideMasters/slideMaster3.xml"/></Relationships>
</file>

<file path=ppt/slideLayouts/_rels/slideLayout26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8.png"/><Relationship Id="rId1" Type="http://schemas.openxmlformats.org/officeDocument/2006/relationships/slideMaster" Target="../slideMasters/slideMaster3.xml"/></Relationships>
</file>

<file path=ppt/slideLayouts/_rels/slideLayout26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8.png"/><Relationship Id="rId1" Type="http://schemas.openxmlformats.org/officeDocument/2006/relationships/slideMaster" Target="../slideMasters/slideMaster3.xml"/></Relationships>
</file>

<file path=ppt/slideLayouts/_rels/slideLayout26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8.png"/><Relationship Id="rId1" Type="http://schemas.openxmlformats.org/officeDocument/2006/relationships/slideMaster" Target="../slideMasters/slideMaster3.xml"/></Relationships>
</file>

<file path=ppt/slideLayouts/_rels/slideLayout26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27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27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9.png"/><Relationship Id="rId1" Type="http://schemas.openxmlformats.org/officeDocument/2006/relationships/slideMaster" Target="../slideMasters/slideMaster3.xml"/></Relationships>
</file>

<file path=ppt/slideLayouts/_rels/slideLayout27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9.png"/><Relationship Id="rId1" Type="http://schemas.openxmlformats.org/officeDocument/2006/relationships/slideMaster" Target="../slideMasters/slideMaster3.xml"/></Relationships>
</file>

<file path=ppt/slideLayouts/_rels/slideLayout27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9.png"/><Relationship Id="rId1" Type="http://schemas.openxmlformats.org/officeDocument/2006/relationships/slideMaster" Target="../slideMasters/slideMaster3.xml"/></Relationships>
</file>

<file path=ppt/slideLayouts/_rels/slideLayout27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9.png"/><Relationship Id="rId1" Type="http://schemas.openxmlformats.org/officeDocument/2006/relationships/slideMaster" Target="../slideMasters/slideMaster3.xml"/></Relationships>
</file>

<file path=ppt/slideLayouts/_rels/slideLayout27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9.png"/><Relationship Id="rId1" Type="http://schemas.openxmlformats.org/officeDocument/2006/relationships/slideMaster" Target="../slideMasters/slideMaster3.xml"/></Relationships>
</file>

<file path=ppt/slideLayouts/_rels/slideLayout27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9.png"/><Relationship Id="rId1" Type="http://schemas.openxmlformats.org/officeDocument/2006/relationships/slideMaster" Target="../slideMasters/slideMaster3.xml"/></Relationships>
</file>

<file path=ppt/slideLayouts/_rels/slideLayout27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9.png"/><Relationship Id="rId1" Type="http://schemas.openxmlformats.org/officeDocument/2006/relationships/slideMaster" Target="../slideMasters/slideMaster3.xml"/></Relationships>
</file>

<file path=ppt/slideLayouts/_rels/slideLayout27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9.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9.png"/><Relationship Id="rId1" Type="http://schemas.openxmlformats.org/officeDocument/2006/relationships/slideMaster" Target="../slideMasters/slideMaster3.xml"/></Relationships>
</file>

<file path=ppt/slideLayouts/_rels/slideLayout28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9.png"/><Relationship Id="rId1" Type="http://schemas.openxmlformats.org/officeDocument/2006/relationships/slideMaster" Target="../slideMasters/slideMaster3.xml"/></Relationships>
</file>

<file path=ppt/slideLayouts/_rels/slideLayout28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9.png"/><Relationship Id="rId1" Type="http://schemas.openxmlformats.org/officeDocument/2006/relationships/slideMaster" Target="../slideMasters/slideMaster3.xml"/></Relationships>
</file>

<file path=ppt/slideLayouts/_rels/slideLayout28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9.png"/><Relationship Id="rId1" Type="http://schemas.openxmlformats.org/officeDocument/2006/relationships/slideMaster" Target="../slideMasters/slideMaster3.xml"/></Relationships>
</file>

<file path=ppt/slideLayouts/_rels/slideLayout28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8.png"/><Relationship Id="rId1" Type="http://schemas.openxmlformats.org/officeDocument/2006/relationships/slideMaster" Target="../slideMasters/slideMaster3.xml"/></Relationships>
</file>

<file path=ppt/slideLayouts/_rels/slideLayout28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8.png"/><Relationship Id="rId1" Type="http://schemas.openxmlformats.org/officeDocument/2006/relationships/slideMaster" Target="../slideMasters/slideMaster3.xml"/></Relationships>
</file>

<file path=ppt/slideLayouts/_rels/slideLayout28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8.png"/><Relationship Id="rId1" Type="http://schemas.openxmlformats.org/officeDocument/2006/relationships/slideMaster" Target="../slideMasters/slideMaster3.xml"/></Relationships>
</file>

<file path=ppt/slideLayouts/_rels/slideLayout28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8.png"/><Relationship Id="rId1" Type="http://schemas.openxmlformats.org/officeDocument/2006/relationships/slideMaster" Target="../slideMasters/slideMaster3.xml"/></Relationships>
</file>

<file path=ppt/slideLayouts/_rels/slideLayout28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8.png"/><Relationship Id="rId1" Type="http://schemas.openxmlformats.org/officeDocument/2006/relationships/slideMaster" Target="../slideMasters/slideMaster3.xml"/></Relationships>
</file>

<file path=ppt/slideLayouts/_rels/slideLayout28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8.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9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29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29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29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29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29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8.xml.rels><?xml version="1.0" encoding="UTF-8" standalone="yes"?>
<Relationships xmlns="http://schemas.openxmlformats.org/package/2006/relationships"><Relationship Id="rId3" Type="http://schemas.openxmlformats.org/officeDocument/2006/relationships/image" Target="../media/image53.svg"/><Relationship Id="rId2" Type="http://schemas.openxmlformats.org/officeDocument/2006/relationships/image" Target="../media/image52.png"/><Relationship Id="rId1" Type="http://schemas.openxmlformats.org/officeDocument/2006/relationships/slideMaster" Target="../slideMasters/slideMaster3.xml"/></Relationships>
</file>

<file path=ppt/slideLayouts/_rels/slideLayout29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2.png"/></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emf"/><Relationship Id="rId7"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slideMaster" Target="../slideMasters/slideMaster1.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0.png"/><Relationship Id="rId1" Type="http://schemas.openxmlformats.org/officeDocument/2006/relationships/slideMaster" Target="../slideMasters/slideMaster1.xml"/><Relationship Id="rId4" Type="http://schemas.openxmlformats.org/officeDocument/2006/relationships/image" Target="../media/image31.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2.pn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5.png"/><Relationship Id="rId1" Type="http://schemas.openxmlformats.org/officeDocument/2006/relationships/slideMaster" Target="../slideMasters/slideMaster1.xml"/><Relationship Id="rId4" Type="http://schemas.openxmlformats.org/officeDocument/2006/relationships/image" Target="../media/image32.pn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5.png"/><Relationship Id="rId1" Type="http://schemas.openxmlformats.org/officeDocument/2006/relationships/slideMaster" Target="../slideMasters/slideMaster1.xml"/><Relationship Id="rId4" Type="http://schemas.openxmlformats.org/officeDocument/2006/relationships/image" Target="../media/image32.pn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0.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0.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3.jpe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4.png"/><Relationship Id="rId1" Type="http://schemas.openxmlformats.org/officeDocument/2006/relationships/slideMaster" Target="../slideMasters/slideMaster1.xml"/><Relationship Id="rId4" Type="http://schemas.openxmlformats.org/officeDocument/2006/relationships/image" Target="../media/image35.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2.png"/></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4.png"/><Relationship Id="rId1" Type="http://schemas.openxmlformats.org/officeDocument/2006/relationships/slideMaster" Target="../slideMasters/slideMaster1.xml"/><Relationship Id="rId4" Type="http://schemas.openxmlformats.org/officeDocument/2006/relationships/image" Target="../media/image36.pn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Master" Target="../slideMasters/slideMaster1.xml"/><Relationship Id="rId5" Type="http://schemas.openxmlformats.org/officeDocument/2006/relationships/image" Target="../media/image44.png"/><Relationship Id="rId4" Type="http://schemas.openxmlformats.org/officeDocument/2006/relationships/image" Target="../media/image41.pn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Master" Target="../slideMasters/slideMaster1.xml"/><Relationship Id="rId5" Type="http://schemas.openxmlformats.org/officeDocument/2006/relationships/image" Target="../media/image44.png"/><Relationship Id="rId4" Type="http://schemas.openxmlformats.org/officeDocument/2006/relationships/image" Target="../media/image41.png"/></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7.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7.png"/><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7.pn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7.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7.pn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7.png"/><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7.png"/><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7.png"/><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7.png"/><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7.png"/><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7.png"/><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8.png"/><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8.png"/><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8.png"/><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8.png"/><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8.png"/><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8.png"/><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8.png"/><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8.png"/><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8.png"/><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8.png"/><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9.png"/><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9.png"/><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9.png"/><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9.png"/><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9.png"/><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9.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Light - Title 1 Column">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B4B5BB6C-77A2-4299-98DB-F23A8BBC354D}"/>
              </a:ext>
            </a:extLst>
          </p:cNvPr>
          <p:cNvSpPr>
            <a:spLocks noGrp="1"/>
          </p:cNvSpPr>
          <p:nvPr>
            <p:ph type="title" hasCustomPrompt="1"/>
          </p:nvPr>
        </p:nvSpPr>
        <p:spPr/>
        <p:txBody>
          <a:bodyPr/>
          <a:lstStyle/>
          <a:p>
            <a:r>
              <a:rPr lang="en-US" dirty="0"/>
              <a:t>Title</a:t>
            </a:r>
          </a:p>
        </p:txBody>
      </p:sp>
      <p:sp>
        <p:nvSpPr>
          <p:cNvPr id="7" name="Content Placeholder 6">
            <a:extLst>
              <a:ext uri="{FF2B5EF4-FFF2-40B4-BE49-F238E27FC236}">
                <a16:creationId xmlns:a16="http://schemas.microsoft.com/office/drawing/2014/main" id="{07A30E9B-4EB7-4882-9E42-67210E9CC0B4}"/>
              </a:ext>
            </a:extLst>
          </p:cNvPr>
          <p:cNvSpPr>
            <a:spLocks noGrp="1"/>
          </p:cNvSpPr>
          <p:nvPr>
            <p:ph sz="quarter" idx="13"/>
          </p:nvPr>
        </p:nvSpPr>
        <p:spPr>
          <a:xfrm>
            <a:off x="771525" y="1600200"/>
            <a:ext cx="10677525" cy="4507992"/>
          </a:xfrm>
        </p:spPr>
        <p:txBody>
          <a:bodyPr/>
          <a:lstStyle>
            <a:lvl4pPr>
              <a:defRPr>
                <a:latin typeface="Oracle Sans Tab Light" panose="020B0403020204020204"/>
              </a:defRPr>
            </a:lvl4pPr>
            <a:lvl5pPr>
              <a:defRPr>
                <a:latin typeface="Oracle Sans Tab Light" panose="020B0403020204020204"/>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2" name="Picture 1">
            <a:extLst>
              <a:ext uri="{FF2B5EF4-FFF2-40B4-BE49-F238E27FC236}">
                <a16:creationId xmlns:a16="http://schemas.microsoft.com/office/drawing/2014/main" id="{A2F3E8CE-C909-C8BF-2752-401371FA897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50000" t="21340" r="4061" b="40048"/>
          <a:stretch/>
        </p:blipFill>
        <p:spPr>
          <a:xfrm rot="5400000">
            <a:off x="10544768" y="-187141"/>
            <a:ext cx="1460091" cy="1834374"/>
          </a:xfrm>
          <a:prstGeom prst="rect">
            <a:avLst/>
          </a:prstGeom>
        </p:spPr>
      </p:pic>
      <p:pic>
        <p:nvPicPr>
          <p:cNvPr id="3" name="Picture 2">
            <a:extLst>
              <a:ext uri="{FF2B5EF4-FFF2-40B4-BE49-F238E27FC236}">
                <a16:creationId xmlns:a16="http://schemas.microsoft.com/office/drawing/2014/main" id="{74B919DA-AD40-9D42-08A1-01B063A56A7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r="41634" b="5405"/>
          <a:stretch/>
        </p:blipFill>
        <p:spPr>
          <a:xfrm flipH="1">
            <a:off x="9723853" y="0"/>
            <a:ext cx="2468147" cy="411480"/>
          </a:xfrm>
          <a:prstGeom prst="rect">
            <a:avLst/>
          </a:prstGeom>
        </p:spPr>
      </p:pic>
      <p:sp>
        <p:nvSpPr>
          <p:cNvPr id="12" name="Date Placeholder 11">
            <a:extLst>
              <a:ext uri="{FF2B5EF4-FFF2-40B4-BE49-F238E27FC236}">
                <a16:creationId xmlns:a16="http://schemas.microsoft.com/office/drawing/2014/main" id="{606861DA-7584-5DED-5579-268C0B28BC57}"/>
              </a:ext>
            </a:extLst>
          </p:cNvPr>
          <p:cNvSpPr>
            <a:spLocks noGrp="1"/>
          </p:cNvSpPr>
          <p:nvPr>
            <p:ph type="dt" sz="half" idx="14"/>
          </p:nvPr>
        </p:nvSpPr>
        <p:spPr/>
        <p:txBody>
          <a:bodyPr/>
          <a:lstStyle/>
          <a:p>
            <a:r>
              <a:rPr lang="en-US"/>
              <a:t>[Date]</a:t>
            </a:r>
            <a:endParaRPr lang="en-US" dirty="0"/>
          </a:p>
        </p:txBody>
      </p:sp>
      <p:sp>
        <p:nvSpPr>
          <p:cNvPr id="14" name="Footer Placeholder 13">
            <a:extLst>
              <a:ext uri="{FF2B5EF4-FFF2-40B4-BE49-F238E27FC236}">
                <a16:creationId xmlns:a16="http://schemas.microsoft.com/office/drawing/2014/main" id="{12E37500-C38B-DE6A-F98E-C23A0C75BAF9}"/>
              </a:ext>
            </a:extLst>
          </p:cNvPr>
          <p:cNvSpPr>
            <a:spLocks noGrp="1"/>
          </p:cNvSpPr>
          <p:nvPr>
            <p:ph type="ftr" sz="quarter" idx="15"/>
          </p:nvPr>
        </p:nvSpPr>
        <p:spPr>
          <a:xfrm>
            <a:off x="1127759" y="6423978"/>
            <a:ext cx="5745379" cy="365125"/>
          </a:xfrm>
          <a:prstGeom prst="rect">
            <a:avLst/>
          </a:prstGeom>
        </p:spPr>
        <p:txBody>
          <a:bodyPr/>
          <a:lstStyle/>
          <a:p>
            <a:r>
              <a:rPr lang="en-US"/>
              <a:t>Copyright © 2025, Oracle and/or its affiliates</a:t>
            </a:r>
            <a:endParaRPr lang="en-US" dirty="0"/>
          </a:p>
        </p:txBody>
      </p:sp>
      <p:sp>
        <p:nvSpPr>
          <p:cNvPr id="15" name="Slide Number Placeholder 14">
            <a:extLst>
              <a:ext uri="{FF2B5EF4-FFF2-40B4-BE49-F238E27FC236}">
                <a16:creationId xmlns:a16="http://schemas.microsoft.com/office/drawing/2014/main" id="{6DC2E4BF-9B04-F17F-D682-A73289761055}"/>
              </a:ext>
            </a:extLst>
          </p:cNvPr>
          <p:cNvSpPr>
            <a:spLocks noGrp="1"/>
          </p:cNvSpPr>
          <p:nvPr>
            <p:ph type="sldNum" sz="quarter" idx="16"/>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577567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Light - Title 4 Column">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665C0AC-7132-4356-88D4-79E4A49B2CE4}"/>
              </a:ext>
            </a:extLst>
          </p:cNvPr>
          <p:cNvSpPr>
            <a:spLocks noGrp="1"/>
          </p:cNvSpPr>
          <p:nvPr>
            <p:ph type="title" hasCustomPrompt="1"/>
          </p:nvPr>
        </p:nvSpPr>
        <p:spPr/>
        <p:txBody>
          <a:bodyPr/>
          <a:lstStyle>
            <a:lvl1pPr>
              <a:defRPr/>
            </a:lvl1pPr>
          </a:lstStyle>
          <a:p>
            <a:r>
              <a:rPr lang="en-US" dirty="0"/>
              <a:t>Title</a:t>
            </a:r>
          </a:p>
        </p:txBody>
      </p:sp>
      <p:sp>
        <p:nvSpPr>
          <p:cNvPr id="14" name="Content">
            <a:extLst>
              <a:ext uri="{FF2B5EF4-FFF2-40B4-BE49-F238E27FC236}">
                <a16:creationId xmlns:a16="http://schemas.microsoft.com/office/drawing/2014/main" id="{E8663D3B-9A53-498F-965E-396982ED4795}"/>
              </a:ext>
            </a:extLst>
          </p:cNvPr>
          <p:cNvSpPr>
            <a:spLocks noGrp="1"/>
          </p:cNvSpPr>
          <p:nvPr>
            <p:ph sz="quarter" idx="21"/>
          </p:nvPr>
        </p:nvSpPr>
        <p:spPr>
          <a:xfrm>
            <a:off x="768875" y="1624695"/>
            <a:ext cx="2478024" cy="44914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Column Divider">
            <a:extLst>
              <a:ext uri="{FF2B5EF4-FFF2-40B4-BE49-F238E27FC236}">
                <a16:creationId xmlns:a16="http://schemas.microsoft.com/office/drawing/2014/main" id="{B228B4F2-5D6F-42F4-B132-F908BB527268}"/>
              </a:ext>
              <a:ext uri="{C183D7F6-B498-43B3-948B-1728B52AA6E4}">
                <adec:decorative xmlns:adec="http://schemas.microsoft.com/office/drawing/2017/decorative" val="1"/>
              </a:ext>
            </a:extLst>
          </p:cNvPr>
          <p:cNvCxnSpPr>
            <a:cxnSpLocks/>
          </p:cNvCxnSpPr>
          <p:nvPr userDrawn="1"/>
        </p:nvCxnSpPr>
        <p:spPr>
          <a:xfrm>
            <a:off x="3374450" y="1590159"/>
            <a:ext cx="0" cy="4525997"/>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6" name="Content">
            <a:extLst>
              <a:ext uri="{FF2B5EF4-FFF2-40B4-BE49-F238E27FC236}">
                <a16:creationId xmlns:a16="http://schemas.microsoft.com/office/drawing/2014/main" id="{C6E514B1-E15D-44A0-9CCE-95C8DA87811F}"/>
              </a:ext>
            </a:extLst>
          </p:cNvPr>
          <p:cNvSpPr>
            <a:spLocks noGrp="1"/>
          </p:cNvSpPr>
          <p:nvPr>
            <p:ph sz="quarter" idx="22"/>
          </p:nvPr>
        </p:nvSpPr>
        <p:spPr>
          <a:xfrm>
            <a:off x="3494491" y="1624695"/>
            <a:ext cx="2478024" cy="44914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2" name="Column Divider 2">
            <a:extLst>
              <a:ext uri="{FF2B5EF4-FFF2-40B4-BE49-F238E27FC236}">
                <a16:creationId xmlns:a16="http://schemas.microsoft.com/office/drawing/2014/main" id="{43000B2C-7C76-4F07-AF50-5F3019C384BC}"/>
              </a:ext>
              <a:ext uri="{C183D7F6-B498-43B3-948B-1728B52AA6E4}">
                <adec:decorative xmlns:adec="http://schemas.microsoft.com/office/drawing/2017/decorative" val="1"/>
              </a:ext>
            </a:extLst>
          </p:cNvPr>
          <p:cNvCxnSpPr>
            <a:cxnSpLocks/>
          </p:cNvCxnSpPr>
          <p:nvPr userDrawn="1"/>
        </p:nvCxnSpPr>
        <p:spPr>
          <a:xfrm>
            <a:off x="6107576" y="1590159"/>
            <a:ext cx="0" cy="4525997"/>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20" name="Content">
            <a:extLst>
              <a:ext uri="{FF2B5EF4-FFF2-40B4-BE49-F238E27FC236}">
                <a16:creationId xmlns:a16="http://schemas.microsoft.com/office/drawing/2014/main" id="{2247B5E8-018D-4771-A953-EF6B364EF65B}"/>
              </a:ext>
            </a:extLst>
          </p:cNvPr>
          <p:cNvSpPr>
            <a:spLocks noGrp="1"/>
          </p:cNvSpPr>
          <p:nvPr>
            <p:ph sz="quarter" idx="23"/>
          </p:nvPr>
        </p:nvSpPr>
        <p:spPr>
          <a:xfrm>
            <a:off x="6237692" y="1624695"/>
            <a:ext cx="2478024" cy="44914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9" name="Column Divider 3">
            <a:extLst>
              <a:ext uri="{FF2B5EF4-FFF2-40B4-BE49-F238E27FC236}">
                <a16:creationId xmlns:a16="http://schemas.microsoft.com/office/drawing/2014/main" id="{0379F816-270D-4D0F-8838-510AA3E97C28}"/>
              </a:ext>
              <a:ext uri="{C183D7F6-B498-43B3-948B-1728B52AA6E4}">
                <adec:decorative xmlns:adec="http://schemas.microsoft.com/office/drawing/2017/decorative" val="1"/>
              </a:ext>
            </a:extLst>
          </p:cNvPr>
          <p:cNvCxnSpPr>
            <a:cxnSpLocks/>
          </p:cNvCxnSpPr>
          <p:nvPr userDrawn="1"/>
        </p:nvCxnSpPr>
        <p:spPr>
          <a:xfrm>
            <a:off x="8840702" y="1590159"/>
            <a:ext cx="0" cy="4525997"/>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21" name="Content">
            <a:extLst>
              <a:ext uri="{FF2B5EF4-FFF2-40B4-BE49-F238E27FC236}">
                <a16:creationId xmlns:a16="http://schemas.microsoft.com/office/drawing/2014/main" id="{5A086AA3-9970-4DBC-8029-443B5C7FA8B1}"/>
              </a:ext>
            </a:extLst>
          </p:cNvPr>
          <p:cNvSpPr>
            <a:spLocks noGrp="1"/>
          </p:cNvSpPr>
          <p:nvPr>
            <p:ph sz="quarter" idx="24"/>
          </p:nvPr>
        </p:nvSpPr>
        <p:spPr>
          <a:xfrm>
            <a:off x="8980892" y="1624695"/>
            <a:ext cx="2478024" cy="44914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a:extLst>
              <a:ext uri="{FF2B5EF4-FFF2-40B4-BE49-F238E27FC236}">
                <a16:creationId xmlns:a16="http://schemas.microsoft.com/office/drawing/2014/main" id="{13064CFB-254B-4876-8556-026D173672E6}"/>
              </a:ext>
            </a:extLst>
          </p:cNvPr>
          <p:cNvSpPr>
            <a:spLocks noGrp="1"/>
          </p:cNvSpPr>
          <p:nvPr>
            <p:ph type="sldNum" sz="quarter" idx="20"/>
          </p:nvPr>
        </p:nvSpPr>
        <p:spPr/>
        <p:txBody>
          <a:bodyPr/>
          <a:lstStyle/>
          <a:p>
            <a:fld id="{345D60D9-5372-5F40-9443-0F9AE5BDC3C8}" type="slidenum">
              <a:rPr lang="en-US" smtClean="0"/>
              <a:pPr/>
              <a:t>‹#›</a:t>
            </a:fld>
            <a:endParaRPr lang="en-US" dirty="0"/>
          </a:p>
        </p:txBody>
      </p:sp>
      <p:sp>
        <p:nvSpPr>
          <p:cNvPr id="5" name="Footer Placeholder 4">
            <a:extLst>
              <a:ext uri="{FF2B5EF4-FFF2-40B4-BE49-F238E27FC236}">
                <a16:creationId xmlns:a16="http://schemas.microsoft.com/office/drawing/2014/main" id="{C8EC9026-CA1C-465B-ADD5-AE1F9B7A0775}"/>
              </a:ext>
            </a:extLst>
          </p:cNvPr>
          <p:cNvSpPr>
            <a:spLocks noGrp="1"/>
          </p:cNvSpPr>
          <p:nvPr>
            <p:ph type="ftr" sz="quarter" idx="19"/>
          </p:nvPr>
        </p:nvSpPr>
        <p:spPr>
          <a:xfrm>
            <a:off x="1127759" y="6423978"/>
            <a:ext cx="5745379" cy="365125"/>
          </a:xfrm>
          <a:prstGeom prst="rect">
            <a:avLst/>
          </a:prstGeom>
        </p:spPr>
        <p:txBody>
          <a:bodyPr/>
          <a:lstStyle/>
          <a:p>
            <a:r>
              <a:rPr lang="en-US"/>
              <a:t>Copyright © 2025, Oracle and/or its affiliates</a:t>
            </a:r>
            <a:endParaRPr lang="en-US" dirty="0"/>
          </a:p>
        </p:txBody>
      </p:sp>
      <p:sp>
        <p:nvSpPr>
          <p:cNvPr id="2" name="Date Placeholder 1">
            <a:extLst>
              <a:ext uri="{FF2B5EF4-FFF2-40B4-BE49-F238E27FC236}">
                <a16:creationId xmlns:a16="http://schemas.microsoft.com/office/drawing/2014/main" id="{1A131A1D-D1FF-4A37-8531-B67D54ED466D}"/>
              </a:ext>
            </a:extLst>
          </p:cNvPr>
          <p:cNvSpPr>
            <a:spLocks noGrp="1"/>
          </p:cNvSpPr>
          <p:nvPr>
            <p:ph type="dt" sz="half" idx="18"/>
          </p:nvPr>
        </p:nvSpPr>
        <p:spPr/>
        <p:txBody>
          <a:bodyPr/>
          <a:lstStyle/>
          <a:p>
            <a:r>
              <a:rPr lang="en-US"/>
              <a:t>[Date]</a:t>
            </a:r>
            <a:endParaRPr lang="en-US" dirty="0"/>
          </a:p>
        </p:txBody>
      </p:sp>
      <p:pic>
        <p:nvPicPr>
          <p:cNvPr id="4" name="Picture 3" descr="A picture containing yellow, astronomy&#10;&#10;Description automatically generated">
            <a:extLst>
              <a:ext uri="{FF2B5EF4-FFF2-40B4-BE49-F238E27FC236}">
                <a16:creationId xmlns:a16="http://schemas.microsoft.com/office/drawing/2014/main" id="{45518FE3-0BC7-3B20-F20F-4935D45862D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r="42668"/>
          <a:stretch/>
        </p:blipFill>
        <p:spPr>
          <a:xfrm rot="16200000">
            <a:off x="10955601" y="-562730"/>
            <a:ext cx="824099" cy="1949561"/>
          </a:xfrm>
          <a:prstGeom prst="rect">
            <a:avLst/>
          </a:prstGeom>
        </p:spPr>
      </p:pic>
      <p:pic>
        <p:nvPicPr>
          <p:cNvPr id="6" name="Picture 5">
            <a:extLst>
              <a:ext uri="{FF2B5EF4-FFF2-40B4-BE49-F238E27FC236}">
                <a16:creationId xmlns:a16="http://schemas.microsoft.com/office/drawing/2014/main" id="{F6593564-7C20-5A00-4CBC-BC4768D638D8}"/>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9284" r="21997" b="57025"/>
          <a:stretch/>
        </p:blipFill>
        <p:spPr>
          <a:xfrm rot="16200000">
            <a:off x="11051590" y="418926"/>
            <a:ext cx="1559337" cy="721484"/>
          </a:xfrm>
          <a:prstGeom prst="rect">
            <a:avLst/>
          </a:prstGeom>
        </p:spPr>
      </p:pic>
    </p:spTree>
    <p:extLst>
      <p:ext uri="{BB962C8B-B14F-4D97-AF65-F5344CB8AC3E}">
        <p14:creationId xmlns:p14="http://schemas.microsoft.com/office/powerpoint/2010/main" val="2179240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Quote_Layout 2_2Partners_Pillar">
    <p:bg>
      <p:bgPr>
        <a:solidFill>
          <a:schemeClr val="bg2"/>
        </a:solidFill>
        <a:effectLst/>
      </p:bgPr>
    </p:bg>
    <p:spTree>
      <p:nvGrpSpPr>
        <p:cNvPr id="1" name=""/>
        <p:cNvGrpSpPr/>
        <p:nvPr/>
      </p:nvGrpSpPr>
      <p:grpSpPr>
        <a:xfrm>
          <a:off x="0" y="0"/>
          <a:ext cx="0" cy="0"/>
          <a:chOff x="0" y="0"/>
          <a:chExt cx="0" cy="0"/>
        </a:xfrm>
      </p:grpSpPr>
      <p:sp>
        <p:nvSpPr>
          <p:cNvPr id="43" name="Oracle Logo">
            <a:extLst>
              <a:ext uri="{FF2B5EF4-FFF2-40B4-BE49-F238E27FC236}">
                <a16:creationId xmlns:a16="http://schemas.microsoft.com/office/drawing/2014/main" id="{716CB5A7-5DF4-446B-85A4-F9E8AF6B7091}"/>
              </a:ext>
            </a:extLst>
          </p:cNvPr>
          <p:cNvSpPr/>
          <p:nvPr userDrawn="1"/>
        </p:nvSpPr>
        <p:spPr>
          <a:xfrm>
            <a:off x="761994" y="107062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44" name="Plus Sign">
            <a:extLst>
              <a:ext uri="{FF2B5EF4-FFF2-40B4-BE49-F238E27FC236}">
                <a16:creationId xmlns:a16="http://schemas.microsoft.com/office/drawing/2014/main" id="{DD192757-995B-44C2-A0C0-B815258705E2}"/>
              </a:ext>
            </a:extLst>
          </p:cNvPr>
          <p:cNvSpPr txBox="1"/>
          <p:nvPr userDrawn="1"/>
        </p:nvSpPr>
        <p:spPr>
          <a:xfrm>
            <a:off x="1983598" y="92835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45" name="Content Placeholder 7">
            <a:extLst>
              <a:ext uri="{FF2B5EF4-FFF2-40B4-BE49-F238E27FC236}">
                <a16:creationId xmlns:a16="http://schemas.microsoft.com/office/drawing/2014/main" id="{27A03B0C-035F-4B09-8E29-73CEBA25A456}"/>
              </a:ext>
            </a:extLst>
          </p:cNvPr>
          <p:cNvSpPr>
            <a:spLocks noGrp="1"/>
          </p:cNvSpPr>
          <p:nvPr>
            <p:ph sz="quarter" idx="29" hasCustomPrompt="1"/>
          </p:nvPr>
        </p:nvSpPr>
        <p:spPr>
          <a:xfrm>
            <a:off x="2451100" y="88582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47" name="Plus Sign">
            <a:extLst>
              <a:ext uri="{FF2B5EF4-FFF2-40B4-BE49-F238E27FC236}">
                <a16:creationId xmlns:a16="http://schemas.microsoft.com/office/drawing/2014/main" id="{67FCE407-DCEC-43D2-A81C-C0E3F2C5C476}"/>
              </a:ext>
              <a:ext uri="{C183D7F6-B498-43B3-948B-1728B52AA6E4}">
                <adec:decorative xmlns:adec="http://schemas.microsoft.com/office/drawing/2017/decorative" val="0"/>
              </a:ext>
            </a:extLst>
          </p:cNvPr>
          <p:cNvSpPr txBox="1"/>
          <p:nvPr userDrawn="1"/>
        </p:nvSpPr>
        <p:spPr>
          <a:xfrm>
            <a:off x="3808218" y="92835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49" name="Content Placeholder 7">
            <a:extLst>
              <a:ext uri="{FF2B5EF4-FFF2-40B4-BE49-F238E27FC236}">
                <a16:creationId xmlns:a16="http://schemas.microsoft.com/office/drawing/2014/main" id="{23C0BAB2-5972-4887-8F29-AA5B9CEE9264}"/>
              </a:ext>
            </a:extLst>
          </p:cNvPr>
          <p:cNvSpPr>
            <a:spLocks noGrp="1"/>
          </p:cNvSpPr>
          <p:nvPr>
            <p:ph sz="quarter" idx="30" hasCustomPrompt="1"/>
          </p:nvPr>
        </p:nvSpPr>
        <p:spPr>
          <a:xfrm>
            <a:off x="4270375" y="88582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42" name="Title 1">
            <a:extLst>
              <a:ext uri="{FF2B5EF4-FFF2-40B4-BE49-F238E27FC236}">
                <a16:creationId xmlns:a16="http://schemas.microsoft.com/office/drawing/2014/main" id="{53799748-EFB0-43F5-87BE-F54701B568C8}"/>
              </a:ext>
            </a:extLst>
          </p:cNvPr>
          <p:cNvSpPr>
            <a:spLocks noGrp="1"/>
          </p:cNvSpPr>
          <p:nvPr>
            <p:ph type="title" hasCustomPrompt="1"/>
          </p:nvPr>
        </p:nvSpPr>
        <p:spPr>
          <a:xfrm>
            <a:off x="768689" y="1560233"/>
            <a:ext cx="4744029" cy="822960"/>
          </a:xfrm>
        </p:spPr>
        <p:txBody>
          <a:bodyPr/>
          <a:lstStyle>
            <a:lvl1pPr>
              <a:defRPr>
                <a:solidFill>
                  <a:schemeClr val="accent6"/>
                </a:solidFill>
              </a:defRPr>
            </a:lvl1pPr>
          </a:lstStyle>
          <a:p>
            <a:r>
              <a:rPr lang="en-US" dirty="0"/>
              <a:t>Click to edit title text styles</a:t>
            </a:r>
          </a:p>
        </p:txBody>
      </p:sp>
      <p:sp>
        <p:nvSpPr>
          <p:cNvPr id="32" name="Rectangle 31">
            <a:extLst>
              <a:ext uri="{FF2B5EF4-FFF2-40B4-BE49-F238E27FC236}">
                <a16:creationId xmlns:a16="http://schemas.microsoft.com/office/drawing/2014/main" id="{B6FB1275-B209-A04F-AE66-67FBB37FF0A9}"/>
              </a:ext>
              <a:ext uri="{C183D7F6-B498-43B3-948B-1728B52AA6E4}">
                <adec:decorative xmlns:adec="http://schemas.microsoft.com/office/drawing/2017/decorative" val="1"/>
              </a:ext>
            </a:extLst>
          </p:cNvPr>
          <p:cNvSpPr/>
          <p:nvPr userDrawn="1"/>
        </p:nvSpPr>
        <p:spPr>
          <a:xfrm>
            <a:off x="6096000" y="-12293"/>
            <a:ext cx="6096000" cy="687029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B368C889-7486-F04A-A609-0368012DF578}"/>
              </a:ext>
              <a:ext uri="{C183D7F6-B498-43B3-948B-1728B52AA6E4}">
                <adec:decorative xmlns:adec="http://schemas.microsoft.com/office/drawing/2017/decorative" val="1"/>
              </a:ext>
            </a:extLst>
          </p:cNvPr>
          <p:cNvSpPr/>
          <p:nvPr userDrawn="1"/>
        </p:nvSpPr>
        <p:spPr>
          <a:xfrm>
            <a:off x="6096000" y="-24586"/>
            <a:ext cx="6096000" cy="6882586"/>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Text Placeholder 21">
            <a:extLst>
              <a:ext uri="{FF2B5EF4-FFF2-40B4-BE49-F238E27FC236}">
                <a16:creationId xmlns:a16="http://schemas.microsoft.com/office/drawing/2014/main" id="{236059DB-2ED9-0449-B2AD-7753FF232A9F}"/>
              </a:ext>
            </a:extLst>
          </p:cNvPr>
          <p:cNvSpPr>
            <a:spLocks noGrp="1"/>
          </p:cNvSpPr>
          <p:nvPr>
            <p:ph type="body" sz="quarter" idx="24" hasCustomPrompt="1"/>
          </p:nvPr>
        </p:nvSpPr>
        <p:spPr>
          <a:xfrm>
            <a:off x="768689" y="2567961"/>
            <a:ext cx="4762530" cy="1972453"/>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 </a:t>
            </a:r>
            <a:r>
              <a:rPr lang="en-IN" dirty="0" err="1"/>
              <a:t>laboris</a:t>
            </a:r>
            <a:r>
              <a:rPr lang="en-IN" dirty="0"/>
              <a:t> nisi </a:t>
            </a:r>
            <a:r>
              <a:rPr lang="en-IN" dirty="0" err="1"/>
              <a:t>ut</a:t>
            </a:r>
            <a:r>
              <a:rPr lang="en-IN" dirty="0"/>
              <a:t> </a:t>
            </a:r>
            <a:r>
              <a:rPr lang="en-IN" dirty="0" err="1"/>
              <a:t>aliquip</a:t>
            </a:r>
            <a:r>
              <a:rPr lang="en-IN" dirty="0"/>
              <a:t> ex </a:t>
            </a:r>
            <a:r>
              <a:rPr lang="en-IN" dirty="0" err="1"/>
              <a:t>ea</a:t>
            </a:r>
            <a:r>
              <a:rPr lang="en-IN" dirty="0"/>
              <a:t> </a:t>
            </a:r>
            <a:r>
              <a:rPr lang="en-IN" dirty="0" err="1"/>
              <a:t>commodo</a:t>
            </a:r>
            <a:r>
              <a:rPr lang="en-IN" dirty="0"/>
              <a:t> </a:t>
            </a:r>
            <a:r>
              <a:rPr lang="en-IN" dirty="0" err="1"/>
              <a:t>consequat</a:t>
            </a:r>
            <a:r>
              <a:rPr lang="en-IN" dirty="0"/>
              <a:t>. Duis </a:t>
            </a:r>
            <a:r>
              <a:rPr lang="en-IN" dirty="0" err="1"/>
              <a:t>aute</a:t>
            </a:r>
            <a:r>
              <a:rPr lang="en-IN" dirty="0"/>
              <a:t> </a:t>
            </a:r>
            <a:r>
              <a:rPr lang="en-IN" dirty="0" err="1"/>
              <a:t>irure</a:t>
            </a:r>
            <a:r>
              <a:rPr lang="en-IN" dirty="0"/>
              <a:t> </a:t>
            </a:r>
            <a:r>
              <a:rPr lang="en-IN" dirty="0" err="1"/>
              <a:t>dolor</a:t>
            </a:r>
            <a:r>
              <a:rPr lang="en-IN" dirty="0"/>
              <a:t> in </a:t>
            </a:r>
            <a:r>
              <a:rPr lang="en-IN" dirty="0" err="1"/>
              <a:t>reprehenderit</a:t>
            </a:r>
            <a:r>
              <a:rPr lang="en-IN" dirty="0"/>
              <a:t> in </a:t>
            </a:r>
            <a:r>
              <a:rPr lang="en-IN" dirty="0" err="1"/>
              <a:t>voluptate</a:t>
            </a:r>
            <a:r>
              <a:rPr lang="en-IN" dirty="0"/>
              <a:t> </a:t>
            </a:r>
            <a:r>
              <a:rPr lang="en-IN" dirty="0" err="1"/>
              <a:t>velit</a:t>
            </a:r>
            <a:r>
              <a:rPr lang="en-IN" dirty="0"/>
              <a:t> </a:t>
            </a:r>
            <a:r>
              <a:rPr lang="en-IN" dirty="0" err="1"/>
              <a:t>esse</a:t>
            </a:r>
            <a:r>
              <a:rPr lang="en-IN" dirty="0"/>
              <a:t> </a:t>
            </a:r>
            <a:r>
              <a:rPr lang="en-IN" dirty="0" err="1"/>
              <a:t>cillum</a:t>
            </a:r>
            <a:r>
              <a:rPr lang="en-IN" dirty="0"/>
              <a:t> dolore </a:t>
            </a:r>
            <a:r>
              <a:rPr lang="en-IN" dirty="0" err="1"/>
              <a:t>eu</a:t>
            </a:r>
            <a:r>
              <a:rPr lang="en-IN" dirty="0"/>
              <a:t> </a:t>
            </a:r>
            <a:r>
              <a:rPr lang="en-IN" dirty="0" err="1"/>
              <a:t>fugiat</a:t>
            </a:r>
            <a:r>
              <a:rPr lang="en-IN" dirty="0"/>
              <a:t> </a:t>
            </a:r>
            <a:r>
              <a:rPr lang="en-IN" dirty="0" err="1"/>
              <a:t>nulla</a:t>
            </a:r>
            <a:r>
              <a:rPr lang="en-IN" dirty="0"/>
              <a:t> </a:t>
            </a:r>
            <a:r>
              <a:rPr lang="en-IN" dirty="0" err="1"/>
              <a:t>pariatur</a:t>
            </a:r>
            <a:r>
              <a:rPr lang="en-IN" dirty="0"/>
              <a:t>. </a:t>
            </a:r>
            <a:r>
              <a:rPr lang="en-IN" dirty="0" err="1"/>
              <a:t>Excepteur</a:t>
            </a:r>
            <a:r>
              <a:rPr lang="en-IN" dirty="0"/>
              <a:t> </a:t>
            </a:r>
            <a:r>
              <a:rPr lang="en-IN" dirty="0" err="1"/>
              <a:t>sint</a:t>
            </a:r>
            <a:r>
              <a:rPr lang="en-IN" dirty="0"/>
              <a:t> </a:t>
            </a:r>
            <a:r>
              <a:rPr lang="en-IN" dirty="0" err="1"/>
              <a:t>occaecat</a:t>
            </a:r>
            <a:r>
              <a:rPr lang="en-IN" dirty="0"/>
              <a:t> </a:t>
            </a:r>
            <a:r>
              <a:rPr lang="en-IN" dirty="0" err="1"/>
              <a:t>cupidatat</a:t>
            </a:r>
            <a:r>
              <a:rPr lang="en-IN" dirty="0"/>
              <a:t> non </a:t>
            </a:r>
            <a:r>
              <a:rPr lang="en-IN" dirty="0" err="1"/>
              <a:t>proident</a:t>
            </a:r>
            <a:r>
              <a:rPr lang="en-IN" dirty="0"/>
              <a:t>, sunt in culpa qui </a:t>
            </a:r>
            <a:r>
              <a:rPr lang="en-IN" dirty="0" err="1"/>
              <a:t>officia</a:t>
            </a:r>
            <a:r>
              <a:rPr lang="en-IN" dirty="0"/>
              <a:t> </a:t>
            </a:r>
            <a:r>
              <a:rPr lang="en-IN" dirty="0" err="1"/>
              <a:t>deserunt</a:t>
            </a:r>
            <a:r>
              <a:rPr lang="en-IN" dirty="0"/>
              <a:t> </a:t>
            </a:r>
            <a:r>
              <a:rPr lang="en-IN" dirty="0" err="1"/>
              <a:t>mollit</a:t>
            </a:r>
            <a:r>
              <a:rPr lang="en-IN" dirty="0"/>
              <a:t> </a:t>
            </a:r>
            <a:r>
              <a:rPr lang="en-IN" dirty="0" err="1"/>
              <a:t>anim</a:t>
            </a:r>
            <a:r>
              <a:rPr lang="en-IN" dirty="0"/>
              <a:t> id </a:t>
            </a:r>
            <a:r>
              <a:rPr lang="en-IN" dirty="0" err="1"/>
              <a:t>est</a:t>
            </a:r>
            <a:r>
              <a:rPr lang="en-IN" dirty="0"/>
              <a:t> </a:t>
            </a:r>
            <a:r>
              <a:rPr lang="en-IN" dirty="0" err="1"/>
              <a:t>laborum</a:t>
            </a:r>
            <a:r>
              <a:rPr lang="en-IN" dirty="0"/>
              <a:t>.</a:t>
            </a:r>
            <a:endParaRPr lang="en-US" dirty="0"/>
          </a:p>
        </p:txBody>
      </p:sp>
      <p:sp>
        <p:nvSpPr>
          <p:cNvPr id="30" name="Text Placeholder 21">
            <a:extLst>
              <a:ext uri="{FF2B5EF4-FFF2-40B4-BE49-F238E27FC236}">
                <a16:creationId xmlns:a16="http://schemas.microsoft.com/office/drawing/2014/main" id="{ED1E00BD-A0B0-2F41-84FF-32EEA5F1D1F2}"/>
              </a:ext>
            </a:extLst>
          </p:cNvPr>
          <p:cNvSpPr>
            <a:spLocks noGrp="1"/>
          </p:cNvSpPr>
          <p:nvPr>
            <p:ph type="body" sz="quarter" idx="15" hasCustomPrompt="1"/>
          </p:nvPr>
        </p:nvSpPr>
        <p:spPr>
          <a:xfrm>
            <a:off x="768689" y="4983705"/>
            <a:ext cx="1416645"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4" name="Text Placeholder 21">
            <a:extLst>
              <a:ext uri="{FF2B5EF4-FFF2-40B4-BE49-F238E27FC236}">
                <a16:creationId xmlns:a16="http://schemas.microsoft.com/office/drawing/2014/main" id="{7B8B0603-A47F-0343-AD86-E2ACD51E6720}"/>
              </a:ext>
            </a:extLst>
          </p:cNvPr>
          <p:cNvSpPr>
            <a:spLocks noGrp="1"/>
          </p:cNvSpPr>
          <p:nvPr>
            <p:ph type="body" sz="quarter" idx="16" hasCustomPrompt="1"/>
          </p:nvPr>
        </p:nvSpPr>
        <p:spPr>
          <a:xfrm>
            <a:off x="768689" y="5678822"/>
            <a:ext cx="1416645"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cxnSp>
        <p:nvCxnSpPr>
          <p:cNvPr id="39" name="Straight Connector 38">
            <a:extLst>
              <a:ext uri="{FF2B5EF4-FFF2-40B4-BE49-F238E27FC236}">
                <a16:creationId xmlns:a16="http://schemas.microsoft.com/office/drawing/2014/main" id="{90C955F3-B8DD-4D48-AAF6-E22B505F7E8D}"/>
              </a:ext>
              <a:ext uri="{C183D7F6-B498-43B3-948B-1728B52AA6E4}">
                <adec:decorative xmlns:adec="http://schemas.microsoft.com/office/drawing/2017/decorative" val="1"/>
              </a:ext>
            </a:extLst>
          </p:cNvPr>
          <p:cNvCxnSpPr/>
          <p:nvPr userDrawn="1"/>
        </p:nvCxnSpPr>
        <p:spPr>
          <a:xfrm flipH="1">
            <a:off x="229766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35" name="Text Placeholder 21">
            <a:extLst>
              <a:ext uri="{FF2B5EF4-FFF2-40B4-BE49-F238E27FC236}">
                <a16:creationId xmlns:a16="http://schemas.microsoft.com/office/drawing/2014/main" id="{904C647D-D25C-9342-A633-953F7225E0FD}"/>
              </a:ext>
            </a:extLst>
          </p:cNvPr>
          <p:cNvSpPr>
            <a:spLocks noGrp="1"/>
          </p:cNvSpPr>
          <p:nvPr>
            <p:ph type="body" sz="quarter" idx="17" hasCustomPrompt="1"/>
          </p:nvPr>
        </p:nvSpPr>
        <p:spPr>
          <a:xfrm>
            <a:off x="2416846" y="4983705"/>
            <a:ext cx="1414400"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6" name="Text Placeholder 21">
            <a:extLst>
              <a:ext uri="{FF2B5EF4-FFF2-40B4-BE49-F238E27FC236}">
                <a16:creationId xmlns:a16="http://schemas.microsoft.com/office/drawing/2014/main" id="{2A4B8FB7-3F58-9947-A2B5-FFFAA5F43F07}"/>
              </a:ext>
            </a:extLst>
          </p:cNvPr>
          <p:cNvSpPr>
            <a:spLocks noGrp="1"/>
          </p:cNvSpPr>
          <p:nvPr>
            <p:ph type="body" sz="quarter" idx="18" hasCustomPrompt="1"/>
          </p:nvPr>
        </p:nvSpPr>
        <p:spPr>
          <a:xfrm>
            <a:off x="2416846" y="5678822"/>
            <a:ext cx="1414400"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dirty="0"/>
              <a:t>Text under stat goes here</a:t>
            </a:r>
            <a:endParaRPr lang="en-US" dirty="0"/>
          </a:p>
        </p:txBody>
      </p:sp>
      <p:cxnSp>
        <p:nvCxnSpPr>
          <p:cNvPr id="40" name="Straight Connector 39">
            <a:extLst>
              <a:ext uri="{FF2B5EF4-FFF2-40B4-BE49-F238E27FC236}">
                <a16:creationId xmlns:a16="http://schemas.microsoft.com/office/drawing/2014/main" id="{476894C9-856C-EC4A-ACC3-EA809D729D35}"/>
              </a:ext>
              <a:ext uri="{C183D7F6-B498-43B3-948B-1728B52AA6E4}">
                <adec:decorative xmlns:adec="http://schemas.microsoft.com/office/drawing/2017/decorative" val="1"/>
              </a:ext>
            </a:extLst>
          </p:cNvPr>
          <p:cNvCxnSpPr/>
          <p:nvPr userDrawn="1"/>
        </p:nvCxnSpPr>
        <p:spPr>
          <a:xfrm flipH="1">
            <a:off x="394358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37" name="Text Placeholder 21">
            <a:extLst>
              <a:ext uri="{FF2B5EF4-FFF2-40B4-BE49-F238E27FC236}">
                <a16:creationId xmlns:a16="http://schemas.microsoft.com/office/drawing/2014/main" id="{8D8E7E4D-21A0-A746-B48F-190331EC9368}"/>
              </a:ext>
            </a:extLst>
          </p:cNvPr>
          <p:cNvSpPr>
            <a:spLocks noGrp="1"/>
          </p:cNvSpPr>
          <p:nvPr>
            <p:ph type="body" sz="quarter" idx="19" hasCustomPrompt="1"/>
          </p:nvPr>
        </p:nvSpPr>
        <p:spPr>
          <a:xfrm>
            <a:off x="4065003" y="4983705"/>
            <a:ext cx="1574324"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8" name="Text Placeholder 21">
            <a:extLst>
              <a:ext uri="{FF2B5EF4-FFF2-40B4-BE49-F238E27FC236}">
                <a16:creationId xmlns:a16="http://schemas.microsoft.com/office/drawing/2014/main" id="{07BD9017-2362-CC47-B28B-80B673D3969D}"/>
              </a:ext>
            </a:extLst>
          </p:cNvPr>
          <p:cNvSpPr>
            <a:spLocks noGrp="1"/>
          </p:cNvSpPr>
          <p:nvPr>
            <p:ph type="body" sz="quarter" idx="25" hasCustomPrompt="1"/>
          </p:nvPr>
        </p:nvSpPr>
        <p:spPr>
          <a:xfrm>
            <a:off x="4065003" y="5678822"/>
            <a:ext cx="1574324"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sp>
        <p:nvSpPr>
          <p:cNvPr id="4" name="Text Placeholder 3">
            <a:extLst>
              <a:ext uri="{FF2B5EF4-FFF2-40B4-BE49-F238E27FC236}">
                <a16:creationId xmlns:a16="http://schemas.microsoft.com/office/drawing/2014/main" id="{44752376-3C39-BC4E-A080-2D3544F761B3}"/>
              </a:ext>
            </a:extLst>
          </p:cNvPr>
          <p:cNvSpPr>
            <a:spLocks noGrp="1"/>
          </p:cNvSpPr>
          <p:nvPr>
            <p:ph type="body" sz="quarter" idx="20" hasCustomPrompt="1"/>
          </p:nvPr>
        </p:nvSpPr>
        <p:spPr>
          <a:xfrm>
            <a:off x="6781820" y="1811147"/>
            <a:ext cx="4838705" cy="2437409"/>
          </a:xfrm>
        </p:spPr>
        <p:txBody>
          <a:bodyPr/>
          <a:lstStyle>
            <a:lvl1pPr>
              <a:defRPr sz="2400">
                <a:solidFill>
                  <a:schemeClr val="bg2"/>
                </a:solidFill>
                <a:latin typeface="Georgia" panose="02040502050405020303" pitchFamily="18" charset="0"/>
              </a:defRPr>
            </a:lvl1pPr>
          </a:lstStyle>
          <a:p>
            <a:pPr lvl="0"/>
            <a:r>
              <a:rPr lang="en-GB" dirty="0"/>
              <a:t>“Quote goes up here.</a:t>
            </a:r>
            <a:r>
              <a:rPr lang="en-IN" dirty="0"/>
              <a:t> 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a:t>
            </a:r>
            <a:endParaRPr lang="en-US" dirty="0"/>
          </a:p>
        </p:txBody>
      </p:sp>
      <p:sp>
        <p:nvSpPr>
          <p:cNvPr id="18" name="Text Placeholder 3">
            <a:extLst>
              <a:ext uri="{FF2B5EF4-FFF2-40B4-BE49-F238E27FC236}">
                <a16:creationId xmlns:a16="http://schemas.microsoft.com/office/drawing/2014/main" id="{124E7EE1-1F21-A94B-BD4C-80D5579EA0D8}"/>
              </a:ext>
            </a:extLst>
          </p:cNvPr>
          <p:cNvSpPr>
            <a:spLocks noGrp="1"/>
          </p:cNvSpPr>
          <p:nvPr>
            <p:ph type="body" sz="quarter" idx="21" hasCustomPrompt="1"/>
          </p:nvPr>
        </p:nvSpPr>
        <p:spPr>
          <a:xfrm>
            <a:off x="6781820" y="4732422"/>
            <a:ext cx="4838705" cy="269769"/>
          </a:xfrm>
        </p:spPr>
        <p:txBody>
          <a:bodyPr anchor="ctr"/>
          <a:lstStyle>
            <a:lvl1pPr>
              <a:defRPr sz="1600" b="1" i="0">
                <a:solidFill>
                  <a:schemeClr val="bg2"/>
                </a:solidFill>
                <a:latin typeface="Oracle Sans" panose="020B0503020204020204" pitchFamily="34" charset="0"/>
                <a:cs typeface="Oracle Sans" panose="020B0503020204020204" pitchFamily="34" charset="0"/>
              </a:defRPr>
            </a:lvl1pPr>
          </a:lstStyle>
          <a:p>
            <a:pPr lvl="0"/>
            <a:r>
              <a:rPr lang="en-US" dirty="0"/>
              <a:t>Person name</a:t>
            </a:r>
          </a:p>
        </p:txBody>
      </p:sp>
      <p:sp>
        <p:nvSpPr>
          <p:cNvPr id="19" name="Text Placeholder 3">
            <a:extLst>
              <a:ext uri="{FF2B5EF4-FFF2-40B4-BE49-F238E27FC236}">
                <a16:creationId xmlns:a16="http://schemas.microsoft.com/office/drawing/2014/main" id="{EECEA0F4-62BE-D045-9B17-E8A1B43697E5}"/>
              </a:ext>
            </a:extLst>
          </p:cNvPr>
          <p:cNvSpPr>
            <a:spLocks noGrp="1"/>
          </p:cNvSpPr>
          <p:nvPr>
            <p:ph type="body" sz="quarter" idx="22" hasCustomPrompt="1"/>
          </p:nvPr>
        </p:nvSpPr>
        <p:spPr>
          <a:xfrm>
            <a:off x="6781819" y="5061600"/>
            <a:ext cx="4838705" cy="269769"/>
          </a:xfrm>
        </p:spPr>
        <p:txBody>
          <a:bodyPr anchor="ctr"/>
          <a:lstStyle>
            <a:lvl1pPr>
              <a:defRPr sz="1600" b="0" i="0">
                <a:solidFill>
                  <a:schemeClr val="bg2"/>
                </a:solidFill>
                <a:latin typeface="Oracle Sans Light" panose="020B0403020204020204" pitchFamily="34" charset="0"/>
                <a:cs typeface="Oracle Sans Light" panose="020B0403020204020204" pitchFamily="34" charset="0"/>
              </a:defRPr>
            </a:lvl1pPr>
          </a:lstStyle>
          <a:p>
            <a:pPr lvl="0"/>
            <a:r>
              <a:rPr lang="en-US" dirty="0"/>
              <a:t>Company name</a:t>
            </a:r>
          </a:p>
        </p:txBody>
      </p:sp>
      <p:pic>
        <p:nvPicPr>
          <p:cNvPr id="31" name="OTag">
            <a:extLst>
              <a:ext uri="{FF2B5EF4-FFF2-40B4-BE49-F238E27FC236}">
                <a16:creationId xmlns:a16="http://schemas.microsoft.com/office/drawing/2014/main" id="{564C5E79-505C-F44A-BF49-08AFFBAA8DC8}"/>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25" name="Date Placeholder 2">
            <a:extLst>
              <a:ext uri="{FF2B5EF4-FFF2-40B4-BE49-F238E27FC236}">
                <a16:creationId xmlns:a16="http://schemas.microsoft.com/office/drawing/2014/main" id="{2839A7A1-3E42-3A4F-B657-CF0218D56F1C}"/>
              </a:ext>
            </a:extLst>
          </p:cNvPr>
          <p:cNvSpPr>
            <a:spLocks noGrp="1"/>
          </p:cNvSpPr>
          <p:nvPr>
            <p:ph type="dt" sz="half" idx="10"/>
          </p:nvPr>
        </p:nvSpPr>
        <p:spPr>
          <a:xfrm>
            <a:off x="6873138" y="6425604"/>
            <a:ext cx="2743200" cy="363500"/>
          </a:xfrm>
        </p:spPr>
        <p:txBody>
          <a:bodyPr/>
          <a:lstStyle/>
          <a:p>
            <a:r>
              <a:rPr lang="en-US"/>
              <a:t>[Date]</a:t>
            </a:r>
            <a:endParaRPr lang="en-US" dirty="0"/>
          </a:p>
        </p:txBody>
      </p:sp>
      <p:sp>
        <p:nvSpPr>
          <p:cNvPr id="27" name="Footer Placeholder 4">
            <a:extLst>
              <a:ext uri="{FF2B5EF4-FFF2-40B4-BE49-F238E27FC236}">
                <a16:creationId xmlns:a16="http://schemas.microsoft.com/office/drawing/2014/main" id="{030EAEB9-5C84-5B44-B666-3E81D389A7DE}"/>
              </a:ext>
            </a:extLst>
          </p:cNvPr>
          <p:cNvSpPr>
            <a:spLocks noGrp="1"/>
          </p:cNvSpPr>
          <p:nvPr>
            <p:ph type="ftr" sz="quarter" idx="11"/>
          </p:nvPr>
        </p:nvSpPr>
        <p:spPr>
          <a:xfrm>
            <a:off x="1127759" y="6423978"/>
            <a:ext cx="5745379" cy="365125"/>
          </a:xfrm>
          <a:prstGeom prst="rect">
            <a:avLst/>
          </a:prstGeom>
        </p:spPr>
        <p:txBody>
          <a:bodyPr/>
          <a:lstStyle/>
          <a:p>
            <a:r>
              <a:rPr lang="en-US"/>
              <a:t>Copyright © 2025, Oracle and/or its affiliates</a:t>
            </a:r>
            <a:endParaRPr lang="en-US" dirty="0"/>
          </a:p>
        </p:txBody>
      </p:sp>
      <p:sp>
        <p:nvSpPr>
          <p:cNvPr id="28" name="Slide Number Placeholder 7">
            <a:extLst>
              <a:ext uri="{FF2B5EF4-FFF2-40B4-BE49-F238E27FC236}">
                <a16:creationId xmlns:a16="http://schemas.microsoft.com/office/drawing/2014/main" id="{3DCACC07-031D-AC47-B497-3509661C6CDF}"/>
              </a:ext>
            </a:extLst>
          </p:cNvPr>
          <p:cNvSpPr>
            <a:spLocks noGrp="1"/>
          </p:cNvSpPr>
          <p:nvPr>
            <p:ph type="sldNum" sz="quarter" idx="27"/>
          </p:nvPr>
        </p:nvSpPr>
        <p:spPr>
          <a:xfrm>
            <a:off x="762000" y="6423660"/>
            <a:ext cx="365760" cy="365760"/>
          </a:xfrm>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2612208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Quote_Layout 2_Partners_Pillar">
    <p:bg>
      <p:bgPr>
        <a:solidFill>
          <a:schemeClr val="bg2"/>
        </a:solidFill>
        <a:effectLst/>
      </p:bgPr>
    </p:bg>
    <p:spTree>
      <p:nvGrpSpPr>
        <p:cNvPr id="1" name=""/>
        <p:cNvGrpSpPr/>
        <p:nvPr/>
      </p:nvGrpSpPr>
      <p:grpSpPr>
        <a:xfrm>
          <a:off x="0" y="0"/>
          <a:ext cx="0" cy="0"/>
          <a:chOff x="0" y="0"/>
          <a:chExt cx="0" cy="0"/>
        </a:xfrm>
      </p:grpSpPr>
      <p:sp>
        <p:nvSpPr>
          <p:cNvPr id="43" name="Oracle Logo">
            <a:extLst>
              <a:ext uri="{FF2B5EF4-FFF2-40B4-BE49-F238E27FC236}">
                <a16:creationId xmlns:a16="http://schemas.microsoft.com/office/drawing/2014/main" id="{716CB5A7-5DF4-446B-85A4-F9E8AF6B7091}"/>
              </a:ext>
            </a:extLst>
          </p:cNvPr>
          <p:cNvSpPr/>
          <p:nvPr userDrawn="1"/>
        </p:nvSpPr>
        <p:spPr>
          <a:xfrm>
            <a:off x="761994" y="107062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44" name="Plus Sign">
            <a:extLst>
              <a:ext uri="{FF2B5EF4-FFF2-40B4-BE49-F238E27FC236}">
                <a16:creationId xmlns:a16="http://schemas.microsoft.com/office/drawing/2014/main" id="{DD192757-995B-44C2-A0C0-B815258705E2}"/>
              </a:ext>
            </a:extLst>
          </p:cNvPr>
          <p:cNvSpPr txBox="1"/>
          <p:nvPr userDrawn="1"/>
        </p:nvSpPr>
        <p:spPr>
          <a:xfrm>
            <a:off x="1983598" y="92835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45" name="Content Placeholder 7">
            <a:extLst>
              <a:ext uri="{FF2B5EF4-FFF2-40B4-BE49-F238E27FC236}">
                <a16:creationId xmlns:a16="http://schemas.microsoft.com/office/drawing/2014/main" id="{27A03B0C-035F-4B09-8E29-73CEBA25A456}"/>
              </a:ext>
            </a:extLst>
          </p:cNvPr>
          <p:cNvSpPr>
            <a:spLocks noGrp="1"/>
          </p:cNvSpPr>
          <p:nvPr>
            <p:ph sz="quarter" idx="29" hasCustomPrompt="1"/>
          </p:nvPr>
        </p:nvSpPr>
        <p:spPr>
          <a:xfrm>
            <a:off x="2451100" y="88582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42" name="Title 1">
            <a:extLst>
              <a:ext uri="{FF2B5EF4-FFF2-40B4-BE49-F238E27FC236}">
                <a16:creationId xmlns:a16="http://schemas.microsoft.com/office/drawing/2014/main" id="{53799748-EFB0-43F5-87BE-F54701B568C8}"/>
              </a:ext>
            </a:extLst>
          </p:cNvPr>
          <p:cNvSpPr>
            <a:spLocks noGrp="1"/>
          </p:cNvSpPr>
          <p:nvPr>
            <p:ph type="title" hasCustomPrompt="1"/>
          </p:nvPr>
        </p:nvSpPr>
        <p:spPr>
          <a:xfrm>
            <a:off x="768689" y="1560233"/>
            <a:ext cx="4744029" cy="822960"/>
          </a:xfrm>
        </p:spPr>
        <p:txBody>
          <a:bodyPr/>
          <a:lstStyle>
            <a:lvl1pPr>
              <a:defRPr>
                <a:solidFill>
                  <a:schemeClr val="accent6"/>
                </a:solidFill>
              </a:defRPr>
            </a:lvl1pPr>
          </a:lstStyle>
          <a:p>
            <a:r>
              <a:rPr lang="en-US" dirty="0"/>
              <a:t>Click to edit title text styles</a:t>
            </a:r>
          </a:p>
        </p:txBody>
      </p:sp>
      <p:sp>
        <p:nvSpPr>
          <p:cNvPr id="32" name="Rectangle 31">
            <a:extLst>
              <a:ext uri="{FF2B5EF4-FFF2-40B4-BE49-F238E27FC236}">
                <a16:creationId xmlns:a16="http://schemas.microsoft.com/office/drawing/2014/main" id="{B6FB1275-B209-A04F-AE66-67FBB37FF0A9}"/>
              </a:ext>
              <a:ext uri="{C183D7F6-B498-43B3-948B-1728B52AA6E4}">
                <adec:decorative xmlns:adec="http://schemas.microsoft.com/office/drawing/2017/decorative" val="1"/>
              </a:ext>
            </a:extLst>
          </p:cNvPr>
          <p:cNvSpPr/>
          <p:nvPr userDrawn="1"/>
        </p:nvSpPr>
        <p:spPr>
          <a:xfrm>
            <a:off x="6096000" y="-12293"/>
            <a:ext cx="6096000" cy="687029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B368C889-7486-F04A-A609-0368012DF578}"/>
              </a:ext>
              <a:ext uri="{C183D7F6-B498-43B3-948B-1728B52AA6E4}">
                <adec:decorative xmlns:adec="http://schemas.microsoft.com/office/drawing/2017/decorative" val="1"/>
              </a:ext>
            </a:extLst>
          </p:cNvPr>
          <p:cNvSpPr/>
          <p:nvPr userDrawn="1"/>
        </p:nvSpPr>
        <p:spPr>
          <a:xfrm>
            <a:off x="6096000" y="-24586"/>
            <a:ext cx="6096000" cy="6882586"/>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Text Placeholder 21">
            <a:extLst>
              <a:ext uri="{FF2B5EF4-FFF2-40B4-BE49-F238E27FC236}">
                <a16:creationId xmlns:a16="http://schemas.microsoft.com/office/drawing/2014/main" id="{236059DB-2ED9-0449-B2AD-7753FF232A9F}"/>
              </a:ext>
            </a:extLst>
          </p:cNvPr>
          <p:cNvSpPr>
            <a:spLocks noGrp="1"/>
          </p:cNvSpPr>
          <p:nvPr>
            <p:ph type="body" sz="quarter" idx="24" hasCustomPrompt="1"/>
          </p:nvPr>
        </p:nvSpPr>
        <p:spPr>
          <a:xfrm>
            <a:off x="768689" y="2567961"/>
            <a:ext cx="4762530" cy="1972453"/>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 </a:t>
            </a:r>
            <a:r>
              <a:rPr lang="en-IN" dirty="0" err="1"/>
              <a:t>laboris</a:t>
            </a:r>
            <a:r>
              <a:rPr lang="en-IN" dirty="0"/>
              <a:t> nisi </a:t>
            </a:r>
            <a:r>
              <a:rPr lang="en-IN" dirty="0" err="1"/>
              <a:t>ut</a:t>
            </a:r>
            <a:r>
              <a:rPr lang="en-IN" dirty="0"/>
              <a:t> </a:t>
            </a:r>
            <a:r>
              <a:rPr lang="en-IN" dirty="0" err="1"/>
              <a:t>aliquip</a:t>
            </a:r>
            <a:r>
              <a:rPr lang="en-IN" dirty="0"/>
              <a:t> ex </a:t>
            </a:r>
            <a:r>
              <a:rPr lang="en-IN" dirty="0" err="1"/>
              <a:t>ea</a:t>
            </a:r>
            <a:r>
              <a:rPr lang="en-IN" dirty="0"/>
              <a:t> </a:t>
            </a:r>
            <a:r>
              <a:rPr lang="en-IN" dirty="0" err="1"/>
              <a:t>commodo</a:t>
            </a:r>
            <a:r>
              <a:rPr lang="en-IN" dirty="0"/>
              <a:t> </a:t>
            </a:r>
            <a:r>
              <a:rPr lang="en-IN" dirty="0" err="1"/>
              <a:t>consequat</a:t>
            </a:r>
            <a:r>
              <a:rPr lang="en-IN" dirty="0"/>
              <a:t>. Duis </a:t>
            </a:r>
            <a:r>
              <a:rPr lang="en-IN" dirty="0" err="1"/>
              <a:t>aute</a:t>
            </a:r>
            <a:r>
              <a:rPr lang="en-IN" dirty="0"/>
              <a:t> </a:t>
            </a:r>
            <a:r>
              <a:rPr lang="en-IN" dirty="0" err="1"/>
              <a:t>irure</a:t>
            </a:r>
            <a:r>
              <a:rPr lang="en-IN" dirty="0"/>
              <a:t> </a:t>
            </a:r>
            <a:r>
              <a:rPr lang="en-IN" dirty="0" err="1"/>
              <a:t>dolor</a:t>
            </a:r>
            <a:r>
              <a:rPr lang="en-IN" dirty="0"/>
              <a:t> in </a:t>
            </a:r>
            <a:r>
              <a:rPr lang="en-IN" dirty="0" err="1"/>
              <a:t>reprehenderit</a:t>
            </a:r>
            <a:r>
              <a:rPr lang="en-IN" dirty="0"/>
              <a:t> in </a:t>
            </a:r>
            <a:r>
              <a:rPr lang="en-IN" dirty="0" err="1"/>
              <a:t>voluptate</a:t>
            </a:r>
            <a:r>
              <a:rPr lang="en-IN" dirty="0"/>
              <a:t> </a:t>
            </a:r>
            <a:r>
              <a:rPr lang="en-IN" dirty="0" err="1"/>
              <a:t>velit</a:t>
            </a:r>
            <a:r>
              <a:rPr lang="en-IN" dirty="0"/>
              <a:t> </a:t>
            </a:r>
            <a:r>
              <a:rPr lang="en-IN" dirty="0" err="1"/>
              <a:t>esse</a:t>
            </a:r>
            <a:r>
              <a:rPr lang="en-IN" dirty="0"/>
              <a:t> </a:t>
            </a:r>
            <a:r>
              <a:rPr lang="en-IN" dirty="0" err="1"/>
              <a:t>cillum</a:t>
            </a:r>
            <a:r>
              <a:rPr lang="en-IN" dirty="0"/>
              <a:t> dolore </a:t>
            </a:r>
            <a:r>
              <a:rPr lang="en-IN" dirty="0" err="1"/>
              <a:t>eu</a:t>
            </a:r>
            <a:r>
              <a:rPr lang="en-IN" dirty="0"/>
              <a:t> </a:t>
            </a:r>
            <a:r>
              <a:rPr lang="en-IN" dirty="0" err="1"/>
              <a:t>fugiat</a:t>
            </a:r>
            <a:r>
              <a:rPr lang="en-IN" dirty="0"/>
              <a:t> </a:t>
            </a:r>
            <a:r>
              <a:rPr lang="en-IN" dirty="0" err="1"/>
              <a:t>nulla</a:t>
            </a:r>
            <a:r>
              <a:rPr lang="en-IN" dirty="0"/>
              <a:t> </a:t>
            </a:r>
            <a:r>
              <a:rPr lang="en-IN" dirty="0" err="1"/>
              <a:t>pariatur</a:t>
            </a:r>
            <a:r>
              <a:rPr lang="en-IN" dirty="0"/>
              <a:t>. </a:t>
            </a:r>
            <a:r>
              <a:rPr lang="en-IN" dirty="0" err="1"/>
              <a:t>Excepteur</a:t>
            </a:r>
            <a:r>
              <a:rPr lang="en-IN" dirty="0"/>
              <a:t> </a:t>
            </a:r>
            <a:r>
              <a:rPr lang="en-IN" dirty="0" err="1"/>
              <a:t>sint</a:t>
            </a:r>
            <a:r>
              <a:rPr lang="en-IN" dirty="0"/>
              <a:t> </a:t>
            </a:r>
            <a:r>
              <a:rPr lang="en-IN" dirty="0" err="1"/>
              <a:t>occaecat</a:t>
            </a:r>
            <a:r>
              <a:rPr lang="en-IN" dirty="0"/>
              <a:t> </a:t>
            </a:r>
            <a:r>
              <a:rPr lang="en-IN" dirty="0" err="1"/>
              <a:t>cupidatat</a:t>
            </a:r>
            <a:r>
              <a:rPr lang="en-IN" dirty="0"/>
              <a:t> non </a:t>
            </a:r>
            <a:r>
              <a:rPr lang="en-IN" dirty="0" err="1"/>
              <a:t>proident</a:t>
            </a:r>
            <a:r>
              <a:rPr lang="en-IN" dirty="0"/>
              <a:t>, sunt in culpa qui </a:t>
            </a:r>
            <a:r>
              <a:rPr lang="en-IN" dirty="0" err="1"/>
              <a:t>officia</a:t>
            </a:r>
            <a:r>
              <a:rPr lang="en-IN" dirty="0"/>
              <a:t> </a:t>
            </a:r>
            <a:r>
              <a:rPr lang="en-IN" dirty="0" err="1"/>
              <a:t>deserunt</a:t>
            </a:r>
            <a:r>
              <a:rPr lang="en-IN" dirty="0"/>
              <a:t> </a:t>
            </a:r>
            <a:r>
              <a:rPr lang="en-IN" dirty="0" err="1"/>
              <a:t>mollit</a:t>
            </a:r>
            <a:r>
              <a:rPr lang="en-IN" dirty="0"/>
              <a:t> </a:t>
            </a:r>
            <a:r>
              <a:rPr lang="en-IN" dirty="0" err="1"/>
              <a:t>anim</a:t>
            </a:r>
            <a:r>
              <a:rPr lang="en-IN" dirty="0"/>
              <a:t> id </a:t>
            </a:r>
            <a:r>
              <a:rPr lang="en-IN" dirty="0" err="1"/>
              <a:t>est</a:t>
            </a:r>
            <a:r>
              <a:rPr lang="en-IN" dirty="0"/>
              <a:t> </a:t>
            </a:r>
            <a:r>
              <a:rPr lang="en-IN" dirty="0" err="1"/>
              <a:t>laborum</a:t>
            </a:r>
            <a:r>
              <a:rPr lang="en-IN" dirty="0"/>
              <a:t>.</a:t>
            </a:r>
            <a:endParaRPr lang="en-US" dirty="0"/>
          </a:p>
        </p:txBody>
      </p:sp>
      <p:sp>
        <p:nvSpPr>
          <p:cNvPr id="30" name="Text Placeholder 21">
            <a:extLst>
              <a:ext uri="{FF2B5EF4-FFF2-40B4-BE49-F238E27FC236}">
                <a16:creationId xmlns:a16="http://schemas.microsoft.com/office/drawing/2014/main" id="{ED1E00BD-A0B0-2F41-84FF-32EEA5F1D1F2}"/>
              </a:ext>
            </a:extLst>
          </p:cNvPr>
          <p:cNvSpPr>
            <a:spLocks noGrp="1"/>
          </p:cNvSpPr>
          <p:nvPr>
            <p:ph type="body" sz="quarter" idx="15" hasCustomPrompt="1"/>
          </p:nvPr>
        </p:nvSpPr>
        <p:spPr>
          <a:xfrm>
            <a:off x="768689" y="4983705"/>
            <a:ext cx="1416645"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4" name="Text Placeholder 21">
            <a:extLst>
              <a:ext uri="{FF2B5EF4-FFF2-40B4-BE49-F238E27FC236}">
                <a16:creationId xmlns:a16="http://schemas.microsoft.com/office/drawing/2014/main" id="{7B8B0603-A47F-0343-AD86-E2ACD51E6720}"/>
              </a:ext>
            </a:extLst>
          </p:cNvPr>
          <p:cNvSpPr>
            <a:spLocks noGrp="1"/>
          </p:cNvSpPr>
          <p:nvPr>
            <p:ph type="body" sz="quarter" idx="16" hasCustomPrompt="1"/>
          </p:nvPr>
        </p:nvSpPr>
        <p:spPr>
          <a:xfrm>
            <a:off x="768689" y="5678822"/>
            <a:ext cx="1416645"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cxnSp>
        <p:nvCxnSpPr>
          <p:cNvPr id="39" name="Straight Connector 38">
            <a:extLst>
              <a:ext uri="{FF2B5EF4-FFF2-40B4-BE49-F238E27FC236}">
                <a16:creationId xmlns:a16="http://schemas.microsoft.com/office/drawing/2014/main" id="{90C955F3-B8DD-4D48-AAF6-E22B505F7E8D}"/>
              </a:ext>
              <a:ext uri="{C183D7F6-B498-43B3-948B-1728B52AA6E4}">
                <adec:decorative xmlns:adec="http://schemas.microsoft.com/office/drawing/2017/decorative" val="1"/>
              </a:ext>
            </a:extLst>
          </p:cNvPr>
          <p:cNvCxnSpPr/>
          <p:nvPr userDrawn="1"/>
        </p:nvCxnSpPr>
        <p:spPr>
          <a:xfrm flipH="1">
            <a:off x="229766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35" name="Text Placeholder 21">
            <a:extLst>
              <a:ext uri="{FF2B5EF4-FFF2-40B4-BE49-F238E27FC236}">
                <a16:creationId xmlns:a16="http://schemas.microsoft.com/office/drawing/2014/main" id="{904C647D-D25C-9342-A633-953F7225E0FD}"/>
              </a:ext>
            </a:extLst>
          </p:cNvPr>
          <p:cNvSpPr>
            <a:spLocks noGrp="1"/>
          </p:cNvSpPr>
          <p:nvPr>
            <p:ph type="body" sz="quarter" idx="17" hasCustomPrompt="1"/>
          </p:nvPr>
        </p:nvSpPr>
        <p:spPr>
          <a:xfrm>
            <a:off x="2416846" y="4983705"/>
            <a:ext cx="1414400"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6" name="Text Placeholder 21">
            <a:extLst>
              <a:ext uri="{FF2B5EF4-FFF2-40B4-BE49-F238E27FC236}">
                <a16:creationId xmlns:a16="http://schemas.microsoft.com/office/drawing/2014/main" id="{2A4B8FB7-3F58-9947-A2B5-FFFAA5F43F07}"/>
              </a:ext>
            </a:extLst>
          </p:cNvPr>
          <p:cNvSpPr>
            <a:spLocks noGrp="1"/>
          </p:cNvSpPr>
          <p:nvPr>
            <p:ph type="body" sz="quarter" idx="18" hasCustomPrompt="1"/>
          </p:nvPr>
        </p:nvSpPr>
        <p:spPr>
          <a:xfrm>
            <a:off x="2416846" y="5678822"/>
            <a:ext cx="1414400"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dirty="0"/>
              <a:t>Text under stat goes here</a:t>
            </a:r>
            <a:endParaRPr lang="en-US" dirty="0"/>
          </a:p>
        </p:txBody>
      </p:sp>
      <p:cxnSp>
        <p:nvCxnSpPr>
          <p:cNvPr id="40" name="Straight Connector 39">
            <a:extLst>
              <a:ext uri="{FF2B5EF4-FFF2-40B4-BE49-F238E27FC236}">
                <a16:creationId xmlns:a16="http://schemas.microsoft.com/office/drawing/2014/main" id="{476894C9-856C-EC4A-ACC3-EA809D729D35}"/>
              </a:ext>
              <a:ext uri="{C183D7F6-B498-43B3-948B-1728B52AA6E4}">
                <adec:decorative xmlns:adec="http://schemas.microsoft.com/office/drawing/2017/decorative" val="1"/>
              </a:ext>
            </a:extLst>
          </p:cNvPr>
          <p:cNvCxnSpPr/>
          <p:nvPr userDrawn="1"/>
        </p:nvCxnSpPr>
        <p:spPr>
          <a:xfrm flipH="1">
            <a:off x="394358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37" name="Text Placeholder 21">
            <a:extLst>
              <a:ext uri="{FF2B5EF4-FFF2-40B4-BE49-F238E27FC236}">
                <a16:creationId xmlns:a16="http://schemas.microsoft.com/office/drawing/2014/main" id="{8D8E7E4D-21A0-A746-B48F-190331EC9368}"/>
              </a:ext>
            </a:extLst>
          </p:cNvPr>
          <p:cNvSpPr>
            <a:spLocks noGrp="1"/>
          </p:cNvSpPr>
          <p:nvPr>
            <p:ph type="body" sz="quarter" idx="19" hasCustomPrompt="1"/>
          </p:nvPr>
        </p:nvSpPr>
        <p:spPr>
          <a:xfrm>
            <a:off x="4065003" y="4983705"/>
            <a:ext cx="1574324"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8" name="Text Placeholder 21">
            <a:extLst>
              <a:ext uri="{FF2B5EF4-FFF2-40B4-BE49-F238E27FC236}">
                <a16:creationId xmlns:a16="http://schemas.microsoft.com/office/drawing/2014/main" id="{07BD9017-2362-CC47-B28B-80B673D3969D}"/>
              </a:ext>
            </a:extLst>
          </p:cNvPr>
          <p:cNvSpPr>
            <a:spLocks noGrp="1"/>
          </p:cNvSpPr>
          <p:nvPr>
            <p:ph type="body" sz="quarter" idx="25" hasCustomPrompt="1"/>
          </p:nvPr>
        </p:nvSpPr>
        <p:spPr>
          <a:xfrm>
            <a:off x="4065003" y="5678822"/>
            <a:ext cx="1574324"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sp>
        <p:nvSpPr>
          <p:cNvPr id="4" name="Text Placeholder 3">
            <a:extLst>
              <a:ext uri="{FF2B5EF4-FFF2-40B4-BE49-F238E27FC236}">
                <a16:creationId xmlns:a16="http://schemas.microsoft.com/office/drawing/2014/main" id="{44752376-3C39-BC4E-A080-2D3544F761B3}"/>
              </a:ext>
            </a:extLst>
          </p:cNvPr>
          <p:cNvSpPr>
            <a:spLocks noGrp="1"/>
          </p:cNvSpPr>
          <p:nvPr>
            <p:ph type="body" sz="quarter" idx="20" hasCustomPrompt="1"/>
          </p:nvPr>
        </p:nvSpPr>
        <p:spPr>
          <a:xfrm>
            <a:off x="6781820" y="1811147"/>
            <a:ext cx="4838705" cy="2437409"/>
          </a:xfrm>
        </p:spPr>
        <p:txBody>
          <a:bodyPr/>
          <a:lstStyle>
            <a:lvl1pPr>
              <a:defRPr sz="2400">
                <a:solidFill>
                  <a:schemeClr val="bg2"/>
                </a:solidFill>
                <a:latin typeface="Georgia" panose="02040502050405020303" pitchFamily="18" charset="0"/>
              </a:defRPr>
            </a:lvl1pPr>
          </a:lstStyle>
          <a:p>
            <a:pPr lvl="0"/>
            <a:r>
              <a:rPr lang="en-GB" dirty="0"/>
              <a:t>“Quote goes up here.</a:t>
            </a:r>
            <a:r>
              <a:rPr lang="en-IN" dirty="0"/>
              <a:t> 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a:t>
            </a:r>
            <a:endParaRPr lang="en-US" dirty="0"/>
          </a:p>
        </p:txBody>
      </p:sp>
      <p:sp>
        <p:nvSpPr>
          <p:cNvPr id="18" name="Text Placeholder 3">
            <a:extLst>
              <a:ext uri="{FF2B5EF4-FFF2-40B4-BE49-F238E27FC236}">
                <a16:creationId xmlns:a16="http://schemas.microsoft.com/office/drawing/2014/main" id="{124E7EE1-1F21-A94B-BD4C-80D5579EA0D8}"/>
              </a:ext>
            </a:extLst>
          </p:cNvPr>
          <p:cNvSpPr>
            <a:spLocks noGrp="1"/>
          </p:cNvSpPr>
          <p:nvPr>
            <p:ph type="body" sz="quarter" idx="21" hasCustomPrompt="1"/>
          </p:nvPr>
        </p:nvSpPr>
        <p:spPr>
          <a:xfrm>
            <a:off x="6781820" y="4732422"/>
            <a:ext cx="4838705" cy="269769"/>
          </a:xfrm>
        </p:spPr>
        <p:txBody>
          <a:bodyPr anchor="ctr"/>
          <a:lstStyle>
            <a:lvl1pPr>
              <a:defRPr sz="1600" b="1" i="0">
                <a:solidFill>
                  <a:schemeClr val="bg2"/>
                </a:solidFill>
                <a:latin typeface="Oracle Sans" panose="020B0503020204020204" pitchFamily="34" charset="0"/>
                <a:cs typeface="Oracle Sans" panose="020B0503020204020204" pitchFamily="34" charset="0"/>
              </a:defRPr>
            </a:lvl1pPr>
          </a:lstStyle>
          <a:p>
            <a:pPr lvl="0"/>
            <a:r>
              <a:rPr lang="en-US" dirty="0"/>
              <a:t>Person name</a:t>
            </a:r>
          </a:p>
        </p:txBody>
      </p:sp>
      <p:sp>
        <p:nvSpPr>
          <p:cNvPr id="19" name="Text Placeholder 3">
            <a:extLst>
              <a:ext uri="{FF2B5EF4-FFF2-40B4-BE49-F238E27FC236}">
                <a16:creationId xmlns:a16="http://schemas.microsoft.com/office/drawing/2014/main" id="{EECEA0F4-62BE-D045-9B17-E8A1B43697E5}"/>
              </a:ext>
            </a:extLst>
          </p:cNvPr>
          <p:cNvSpPr>
            <a:spLocks noGrp="1"/>
          </p:cNvSpPr>
          <p:nvPr>
            <p:ph type="body" sz="quarter" idx="22" hasCustomPrompt="1"/>
          </p:nvPr>
        </p:nvSpPr>
        <p:spPr>
          <a:xfrm>
            <a:off x="6781819" y="5061600"/>
            <a:ext cx="4838705" cy="269769"/>
          </a:xfrm>
        </p:spPr>
        <p:txBody>
          <a:bodyPr anchor="ctr"/>
          <a:lstStyle>
            <a:lvl1pPr>
              <a:defRPr sz="1600" b="0" i="0">
                <a:solidFill>
                  <a:schemeClr val="bg2"/>
                </a:solidFill>
                <a:latin typeface="Oracle Sans Light" panose="020B0403020204020204" pitchFamily="34" charset="0"/>
                <a:cs typeface="Oracle Sans Light" panose="020B0403020204020204" pitchFamily="34" charset="0"/>
              </a:defRPr>
            </a:lvl1pPr>
          </a:lstStyle>
          <a:p>
            <a:pPr lvl="0"/>
            <a:r>
              <a:rPr lang="en-US" dirty="0"/>
              <a:t>Company name</a:t>
            </a:r>
          </a:p>
        </p:txBody>
      </p:sp>
      <p:pic>
        <p:nvPicPr>
          <p:cNvPr id="31" name="OTag">
            <a:extLst>
              <a:ext uri="{FF2B5EF4-FFF2-40B4-BE49-F238E27FC236}">
                <a16:creationId xmlns:a16="http://schemas.microsoft.com/office/drawing/2014/main" id="{564C5E79-505C-F44A-BF49-08AFFBAA8DC8}"/>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25" name="Date Placeholder 2">
            <a:extLst>
              <a:ext uri="{FF2B5EF4-FFF2-40B4-BE49-F238E27FC236}">
                <a16:creationId xmlns:a16="http://schemas.microsoft.com/office/drawing/2014/main" id="{2839A7A1-3E42-3A4F-B657-CF0218D56F1C}"/>
              </a:ext>
            </a:extLst>
          </p:cNvPr>
          <p:cNvSpPr>
            <a:spLocks noGrp="1"/>
          </p:cNvSpPr>
          <p:nvPr>
            <p:ph type="dt" sz="half" idx="10"/>
          </p:nvPr>
        </p:nvSpPr>
        <p:spPr>
          <a:xfrm>
            <a:off x="6873138" y="6425604"/>
            <a:ext cx="2743200" cy="363500"/>
          </a:xfrm>
        </p:spPr>
        <p:txBody>
          <a:bodyPr/>
          <a:lstStyle/>
          <a:p>
            <a:r>
              <a:rPr lang="en-US"/>
              <a:t>[Date]</a:t>
            </a:r>
            <a:endParaRPr lang="en-US" dirty="0"/>
          </a:p>
        </p:txBody>
      </p:sp>
      <p:sp>
        <p:nvSpPr>
          <p:cNvPr id="27" name="Footer Placeholder 4">
            <a:extLst>
              <a:ext uri="{FF2B5EF4-FFF2-40B4-BE49-F238E27FC236}">
                <a16:creationId xmlns:a16="http://schemas.microsoft.com/office/drawing/2014/main" id="{030EAEB9-5C84-5B44-B666-3E81D389A7DE}"/>
              </a:ext>
            </a:extLst>
          </p:cNvPr>
          <p:cNvSpPr>
            <a:spLocks noGrp="1"/>
          </p:cNvSpPr>
          <p:nvPr>
            <p:ph type="ftr" sz="quarter" idx="11"/>
          </p:nvPr>
        </p:nvSpPr>
        <p:spPr>
          <a:xfrm>
            <a:off x="1127759" y="6423978"/>
            <a:ext cx="5745379" cy="365125"/>
          </a:xfrm>
          <a:prstGeom prst="rect">
            <a:avLst/>
          </a:prstGeom>
        </p:spPr>
        <p:txBody>
          <a:bodyPr/>
          <a:lstStyle/>
          <a:p>
            <a:r>
              <a:rPr lang="en-US"/>
              <a:t>Copyright © 2025, Oracle and/or its affiliates</a:t>
            </a:r>
            <a:endParaRPr lang="en-US" dirty="0"/>
          </a:p>
        </p:txBody>
      </p:sp>
      <p:sp>
        <p:nvSpPr>
          <p:cNvPr id="28" name="Slide Number Placeholder 7">
            <a:extLst>
              <a:ext uri="{FF2B5EF4-FFF2-40B4-BE49-F238E27FC236}">
                <a16:creationId xmlns:a16="http://schemas.microsoft.com/office/drawing/2014/main" id="{3DCACC07-031D-AC47-B497-3509661C6CDF}"/>
              </a:ext>
            </a:extLst>
          </p:cNvPr>
          <p:cNvSpPr>
            <a:spLocks noGrp="1"/>
          </p:cNvSpPr>
          <p:nvPr>
            <p:ph type="sldNum" sz="quarter" idx="27"/>
          </p:nvPr>
        </p:nvSpPr>
        <p:spPr>
          <a:xfrm>
            <a:off x="762000" y="6423660"/>
            <a:ext cx="365760" cy="365760"/>
          </a:xfrm>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2349043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Quote_Layout 2_Logo_Pillar">
    <p:bg>
      <p:bgPr>
        <a:solidFill>
          <a:schemeClr val="bg2"/>
        </a:solidFill>
        <a:effectLst/>
      </p:bgPr>
    </p:bg>
    <p:spTree>
      <p:nvGrpSpPr>
        <p:cNvPr id="1" name=""/>
        <p:cNvGrpSpPr/>
        <p:nvPr/>
      </p:nvGrpSpPr>
      <p:grpSpPr>
        <a:xfrm>
          <a:off x="0" y="0"/>
          <a:ext cx="0" cy="0"/>
          <a:chOff x="0" y="0"/>
          <a:chExt cx="0" cy="0"/>
        </a:xfrm>
      </p:grpSpPr>
      <p:sp>
        <p:nvSpPr>
          <p:cNvPr id="43" name="Oracle Logo">
            <a:extLst>
              <a:ext uri="{FF2B5EF4-FFF2-40B4-BE49-F238E27FC236}">
                <a16:creationId xmlns:a16="http://schemas.microsoft.com/office/drawing/2014/main" id="{716CB5A7-5DF4-446B-85A4-F9E8AF6B7091}"/>
              </a:ext>
            </a:extLst>
          </p:cNvPr>
          <p:cNvSpPr/>
          <p:nvPr userDrawn="1"/>
        </p:nvSpPr>
        <p:spPr>
          <a:xfrm>
            <a:off x="761994" y="107062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42" name="Title 1">
            <a:extLst>
              <a:ext uri="{FF2B5EF4-FFF2-40B4-BE49-F238E27FC236}">
                <a16:creationId xmlns:a16="http://schemas.microsoft.com/office/drawing/2014/main" id="{53799748-EFB0-43F5-87BE-F54701B568C8}"/>
              </a:ext>
            </a:extLst>
          </p:cNvPr>
          <p:cNvSpPr>
            <a:spLocks noGrp="1"/>
          </p:cNvSpPr>
          <p:nvPr>
            <p:ph type="title" hasCustomPrompt="1"/>
          </p:nvPr>
        </p:nvSpPr>
        <p:spPr>
          <a:xfrm>
            <a:off x="768689" y="1560233"/>
            <a:ext cx="4744029" cy="822960"/>
          </a:xfrm>
        </p:spPr>
        <p:txBody>
          <a:bodyPr/>
          <a:lstStyle>
            <a:lvl1pPr>
              <a:defRPr>
                <a:solidFill>
                  <a:schemeClr val="accent6"/>
                </a:solidFill>
              </a:defRPr>
            </a:lvl1pPr>
          </a:lstStyle>
          <a:p>
            <a:r>
              <a:rPr lang="en-US" dirty="0"/>
              <a:t>Click to edit title text styles</a:t>
            </a:r>
          </a:p>
        </p:txBody>
      </p:sp>
      <p:sp>
        <p:nvSpPr>
          <p:cNvPr id="32" name="Rectangle 31">
            <a:extLst>
              <a:ext uri="{FF2B5EF4-FFF2-40B4-BE49-F238E27FC236}">
                <a16:creationId xmlns:a16="http://schemas.microsoft.com/office/drawing/2014/main" id="{B6FB1275-B209-A04F-AE66-67FBB37FF0A9}"/>
              </a:ext>
              <a:ext uri="{C183D7F6-B498-43B3-948B-1728B52AA6E4}">
                <adec:decorative xmlns:adec="http://schemas.microsoft.com/office/drawing/2017/decorative" val="1"/>
              </a:ext>
            </a:extLst>
          </p:cNvPr>
          <p:cNvSpPr/>
          <p:nvPr userDrawn="1"/>
        </p:nvSpPr>
        <p:spPr>
          <a:xfrm>
            <a:off x="6096000" y="-12293"/>
            <a:ext cx="6096000" cy="687029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B368C889-7486-F04A-A609-0368012DF578}"/>
              </a:ext>
              <a:ext uri="{C183D7F6-B498-43B3-948B-1728B52AA6E4}">
                <adec:decorative xmlns:adec="http://schemas.microsoft.com/office/drawing/2017/decorative" val="1"/>
              </a:ext>
            </a:extLst>
          </p:cNvPr>
          <p:cNvSpPr/>
          <p:nvPr userDrawn="1"/>
        </p:nvSpPr>
        <p:spPr>
          <a:xfrm>
            <a:off x="6096000" y="-24586"/>
            <a:ext cx="6096000" cy="6882586"/>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Text Placeholder 21">
            <a:extLst>
              <a:ext uri="{FF2B5EF4-FFF2-40B4-BE49-F238E27FC236}">
                <a16:creationId xmlns:a16="http://schemas.microsoft.com/office/drawing/2014/main" id="{236059DB-2ED9-0449-B2AD-7753FF232A9F}"/>
              </a:ext>
            </a:extLst>
          </p:cNvPr>
          <p:cNvSpPr>
            <a:spLocks noGrp="1"/>
          </p:cNvSpPr>
          <p:nvPr>
            <p:ph type="body" sz="quarter" idx="24" hasCustomPrompt="1"/>
          </p:nvPr>
        </p:nvSpPr>
        <p:spPr>
          <a:xfrm>
            <a:off x="768689" y="2567961"/>
            <a:ext cx="4762530" cy="1972453"/>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 </a:t>
            </a:r>
            <a:r>
              <a:rPr lang="en-IN" dirty="0" err="1"/>
              <a:t>laboris</a:t>
            </a:r>
            <a:r>
              <a:rPr lang="en-IN" dirty="0"/>
              <a:t> nisi </a:t>
            </a:r>
            <a:r>
              <a:rPr lang="en-IN" dirty="0" err="1"/>
              <a:t>ut</a:t>
            </a:r>
            <a:r>
              <a:rPr lang="en-IN" dirty="0"/>
              <a:t> </a:t>
            </a:r>
            <a:r>
              <a:rPr lang="en-IN" dirty="0" err="1"/>
              <a:t>aliquip</a:t>
            </a:r>
            <a:r>
              <a:rPr lang="en-IN" dirty="0"/>
              <a:t> ex </a:t>
            </a:r>
            <a:r>
              <a:rPr lang="en-IN" dirty="0" err="1"/>
              <a:t>ea</a:t>
            </a:r>
            <a:r>
              <a:rPr lang="en-IN" dirty="0"/>
              <a:t> </a:t>
            </a:r>
            <a:r>
              <a:rPr lang="en-IN" dirty="0" err="1"/>
              <a:t>commodo</a:t>
            </a:r>
            <a:r>
              <a:rPr lang="en-IN" dirty="0"/>
              <a:t> </a:t>
            </a:r>
            <a:r>
              <a:rPr lang="en-IN" dirty="0" err="1"/>
              <a:t>consequat</a:t>
            </a:r>
            <a:r>
              <a:rPr lang="en-IN" dirty="0"/>
              <a:t>. Duis </a:t>
            </a:r>
            <a:r>
              <a:rPr lang="en-IN" dirty="0" err="1"/>
              <a:t>aute</a:t>
            </a:r>
            <a:r>
              <a:rPr lang="en-IN" dirty="0"/>
              <a:t> </a:t>
            </a:r>
            <a:r>
              <a:rPr lang="en-IN" dirty="0" err="1"/>
              <a:t>irure</a:t>
            </a:r>
            <a:r>
              <a:rPr lang="en-IN" dirty="0"/>
              <a:t> </a:t>
            </a:r>
            <a:r>
              <a:rPr lang="en-IN" dirty="0" err="1"/>
              <a:t>dolor</a:t>
            </a:r>
            <a:r>
              <a:rPr lang="en-IN" dirty="0"/>
              <a:t> in </a:t>
            </a:r>
            <a:r>
              <a:rPr lang="en-IN" dirty="0" err="1"/>
              <a:t>reprehenderit</a:t>
            </a:r>
            <a:r>
              <a:rPr lang="en-IN" dirty="0"/>
              <a:t> in </a:t>
            </a:r>
            <a:r>
              <a:rPr lang="en-IN" dirty="0" err="1"/>
              <a:t>voluptate</a:t>
            </a:r>
            <a:r>
              <a:rPr lang="en-IN" dirty="0"/>
              <a:t> </a:t>
            </a:r>
            <a:r>
              <a:rPr lang="en-IN" dirty="0" err="1"/>
              <a:t>velit</a:t>
            </a:r>
            <a:r>
              <a:rPr lang="en-IN" dirty="0"/>
              <a:t> </a:t>
            </a:r>
            <a:r>
              <a:rPr lang="en-IN" dirty="0" err="1"/>
              <a:t>esse</a:t>
            </a:r>
            <a:r>
              <a:rPr lang="en-IN" dirty="0"/>
              <a:t> </a:t>
            </a:r>
            <a:r>
              <a:rPr lang="en-IN" dirty="0" err="1"/>
              <a:t>cillum</a:t>
            </a:r>
            <a:r>
              <a:rPr lang="en-IN" dirty="0"/>
              <a:t> dolore </a:t>
            </a:r>
            <a:r>
              <a:rPr lang="en-IN" dirty="0" err="1"/>
              <a:t>eu</a:t>
            </a:r>
            <a:r>
              <a:rPr lang="en-IN" dirty="0"/>
              <a:t> </a:t>
            </a:r>
            <a:r>
              <a:rPr lang="en-IN" dirty="0" err="1"/>
              <a:t>fugiat</a:t>
            </a:r>
            <a:r>
              <a:rPr lang="en-IN" dirty="0"/>
              <a:t> </a:t>
            </a:r>
            <a:r>
              <a:rPr lang="en-IN" dirty="0" err="1"/>
              <a:t>nulla</a:t>
            </a:r>
            <a:r>
              <a:rPr lang="en-IN" dirty="0"/>
              <a:t> </a:t>
            </a:r>
            <a:r>
              <a:rPr lang="en-IN" dirty="0" err="1"/>
              <a:t>pariatur</a:t>
            </a:r>
            <a:r>
              <a:rPr lang="en-IN" dirty="0"/>
              <a:t>. </a:t>
            </a:r>
            <a:r>
              <a:rPr lang="en-IN" dirty="0" err="1"/>
              <a:t>Excepteur</a:t>
            </a:r>
            <a:r>
              <a:rPr lang="en-IN" dirty="0"/>
              <a:t> </a:t>
            </a:r>
            <a:r>
              <a:rPr lang="en-IN" dirty="0" err="1"/>
              <a:t>sint</a:t>
            </a:r>
            <a:r>
              <a:rPr lang="en-IN" dirty="0"/>
              <a:t> </a:t>
            </a:r>
            <a:r>
              <a:rPr lang="en-IN" dirty="0" err="1"/>
              <a:t>occaecat</a:t>
            </a:r>
            <a:r>
              <a:rPr lang="en-IN" dirty="0"/>
              <a:t> </a:t>
            </a:r>
            <a:r>
              <a:rPr lang="en-IN" dirty="0" err="1"/>
              <a:t>cupidatat</a:t>
            </a:r>
            <a:r>
              <a:rPr lang="en-IN" dirty="0"/>
              <a:t> non </a:t>
            </a:r>
            <a:r>
              <a:rPr lang="en-IN" dirty="0" err="1"/>
              <a:t>proident</a:t>
            </a:r>
            <a:r>
              <a:rPr lang="en-IN" dirty="0"/>
              <a:t>, sunt in culpa qui </a:t>
            </a:r>
            <a:r>
              <a:rPr lang="en-IN" dirty="0" err="1"/>
              <a:t>officia</a:t>
            </a:r>
            <a:r>
              <a:rPr lang="en-IN" dirty="0"/>
              <a:t> </a:t>
            </a:r>
            <a:r>
              <a:rPr lang="en-IN" dirty="0" err="1"/>
              <a:t>deserunt</a:t>
            </a:r>
            <a:r>
              <a:rPr lang="en-IN" dirty="0"/>
              <a:t> </a:t>
            </a:r>
            <a:r>
              <a:rPr lang="en-IN" dirty="0" err="1"/>
              <a:t>mollit</a:t>
            </a:r>
            <a:r>
              <a:rPr lang="en-IN" dirty="0"/>
              <a:t> </a:t>
            </a:r>
            <a:r>
              <a:rPr lang="en-IN" dirty="0" err="1"/>
              <a:t>anim</a:t>
            </a:r>
            <a:r>
              <a:rPr lang="en-IN" dirty="0"/>
              <a:t> id </a:t>
            </a:r>
            <a:r>
              <a:rPr lang="en-IN" dirty="0" err="1"/>
              <a:t>est</a:t>
            </a:r>
            <a:r>
              <a:rPr lang="en-IN" dirty="0"/>
              <a:t> </a:t>
            </a:r>
            <a:r>
              <a:rPr lang="en-IN" dirty="0" err="1"/>
              <a:t>laborum</a:t>
            </a:r>
            <a:r>
              <a:rPr lang="en-IN" dirty="0"/>
              <a:t>.</a:t>
            </a:r>
            <a:endParaRPr lang="en-US" dirty="0"/>
          </a:p>
        </p:txBody>
      </p:sp>
      <p:sp>
        <p:nvSpPr>
          <p:cNvPr id="30" name="Text Placeholder 21">
            <a:extLst>
              <a:ext uri="{FF2B5EF4-FFF2-40B4-BE49-F238E27FC236}">
                <a16:creationId xmlns:a16="http://schemas.microsoft.com/office/drawing/2014/main" id="{ED1E00BD-A0B0-2F41-84FF-32EEA5F1D1F2}"/>
              </a:ext>
            </a:extLst>
          </p:cNvPr>
          <p:cNvSpPr>
            <a:spLocks noGrp="1"/>
          </p:cNvSpPr>
          <p:nvPr>
            <p:ph type="body" sz="quarter" idx="15" hasCustomPrompt="1"/>
          </p:nvPr>
        </p:nvSpPr>
        <p:spPr>
          <a:xfrm>
            <a:off x="768689" y="4983705"/>
            <a:ext cx="1416645"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4" name="Text Placeholder 21">
            <a:extLst>
              <a:ext uri="{FF2B5EF4-FFF2-40B4-BE49-F238E27FC236}">
                <a16:creationId xmlns:a16="http://schemas.microsoft.com/office/drawing/2014/main" id="{7B8B0603-A47F-0343-AD86-E2ACD51E6720}"/>
              </a:ext>
            </a:extLst>
          </p:cNvPr>
          <p:cNvSpPr>
            <a:spLocks noGrp="1"/>
          </p:cNvSpPr>
          <p:nvPr>
            <p:ph type="body" sz="quarter" idx="16" hasCustomPrompt="1"/>
          </p:nvPr>
        </p:nvSpPr>
        <p:spPr>
          <a:xfrm>
            <a:off x="768689" y="5678822"/>
            <a:ext cx="1416645"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cxnSp>
        <p:nvCxnSpPr>
          <p:cNvPr id="39" name="Straight Connector 38">
            <a:extLst>
              <a:ext uri="{FF2B5EF4-FFF2-40B4-BE49-F238E27FC236}">
                <a16:creationId xmlns:a16="http://schemas.microsoft.com/office/drawing/2014/main" id="{90C955F3-B8DD-4D48-AAF6-E22B505F7E8D}"/>
              </a:ext>
              <a:ext uri="{C183D7F6-B498-43B3-948B-1728B52AA6E4}">
                <adec:decorative xmlns:adec="http://schemas.microsoft.com/office/drawing/2017/decorative" val="1"/>
              </a:ext>
            </a:extLst>
          </p:cNvPr>
          <p:cNvCxnSpPr/>
          <p:nvPr userDrawn="1"/>
        </p:nvCxnSpPr>
        <p:spPr>
          <a:xfrm flipH="1">
            <a:off x="229766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35" name="Text Placeholder 21">
            <a:extLst>
              <a:ext uri="{FF2B5EF4-FFF2-40B4-BE49-F238E27FC236}">
                <a16:creationId xmlns:a16="http://schemas.microsoft.com/office/drawing/2014/main" id="{904C647D-D25C-9342-A633-953F7225E0FD}"/>
              </a:ext>
            </a:extLst>
          </p:cNvPr>
          <p:cNvSpPr>
            <a:spLocks noGrp="1"/>
          </p:cNvSpPr>
          <p:nvPr>
            <p:ph type="body" sz="quarter" idx="17" hasCustomPrompt="1"/>
          </p:nvPr>
        </p:nvSpPr>
        <p:spPr>
          <a:xfrm>
            <a:off x="2416846" y="4983705"/>
            <a:ext cx="1414400"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6" name="Text Placeholder 21">
            <a:extLst>
              <a:ext uri="{FF2B5EF4-FFF2-40B4-BE49-F238E27FC236}">
                <a16:creationId xmlns:a16="http://schemas.microsoft.com/office/drawing/2014/main" id="{2A4B8FB7-3F58-9947-A2B5-FFFAA5F43F07}"/>
              </a:ext>
            </a:extLst>
          </p:cNvPr>
          <p:cNvSpPr>
            <a:spLocks noGrp="1"/>
          </p:cNvSpPr>
          <p:nvPr>
            <p:ph type="body" sz="quarter" idx="18" hasCustomPrompt="1"/>
          </p:nvPr>
        </p:nvSpPr>
        <p:spPr>
          <a:xfrm>
            <a:off x="2416846" y="5678822"/>
            <a:ext cx="1414400"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dirty="0"/>
              <a:t>Text under stat goes here</a:t>
            </a:r>
            <a:endParaRPr lang="en-US" dirty="0"/>
          </a:p>
        </p:txBody>
      </p:sp>
      <p:cxnSp>
        <p:nvCxnSpPr>
          <p:cNvPr id="40" name="Straight Connector 39">
            <a:extLst>
              <a:ext uri="{FF2B5EF4-FFF2-40B4-BE49-F238E27FC236}">
                <a16:creationId xmlns:a16="http://schemas.microsoft.com/office/drawing/2014/main" id="{476894C9-856C-EC4A-ACC3-EA809D729D35}"/>
              </a:ext>
              <a:ext uri="{C183D7F6-B498-43B3-948B-1728B52AA6E4}">
                <adec:decorative xmlns:adec="http://schemas.microsoft.com/office/drawing/2017/decorative" val="1"/>
              </a:ext>
            </a:extLst>
          </p:cNvPr>
          <p:cNvCxnSpPr/>
          <p:nvPr userDrawn="1"/>
        </p:nvCxnSpPr>
        <p:spPr>
          <a:xfrm flipH="1">
            <a:off x="394358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37" name="Text Placeholder 21">
            <a:extLst>
              <a:ext uri="{FF2B5EF4-FFF2-40B4-BE49-F238E27FC236}">
                <a16:creationId xmlns:a16="http://schemas.microsoft.com/office/drawing/2014/main" id="{8D8E7E4D-21A0-A746-B48F-190331EC9368}"/>
              </a:ext>
            </a:extLst>
          </p:cNvPr>
          <p:cNvSpPr>
            <a:spLocks noGrp="1"/>
          </p:cNvSpPr>
          <p:nvPr>
            <p:ph type="body" sz="quarter" idx="19" hasCustomPrompt="1"/>
          </p:nvPr>
        </p:nvSpPr>
        <p:spPr>
          <a:xfrm>
            <a:off x="4065003" y="4983705"/>
            <a:ext cx="1574324"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8" name="Text Placeholder 21">
            <a:extLst>
              <a:ext uri="{FF2B5EF4-FFF2-40B4-BE49-F238E27FC236}">
                <a16:creationId xmlns:a16="http://schemas.microsoft.com/office/drawing/2014/main" id="{07BD9017-2362-CC47-B28B-80B673D3969D}"/>
              </a:ext>
            </a:extLst>
          </p:cNvPr>
          <p:cNvSpPr>
            <a:spLocks noGrp="1"/>
          </p:cNvSpPr>
          <p:nvPr>
            <p:ph type="body" sz="quarter" idx="25" hasCustomPrompt="1"/>
          </p:nvPr>
        </p:nvSpPr>
        <p:spPr>
          <a:xfrm>
            <a:off x="4065003" y="5678822"/>
            <a:ext cx="1574324"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sp>
        <p:nvSpPr>
          <p:cNvPr id="4" name="Text Placeholder 3">
            <a:extLst>
              <a:ext uri="{FF2B5EF4-FFF2-40B4-BE49-F238E27FC236}">
                <a16:creationId xmlns:a16="http://schemas.microsoft.com/office/drawing/2014/main" id="{44752376-3C39-BC4E-A080-2D3544F761B3}"/>
              </a:ext>
            </a:extLst>
          </p:cNvPr>
          <p:cNvSpPr>
            <a:spLocks noGrp="1"/>
          </p:cNvSpPr>
          <p:nvPr>
            <p:ph type="body" sz="quarter" idx="20" hasCustomPrompt="1"/>
          </p:nvPr>
        </p:nvSpPr>
        <p:spPr>
          <a:xfrm>
            <a:off x="6781820" y="1811147"/>
            <a:ext cx="4838705" cy="2437409"/>
          </a:xfrm>
        </p:spPr>
        <p:txBody>
          <a:bodyPr/>
          <a:lstStyle>
            <a:lvl1pPr>
              <a:defRPr sz="2400">
                <a:solidFill>
                  <a:schemeClr val="bg2"/>
                </a:solidFill>
                <a:latin typeface="Georgia" panose="02040502050405020303" pitchFamily="18" charset="0"/>
              </a:defRPr>
            </a:lvl1pPr>
          </a:lstStyle>
          <a:p>
            <a:pPr lvl="0"/>
            <a:r>
              <a:rPr lang="en-GB" dirty="0"/>
              <a:t>“Quote goes up here.</a:t>
            </a:r>
            <a:r>
              <a:rPr lang="en-IN" dirty="0"/>
              <a:t> 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a:t>
            </a:r>
            <a:endParaRPr lang="en-US" dirty="0"/>
          </a:p>
        </p:txBody>
      </p:sp>
      <p:sp>
        <p:nvSpPr>
          <p:cNvPr id="18" name="Text Placeholder 3">
            <a:extLst>
              <a:ext uri="{FF2B5EF4-FFF2-40B4-BE49-F238E27FC236}">
                <a16:creationId xmlns:a16="http://schemas.microsoft.com/office/drawing/2014/main" id="{124E7EE1-1F21-A94B-BD4C-80D5579EA0D8}"/>
              </a:ext>
            </a:extLst>
          </p:cNvPr>
          <p:cNvSpPr>
            <a:spLocks noGrp="1"/>
          </p:cNvSpPr>
          <p:nvPr>
            <p:ph type="body" sz="quarter" idx="21" hasCustomPrompt="1"/>
          </p:nvPr>
        </p:nvSpPr>
        <p:spPr>
          <a:xfrm>
            <a:off x="6781820" y="4732422"/>
            <a:ext cx="4838705" cy="269769"/>
          </a:xfrm>
        </p:spPr>
        <p:txBody>
          <a:bodyPr anchor="ctr"/>
          <a:lstStyle>
            <a:lvl1pPr>
              <a:defRPr sz="1600" b="1" i="0">
                <a:solidFill>
                  <a:schemeClr val="bg2"/>
                </a:solidFill>
                <a:latin typeface="Oracle Sans" panose="020B0503020204020204" pitchFamily="34" charset="0"/>
                <a:cs typeface="Oracle Sans" panose="020B0503020204020204" pitchFamily="34" charset="0"/>
              </a:defRPr>
            </a:lvl1pPr>
          </a:lstStyle>
          <a:p>
            <a:pPr lvl="0"/>
            <a:r>
              <a:rPr lang="en-US" dirty="0"/>
              <a:t>Person name</a:t>
            </a:r>
          </a:p>
        </p:txBody>
      </p:sp>
      <p:sp>
        <p:nvSpPr>
          <p:cNvPr id="19" name="Text Placeholder 3">
            <a:extLst>
              <a:ext uri="{FF2B5EF4-FFF2-40B4-BE49-F238E27FC236}">
                <a16:creationId xmlns:a16="http://schemas.microsoft.com/office/drawing/2014/main" id="{EECEA0F4-62BE-D045-9B17-E8A1B43697E5}"/>
              </a:ext>
            </a:extLst>
          </p:cNvPr>
          <p:cNvSpPr>
            <a:spLocks noGrp="1"/>
          </p:cNvSpPr>
          <p:nvPr>
            <p:ph type="body" sz="quarter" idx="22" hasCustomPrompt="1"/>
          </p:nvPr>
        </p:nvSpPr>
        <p:spPr>
          <a:xfrm>
            <a:off x="6781819" y="5061600"/>
            <a:ext cx="4838705" cy="269769"/>
          </a:xfrm>
        </p:spPr>
        <p:txBody>
          <a:bodyPr anchor="ctr"/>
          <a:lstStyle>
            <a:lvl1pPr>
              <a:defRPr sz="1600" b="0" i="0">
                <a:solidFill>
                  <a:schemeClr val="bg2"/>
                </a:solidFill>
                <a:latin typeface="Oracle Sans Light" panose="020B0403020204020204" pitchFamily="34" charset="0"/>
                <a:cs typeface="Oracle Sans Light" panose="020B0403020204020204" pitchFamily="34" charset="0"/>
              </a:defRPr>
            </a:lvl1pPr>
          </a:lstStyle>
          <a:p>
            <a:pPr lvl="0"/>
            <a:r>
              <a:rPr lang="en-US" dirty="0"/>
              <a:t>Company name</a:t>
            </a:r>
          </a:p>
        </p:txBody>
      </p:sp>
      <p:pic>
        <p:nvPicPr>
          <p:cNvPr id="31" name="OTag">
            <a:extLst>
              <a:ext uri="{FF2B5EF4-FFF2-40B4-BE49-F238E27FC236}">
                <a16:creationId xmlns:a16="http://schemas.microsoft.com/office/drawing/2014/main" id="{564C5E79-505C-F44A-BF49-08AFFBAA8DC8}"/>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25" name="Date Placeholder 2">
            <a:extLst>
              <a:ext uri="{FF2B5EF4-FFF2-40B4-BE49-F238E27FC236}">
                <a16:creationId xmlns:a16="http://schemas.microsoft.com/office/drawing/2014/main" id="{2839A7A1-3E42-3A4F-B657-CF0218D56F1C}"/>
              </a:ext>
            </a:extLst>
          </p:cNvPr>
          <p:cNvSpPr>
            <a:spLocks noGrp="1"/>
          </p:cNvSpPr>
          <p:nvPr>
            <p:ph type="dt" sz="half" idx="10"/>
          </p:nvPr>
        </p:nvSpPr>
        <p:spPr>
          <a:xfrm>
            <a:off x="6873138" y="6425604"/>
            <a:ext cx="2743200" cy="363500"/>
          </a:xfrm>
        </p:spPr>
        <p:txBody>
          <a:bodyPr/>
          <a:lstStyle/>
          <a:p>
            <a:r>
              <a:rPr lang="en-US"/>
              <a:t>[Date]</a:t>
            </a:r>
            <a:endParaRPr lang="en-US" dirty="0"/>
          </a:p>
        </p:txBody>
      </p:sp>
      <p:sp>
        <p:nvSpPr>
          <p:cNvPr id="27" name="Footer Placeholder 4">
            <a:extLst>
              <a:ext uri="{FF2B5EF4-FFF2-40B4-BE49-F238E27FC236}">
                <a16:creationId xmlns:a16="http://schemas.microsoft.com/office/drawing/2014/main" id="{030EAEB9-5C84-5B44-B666-3E81D389A7DE}"/>
              </a:ext>
            </a:extLst>
          </p:cNvPr>
          <p:cNvSpPr>
            <a:spLocks noGrp="1"/>
          </p:cNvSpPr>
          <p:nvPr>
            <p:ph type="ftr" sz="quarter" idx="11"/>
          </p:nvPr>
        </p:nvSpPr>
        <p:spPr>
          <a:xfrm>
            <a:off x="1127759" y="6423978"/>
            <a:ext cx="5745379" cy="365125"/>
          </a:xfrm>
          <a:prstGeom prst="rect">
            <a:avLst/>
          </a:prstGeom>
        </p:spPr>
        <p:txBody>
          <a:bodyPr/>
          <a:lstStyle/>
          <a:p>
            <a:r>
              <a:rPr lang="en-US"/>
              <a:t>Copyright © 2025, Oracle and/or its affiliates</a:t>
            </a:r>
            <a:endParaRPr lang="en-US" dirty="0"/>
          </a:p>
        </p:txBody>
      </p:sp>
      <p:sp>
        <p:nvSpPr>
          <p:cNvPr id="28" name="Slide Number Placeholder 7">
            <a:extLst>
              <a:ext uri="{FF2B5EF4-FFF2-40B4-BE49-F238E27FC236}">
                <a16:creationId xmlns:a16="http://schemas.microsoft.com/office/drawing/2014/main" id="{3DCACC07-031D-AC47-B497-3509661C6CDF}"/>
              </a:ext>
            </a:extLst>
          </p:cNvPr>
          <p:cNvSpPr>
            <a:spLocks noGrp="1"/>
          </p:cNvSpPr>
          <p:nvPr>
            <p:ph type="sldNum" sz="quarter" idx="27"/>
          </p:nvPr>
        </p:nvSpPr>
        <p:spPr>
          <a:xfrm>
            <a:off x="762000" y="6423660"/>
            <a:ext cx="365760" cy="365760"/>
          </a:xfrm>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1014851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Quote_Layout 2_2Partners_Sand_Pillar">
    <p:bg>
      <p:bgPr>
        <a:solidFill>
          <a:schemeClr val="bg2"/>
        </a:solidFill>
        <a:effectLst/>
      </p:bgPr>
    </p:bg>
    <p:spTree>
      <p:nvGrpSpPr>
        <p:cNvPr id="1" name=""/>
        <p:cNvGrpSpPr/>
        <p:nvPr/>
      </p:nvGrpSpPr>
      <p:grpSpPr>
        <a:xfrm>
          <a:off x="0" y="0"/>
          <a:ext cx="0" cy="0"/>
          <a:chOff x="0" y="0"/>
          <a:chExt cx="0" cy="0"/>
        </a:xfrm>
      </p:grpSpPr>
      <p:sp>
        <p:nvSpPr>
          <p:cNvPr id="43" name="Oracle Logo">
            <a:extLst>
              <a:ext uri="{FF2B5EF4-FFF2-40B4-BE49-F238E27FC236}">
                <a16:creationId xmlns:a16="http://schemas.microsoft.com/office/drawing/2014/main" id="{716CB5A7-5DF4-446B-85A4-F9E8AF6B7091}"/>
              </a:ext>
            </a:extLst>
          </p:cNvPr>
          <p:cNvSpPr/>
          <p:nvPr userDrawn="1"/>
        </p:nvSpPr>
        <p:spPr>
          <a:xfrm>
            <a:off x="761994" y="107062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44" name="Plus Sign">
            <a:extLst>
              <a:ext uri="{FF2B5EF4-FFF2-40B4-BE49-F238E27FC236}">
                <a16:creationId xmlns:a16="http://schemas.microsoft.com/office/drawing/2014/main" id="{DD192757-995B-44C2-A0C0-B815258705E2}"/>
              </a:ext>
            </a:extLst>
          </p:cNvPr>
          <p:cNvSpPr txBox="1"/>
          <p:nvPr userDrawn="1"/>
        </p:nvSpPr>
        <p:spPr>
          <a:xfrm>
            <a:off x="1983598" y="92835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45" name="Content Placeholder 7">
            <a:extLst>
              <a:ext uri="{FF2B5EF4-FFF2-40B4-BE49-F238E27FC236}">
                <a16:creationId xmlns:a16="http://schemas.microsoft.com/office/drawing/2014/main" id="{27A03B0C-035F-4B09-8E29-73CEBA25A456}"/>
              </a:ext>
            </a:extLst>
          </p:cNvPr>
          <p:cNvSpPr>
            <a:spLocks noGrp="1"/>
          </p:cNvSpPr>
          <p:nvPr>
            <p:ph sz="quarter" idx="29" hasCustomPrompt="1"/>
          </p:nvPr>
        </p:nvSpPr>
        <p:spPr>
          <a:xfrm>
            <a:off x="2451100" y="88582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47" name="Plus Sign">
            <a:extLst>
              <a:ext uri="{FF2B5EF4-FFF2-40B4-BE49-F238E27FC236}">
                <a16:creationId xmlns:a16="http://schemas.microsoft.com/office/drawing/2014/main" id="{67FCE407-DCEC-43D2-A81C-C0E3F2C5C476}"/>
              </a:ext>
              <a:ext uri="{C183D7F6-B498-43B3-948B-1728B52AA6E4}">
                <adec:decorative xmlns:adec="http://schemas.microsoft.com/office/drawing/2017/decorative" val="0"/>
              </a:ext>
            </a:extLst>
          </p:cNvPr>
          <p:cNvSpPr txBox="1"/>
          <p:nvPr userDrawn="1"/>
        </p:nvSpPr>
        <p:spPr>
          <a:xfrm>
            <a:off x="3808218" y="92835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49" name="Content Placeholder 7">
            <a:extLst>
              <a:ext uri="{FF2B5EF4-FFF2-40B4-BE49-F238E27FC236}">
                <a16:creationId xmlns:a16="http://schemas.microsoft.com/office/drawing/2014/main" id="{23C0BAB2-5972-4887-8F29-AA5B9CEE9264}"/>
              </a:ext>
            </a:extLst>
          </p:cNvPr>
          <p:cNvSpPr>
            <a:spLocks noGrp="1"/>
          </p:cNvSpPr>
          <p:nvPr>
            <p:ph sz="quarter" idx="30" hasCustomPrompt="1"/>
          </p:nvPr>
        </p:nvSpPr>
        <p:spPr>
          <a:xfrm>
            <a:off x="4270375" y="88582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42" name="Title 1">
            <a:extLst>
              <a:ext uri="{FF2B5EF4-FFF2-40B4-BE49-F238E27FC236}">
                <a16:creationId xmlns:a16="http://schemas.microsoft.com/office/drawing/2014/main" id="{53799748-EFB0-43F5-87BE-F54701B568C8}"/>
              </a:ext>
            </a:extLst>
          </p:cNvPr>
          <p:cNvSpPr>
            <a:spLocks noGrp="1"/>
          </p:cNvSpPr>
          <p:nvPr>
            <p:ph type="title" hasCustomPrompt="1"/>
          </p:nvPr>
        </p:nvSpPr>
        <p:spPr>
          <a:xfrm>
            <a:off x="768689" y="1560233"/>
            <a:ext cx="4744029" cy="822960"/>
          </a:xfrm>
        </p:spPr>
        <p:txBody>
          <a:bodyPr/>
          <a:lstStyle>
            <a:lvl1pPr>
              <a:defRPr>
                <a:solidFill>
                  <a:schemeClr val="accent6"/>
                </a:solidFill>
              </a:defRPr>
            </a:lvl1pPr>
          </a:lstStyle>
          <a:p>
            <a:r>
              <a:rPr lang="en-US" dirty="0"/>
              <a:t>Click to edit title text styles</a:t>
            </a:r>
          </a:p>
        </p:txBody>
      </p:sp>
      <p:sp>
        <p:nvSpPr>
          <p:cNvPr id="32" name="Rectangle 31">
            <a:extLst>
              <a:ext uri="{FF2B5EF4-FFF2-40B4-BE49-F238E27FC236}">
                <a16:creationId xmlns:a16="http://schemas.microsoft.com/office/drawing/2014/main" id="{B6FB1275-B209-A04F-AE66-67FBB37FF0A9}"/>
              </a:ext>
              <a:ext uri="{C183D7F6-B498-43B3-948B-1728B52AA6E4}">
                <adec:decorative xmlns:adec="http://schemas.microsoft.com/office/drawing/2017/decorative" val="1"/>
              </a:ext>
            </a:extLst>
          </p:cNvPr>
          <p:cNvSpPr/>
          <p:nvPr userDrawn="1"/>
        </p:nvSpPr>
        <p:spPr>
          <a:xfrm>
            <a:off x="6096000" y="-12293"/>
            <a:ext cx="6096000" cy="6870293"/>
          </a:xfrm>
          <a:prstGeom prst="rect">
            <a:avLst/>
          </a:prstGeom>
          <a:solidFill>
            <a:srgbClr val="F1EF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hidden="1">
            <a:extLst>
              <a:ext uri="{FF2B5EF4-FFF2-40B4-BE49-F238E27FC236}">
                <a16:creationId xmlns:a16="http://schemas.microsoft.com/office/drawing/2014/main" id="{B368C889-7486-F04A-A609-0368012DF578}"/>
              </a:ext>
              <a:ext uri="{C183D7F6-B498-43B3-948B-1728B52AA6E4}">
                <adec:decorative xmlns:adec="http://schemas.microsoft.com/office/drawing/2017/decorative" val="1"/>
              </a:ext>
            </a:extLst>
          </p:cNvPr>
          <p:cNvSpPr/>
          <p:nvPr userDrawn="1"/>
        </p:nvSpPr>
        <p:spPr>
          <a:xfrm>
            <a:off x="6096000" y="-24586"/>
            <a:ext cx="6096000" cy="6882586"/>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Text Placeholder 21">
            <a:extLst>
              <a:ext uri="{FF2B5EF4-FFF2-40B4-BE49-F238E27FC236}">
                <a16:creationId xmlns:a16="http://schemas.microsoft.com/office/drawing/2014/main" id="{236059DB-2ED9-0449-B2AD-7753FF232A9F}"/>
              </a:ext>
            </a:extLst>
          </p:cNvPr>
          <p:cNvSpPr>
            <a:spLocks noGrp="1"/>
          </p:cNvSpPr>
          <p:nvPr>
            <p:ph type="body" sz="quarter" idx="24" hasCustomPrompt="1"/>
          </p:nvPr>
        </p:nvSpPr>
        <p:spPr>
          <a:xfrm>
            <a:off x="768689" y="2567961"/>
            <a:ext cx="4762530" cy="1972453"/>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 </a:t>
            </a:r>
            <a:r>
              <a:rPr lang="en-IN" dirty="0" err="1"/>
              <a:t>laboris</a:t>
            </a:r>
            <a:r>
              <a:rPr lang="en-IN" dirty="0"/>
              <a:t> nisi </a:t>
            </a:r>
            <a:r>
              <a:rPr lang="en-IN" dirty="0" err="1"/>
              <a:t>ut</a:t>
            </a:r>
            <a:r>
              <a:rPr lang="en-IN" dirty="0"/>
              <a:t> </a:t>
            </a:r>
            <a:r>
              <a:rPr lang="en-IN" dirty="0" err="1"/>
              <a:t>aliquip</a:t>
            </a:r>
            <a:r>
              <a:rPr lang="en-IN" dirty="0"/>
              <a:t> ex </a:t>
            </a:r>
            <a:r>
              <a:rPr lang="en-IN" dirty="0" err="1"/>
              <a:t>ea</a:t>
            </a:r>
            <a:r>
              <a:rPr lang="en-IN" dirty="0"/>
              <a:t> </a:t>
            </a:r>
            <a:r>
              <a:rPr lang="en-IN" dirty="0" err="1"/>
              <a:t>commodo</a:t>
            </a:r>
            <a:r>
              <a:rPr lang="en-IN" dirty="0"/>
              <a:t> </a:t>
            </a:r>
            <a:r>
              <a:rPr lang="en-IN" dirty="0" err="1"/>
              <a:t>consequat</a:t>
            </a:r>
            <a:r>
              <a:rPr lang="en-IN" dirty="0"/>
              <a:t>. Duis </a:t>
            </a:r>
            <a:r>
              <a:rPr lang="en-IN" dirty="0" err="1"/>
              <a:t>aute</a:t>
            </a:r>
            <a:r>
              <a:rPr lang="en-IN" dirty="0"/>
              <a:t> </a:t>
            </a:r>
            <a:r>
              <a:rPr lang="en-IN" dirty="0" err="1"/>
              <a:t>irure</a:t>
            </a:r>
            <a:r>
              <a:rPr lang="en-IN" dirty="0"/>
              <a:t> </a:t>
            </a:r>
            <a:r>
              <a:rPr lang="en-IN" dirty="0" err="1"/>
              <a:t>dolor</a:t>
            </a:r>
            <a:r>
              <a:rPr lang="en-IN" dirty="0"/>
              <a:t> in </a:t>
            </a:r>
            <a:r>
              <a:rPr lang="en-IN" dirty="0" err="1"/>
              <a:t>reprehenderit</a:t>
            </a:r>
            <a:r>
              <a:rPr lang="en-IN" dirty="0"/>
              <a:t> in </a:t>
            </a:r>
            <a:r>
              <a:rPr lang="en-IN" dirty="0" err="1"/>
              <a:t>voluptate</a:t>
            </a:r>
            <a:r>
              <a:rPr lang="en-IN" dirty="0"/>
              <a:t> </a:t>
            </a:r>
            <a:r>
              <a:rPr lang="en-IN" dirty="0" err="1"/>
              <a:t>velit</a:t>
            </a:r>
            <a:r>
              <a:rPr lang="en-IN" dirty="0"/>
              <a:t> </a:t>
            </a:r>
            <a:r>
              <a:rPr lang="en-IN" dirty="0" err="1"/>
              <a:t>esse</a:t>
            </a:r>
            <a:r>
              <a:rPr lang="en-IN" dirty="0"/>
              <a:t> </a:t>
            </a:r>
            <a:r>
              <a:rPr lang="en-IN" dirty="0" err="1"/>
              <a:t>cillum</a:t>
            </a:r>
            <a:r>
              <a:rPr lang="en-IN" dirty="0"/>
              <a:t> dolore </a:t>
            </a:r>
            <a:r>
              <a:rPr lang="en-IN" dirty="0" err="1"/>
              <a:t>eu</a:t>
            </a:r>
            <a:r>
              <a:rPr lang="en-IN" dirty="0"/>
              <a:t> </a:t>
            </a:r>
            <a:r>
              <a:rPr lang="en-IN" dirty="0" err="1"/>
              <a:t>fugiat</a:t>
            </a:r>
            <a:r>
              <a:rPr lang="en-IN" dirty="0"/>
              <a:t> </a:t>
            </a:r>
            <a:r>
              <a:rPr lang="en-IN" dirty="0" err="1"/>
              <a:t>nulla</a:t>
            </a:r>
            <a:r>
              <a:rPr lang="en-IN" dirty="0"/>
              <a:t> </a:t>
            </a:r>
            <a:r>
              <a:rPr lang="en-IN" dirty="0" err="1"/>
              <a:t>pariatur</a:t>
            </a:r>
            <a:r>
              <a:rPr lang="en-IN" dirty="0"/>
              <a:t>. </a:t>
            </a:r>
            <a:r>
              <a:rPr lang="en-IN" dirty="0" err="1"/>
              <a:t>Excepteur</a:t>
            </a:r>
            <a:r>
              <a:rPr lang="en-IN" dirty="0"/>
              <a:t> </a:t>
            </a:r>
            <a:r>
              <a:rPr lang="en-IN" dirty="0" err="1"/>
              <a:t>sint</a:t>
            </a:r>
            <a:r>
              <a:rPr lang="en-IN" dirty="0"/>
              <a:t> </a:t>
            </a:r>
            <a:r>
              <a:rPr lang="en-IN" dirty="0" err="1"/>
              <a:t>occaecat</a:t>
            </a:r>
            <a:r>
              <a:rPr lang="en-IN" dirty="0"/>
              <a:t> </a:t>
            </a:r>
            <a:r>
              <a:rPr lang="en-IN" dirty="0" err="1"/>
              <a:t>cupidatat</a:t>
            </a:r>
            <a:r>
              <a:rPr lang="en-IN" dirty="0"/>
              <a:t> non </a:t>
            </a:r>
            <a:r>
              <a:rPr lang="en-IN" dirty="0" err="1"/>
              <a:t>proident</a:t>
            </a:r>
            <a:r>
              <a:rPr lang="en-IN" dirty="0"/>
              <a:t>, sunt in culpa qui </a:t>
            </a:r>
            <a:r>
              <a:rPr lang="en-IN" dirty="0" err="1"/>
              <a:t>officia</a:t>
            </a:r>
            <a:r>
              <a:rPr lang="en-IN" dirty="0"/>
              <a:t> </a:t>
            </a:r>
            <a:r>
              <a:rPr lang="en-IN" dirty="0" err="1"/>
              <a:t>deserunt</a:t>
            </a:r>
            <a:r>
              <a:rPr lang="en-IN" dirty="0"/>
              <a:t> </a:t>
            </a:r>
            <a:r>
              <a:rPr lang="en-IN" dirty="0" err="1"/>
              <a:t>mollit</a:t>
            </a:r>
            <a:r>
              <a:rPr lang="en-IN" dirty="0"/>
              <a:t> </a:t>
            </a:r>
            <a:r>
              <a:rPr lang="en-IN" dirty="0" err="1"/>
              <a:t>anim</a:t>
            </a:r>
            <a:r>
              <a:rPr lang="en-IN" dirty="0"/>
              <a:t> id </a:t>
            </a:r>
            <a:r>
              <a:rPr lang="en-IN" dirty="0" err="1"/>
              <a:t>est</a:t>
            </a:r>
            <a:r>
              <a:rPr lang="en-IN" dirty="0"/>
              <a:t> </a:t>
            </a:r>
            <a:r>
              <a:rPr lang="en-IN" dirty="0" err="1"/>
              <a:t>laborum</a:t>
            </a:r>
            <a:r>
              <a:rPr lang="en-IN" dirty="0"/>
              <a:t>.</a:t>
            </a:r>
            <a:endParaRPr lang="en-US" dirty="0"/>
          </a:p>
        </p:txBody>
      </p:sp>
      <p:sp>
        <p:nvSpPr>
          <p:cNvPr id="30" name="Text Placeholder 21">
            <a:extLst>
              <a:ext uri="{FF2B5EF4-FFF2-40B4-BE49-F238E27FC236}">
                <a16:creationId xmlns:a16="http://schemas.microsoft.com/office/drawing/2014/main" id="{ED1E00BD-A0B0-2F41-84FF-32EEA5F1D1F2}"/>
              </a:ext>
            </a:extLst>
          </p:cNvPr>
          <p:cNvSpPr>
            <a:spLocks noGrp="1"/>
          </p:cNvSpPr>
          <p:nvPr>
            <p:ph type="body" sz="quarter" idx="15" hasCustomPrompt="1"/>
          </p:nvPr>
        </p:nvSpPr>
        <p:spPr>
          <a:xfrm>
            <a:off x="768689" y="4983705"/>
            <a:ext cx="1416645"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4" name="Text Placeholder 21">
            <a:extLst>
              <a:ext uri="{FF2B5EF4-FFF2-40B4-BE49-F238E27FC236}">
                <a16:creationId xmlns:a16="http://schemas.microsoft.com/office/drawing/2014/main" id="{7B8B0603-A47F-0343-AD86-E2ACD51E6720}"/>
              </a:ext>
            </a:extLst>
          </p:cNvPr>
          <p:cNvSpPr>
            <a:spLocks noGrp="1"/>
          </p:cNvSpPr>
          <p:nvPr>
            <p:ph type="body" sz="quarter" idx="16" hasCustomPrompt="1"/>
          </p:nvPr>
        </p:nvSpPr>
        <p:spPr>
          <a:xfrm>
            <a:off x="768689" y="5678822"/>
            <a:ext cx="1416645"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cxnSp>
        <p:nvCxnSpPr>
          <p:cNvPr id="39" name="Straight Connector 38">
            <a:extLst>
              <a:ext uri="{FF2B5EF4-FFF2-40B4-BE49-F238E27FC236}">
                <a16:creationId xmlns:a16="http://schemas.microsoft.com/office/drawing/2014/main" id="{90C955F3-B8DD-4D48-AAF6-E22B505F7E8D}"/>
              </a:ext>
              <a:ext uri="{C183D7F6-B498-43B3-948B-1728B52AA6E4}">
                <adec:decorative xmlns:adec="http://schemas.microsoft.com/office/drawing/2017/decorative" val="1"/>
              </a:ext>
            </a:extLst>
          </p:cNvPr>
          <p:cNvCxnSpPr/>
          <p:nvPr userDrawn="1"/>
        </p:nvCxnSpPr>
        <p:spPr>
          <a:xfrm flipH="1">
            <a:off x="229766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35" name="Text Placeholder 21">
            <a:extLst>
              <a:ext uri="{FF2B5EF4-FFF2-40B4-BE49-F238E27FC236}">
                <a16:creationId xmlns:a16="http://schemas.microsoft.com/office/drawing/2014/main" id="{904C647D-D25C-9342-A633-953F7225E0FD}"/>
              </a:ext>
            </a:extLst>
          </p:cNvPr>
          <p:cNvSpPr>
            <a:spLocks noGrp="1"/>
          </p:cNvSpPr>
          <p:nvPr>
            <p:ph type="body" sz="quarter" idx="17" hasCustomPrompt="1"/>
          </p:nvPr>
        </p:nvSpPr>
        <p:spPr>
          <a:xfrm>
            <a:off x="2416846" y="4983705"/>
            <a:ext cx="1414400"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6" name="Text Placeholder 21">
            <a:extLst>
              <a:ext uri="{FF2B5EF4-FFF2-40B4-BE49-F238E27FC236}">
                <a16:creationId xmlns:a16="http://schemas.microsoft.com/office/drawing/2014/main" id="{2A4B8FB7-3F58-9947-A2B5-FFFAA5F43F07}"/>
              </a:ext>
            </a:extLst>
          </p:cNvPr>
          <p:cNvSpPr>
            <a:spLocks noGrp="1"/>
          </p:cNvSpPr>
          <p:nvPr>
            <p:ph type="body" sz="quarter" idx="18" hasCustomPrompt="1"/>
          </p:nvPr>
        </p:nvSpPr>
        <p:spPr>
          <a:xfrm>
            <a:off x="2416846" y="5678822"/>
            <a:ext cx="1414400"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dirty="0"/>
              <a:t>Text under stat goes here</a:t>
            </a:r>
            <a:endParaRPr lang="en-US" dirty="0"/>
          </a:p>
        </p:txBody>
      </p:sp>
      <p:cxnSp>
        <p:nvCxnSpPr>
          <p:cNvPr id="40" name="Straight Connector 39">
            <a:extLst>
              <a:ext uri="{FF2B5EF4-FFF2-40B4-BE49-F238E27FC236}">
                <a16:creationId xmlns:a16="http://schemas.microsoft.com/office/drawing/2014/main" id="{476894C9-856C-EC4A-ACC3-EA809D729D35}"/>
              </a:ext>
              <a:ext uri="{C183D7F6-B498-43B3-948B-1728B52AA6E4}">
                <adec:decorative xmlns:adec="http://schemas.microsoft.com/office/drawing/2017/decorative" val="1"/>
              </a:ext>
            </a:extLst>
          </p:cNvPr>
          <p:cNvCxnSpPr/>
          <p:nvPr userDrawn="1"/>
        </p:nvCxnSpPr>
        <p:spPr>
          <a:xfrm flipH="1">
            <a:off x="394358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37" name="Text Placeholder 21">
            <a:extLst>
              <a:ext uri="{FF2B5EF4-FFF2-40B4-BE49-F238E27FC236}">
                <a16:creationId xmlns:a16="http://schemas.microsoft.com/office/drawing/2014/main" id="{8D8E7E4D-21A0-A746-B48F-190331EC9368}"/>
              </a:ext>
            </a:extLst>
          </p:cNvPr>
          <p:cNvSpPr>
            <a:spLocks noGrp="1"/>
          </p:cNvSpPr>
          <p:nvPr>
            <p:ph type="body" sz="quarter" idx="19" hasCustomPrompt="1"/>
          </p:nvPr>
        </p:nvSpPr>
        <p:spPr>
          <a:xfrm>
            <a:off x="4065003" y="4983705"/>
            <a:ext cx="1574324"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8" name="Text Placeholder 21">
            <a:extLst>
              <a:ext uri="{FF2B5EF4-FFF2-40B4-BE49-F238E27FC236}">
                <a16:creationId xmlns:a16="http://schemas.microsoft.com/office/drawing/2014/main" id="{07BD9017-2362-CC47-B28B-80B673D3969D}"/>
              </a:ext>
            </a:extLst>
          </p:cNvPr>
          <p:cNvSpPr>
            <a:spLocks noGrp="1"/>
          </p:cNvSpPr>
          <p:nvPr>
            <p:ph type="body" sz="quarter" idx="25" hasCustomPrompt="1"/>
          </p:nvPr>
        </p:nvSpPr>
        <p:spPr>
          <a:xfrm>
            <a:off x="4065003" y="5678822"/>
            <a:ext cx="1574324"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sp>
        <p:nvSpPr>
          <p:cNvPr id="4" name="Text Placeholder 3">
            <a:extLst>
              <a:ext uri="{FF2B5EF4-FFF2-40B4-BE49-F238E27FC236}">
                <a16:creationId xmlns:a16="http://schemas.microsoft.com/office/drawing/2014/main" id="{44752376-3C39-BC4E-A080-2D3544F761B3}"/>
              </a:ext>
            </a:extLst>
          </p:cNvPr>
          <p:cNvSpPr>
            <a:spLocks noGrp="1"/>
          </p:cNvSpPr>
          <p:nvPr>
            <p:ph type="body" sz="quarter" idx="20" hasCustomPrompt="1"/>
          </p:nvPr>
        </p:nvSpPr>
        <p:spPr>
          <a:xfrm>
            <a:off x="6781820" y="1811147"/>
            <a:ext cx="4838705" cy="2437409"/>
          </a:xfrm>
        </p:spPr>
        <p:txBody>
          <a:bodyPr/>
          <a:lstStyle>
            <a:lvl1pPr>
              <a:defRPr sz="2400">
                <a:solidFill>
                  <a:schemeClr val="tx1"/>
                </a:solidFill>
                <a:latin typeface="Georgia" panose="02040502050405020303" pitchFamily="18" charset="0"/>
              </a:defRPr>
            </a:lvl1pPr>
          </a:lstStyle>
          <a:p>
            <a:pPr lvl="0"/>
            <a:r>
              <a:rPr lang="en-GB" dirty="0"/>
              <a:t>“Quote goes up here.</a:t>
            </a:r>
            <a:r>
              <a:rPr lang="en-IN" dirty="0"/>
              <a:t> 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a:t>
            </a:r>
            <a:endParaRPr lang="en-US" dirty="0"/>
          </a:p>
        </p:txBody>
      </p:sp>
      <p:sp>
        <p:nvSpPr>
          <p:cNvPr id="18" name="Text Placeholder 3">
            <a:extLst>
              <a:ext uri="{FF2B5EF4-FFF2-40B4-BE49-F238E27FC236}">
                <a16:creationId xmlns:a16="http://schemas.microsoft.com/office/drawing/2014/main" id="{124E7EE1-1F21-A94B-BD4C-80D5579EA0D8}"/>
              </a:ext>
            </a:extLst>
          </p:cNvPr>
          <p:cNvSpPr>
            <a:spLocks noGrp="1"/>
          </p:cNvSpPr>
          <p:nvPr>
            <p:ph type="body" sz="quarter" idx="21" hasCustomPrompt="1"/>
          </p:nvPr>
        </p:nvSpPr>
        <p:spPr>
          <a:xfrm>
            <a:off x="6781820" y="4732422"/>
            <a:ext cx="4838705" cy="269769"/>
          </a:xfrm>
        </p:spPr>
        <p:txBody>
          <a:bodyPr anchor="ctr"/>
          <a:lstStyle>
            <a:lvl1pPr>
              <a:defRPr sz="1600" b="1" i="0">
                <a:solidFill>
                  <a:schemeClr val="tx1"/>
                </a:solidFill>
                <a:latin typeface="Oracle Sans" panose="020B0503020204020204" pitchFamily="34" charset="0"/>
                <a:cs typeface="Oracle Sans" panose="020B0503020204020204" pitchFamily="34" charset="0"/>
              </a:defRPr>
            </a:lvl1pPr>
          </a:lstStyle>
          <a:p>
            <a:pPr lvl="0"/>
            <a:r>
              <a:rPr lang="en-US" dirty="0"/>
              <a:t>Person name</a:t>
            </a:r>
          </a:p>
        </p:txBody>
      </p:sp>
      <p:sp>
        <p:nvSpPr>
          <p:cNvPr id="19" name="Text Placeholder 3">
            <a:extLst>
              <a:ext uri="{FF2B5EF4-FFF2-40B4-BE49-F238E27FC236}">
                <a16:creationId xmlns:a16="http://schemas.microsoft.com/office/drawing/2014/main" id="{EECEA0F4-62BE-D045-9B17-E8A1B43697E5}"/>
              </a:ext>
            </a:extLst>
          </p:cNvPr>
          <p:cNvSpPr>
            <a:spLocks noGrp="1"/>
          </p:cNvSpPr>
          <p:nvPr>
            <p:ph type="body" sz="quarter" idx="22" hasCustomPrompt="1"/>
          </p:nvPr>
        </p:nvSpPr>
        <p:spPr>
          <a:xfrm>
            <a:off x="6781819" y="5061600"/>
            <a:ext cx="4838705" cy="269769"/>
          </a:xfrm>
        </p:spPr>
        <p:txBody>
          <a:bodyPr anchor="ctr"/>
          <a:lstStyle>
            <a:lvl1pPr>
              <a:defRPr sz="1600" b="0" i="0">
                <a:solidFill>
                  <a:schemeClr val="tx1"/>
                </a:solidFill>
                <a:latin typeface="Oracle Sans Light" panose="020B0403020204020204" pitchFamily="34" charset="0"/>
                <a:cs typeface="Oracle Sans Light" panose="020B0403020204020204" pitchFamily="34" charset="0"/>
              </a:defRPr>
            </a:lvl1pPr>
          </a:lstStyle>
          <a:p>
            <a:pPr lvl="0"/>
            <a:r>
              <a:rPr lang="en-US" dirty="0"/>
              <a:t>Company name</a:t>
            </a:r>
          </a:p>
        </p:txBody>
      </p:sp>
      <p:pic>
        <p:nvPicPr>
          <p:cNvPr id="31" name="OTag">
            <a:extLst>
              <a:ext uri="{FF2B5EF4-FFF2-40B4-BE49-F238E27FC236}">
                <a16:creationId xmlns:a16="http://schemas.microsoft.com/office/drawing/2014/main" id="{564C5E79-505C-F44A-BF49-08AFFBAA8DC8}"/>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25" name="Date Placeholder 2">
            <a:extLst>
              <a:ext uri="{FF2B5EF4-FFF2-40B4-BE49-F238E27FC236}">
                <a16:creationId xmlns:a16="http://schemas.microsoft.com/office/drawing/2014/main" id="{2839A7A1-3E42-3A4F-B657-CF0218D56F1C}"/>
              </a:ext>
            </a:extLst>
          </p:cNvPr>
          <p:cNvSpPr>
            <a:spLocks noGrp="1"/>
          </p:cNvSpPr>
          <p:nvPr>
            <p:ph type="dt" sz="half" idx="10"/>
          </p:nvPr>
        </p:nvSpPr>
        <p:spPr>
          <a:xfrm>
            <a:off x="6873138" y="6425604"/>
            <a:ext cx="2743200" cy="363500"/>
          </a:xfrm>
        </p:spPr>
        <p:txBody>
          <a:bodyPr/>
          <a:lstStyle/>
          <a:p>
            <a:r>
              <a:rPr lang="en-US"/>
              <a:t>[Date]</a:t>
            </a:r>
            <a:endParaRPr lang="en-US" dirty="0"/>
          </a:p>
        </p:txBody>
      </p:sp>
      <p:sp>
        <p:nvSpPr>
          <p:cNvPr id="27" name="Footer Placeholder 4">
            <a:extLst>
              <a:ext uri="{FF2B5EF4-FFF2-40B4-BE49-F238E27FC236}">
                <a16:creationId xmlns:a16="http://schemas.microsoft.com/office/drawing/2014/main" id="{030EAEB9-5C84-5B44-B666-3E81D389A7DE}"/>
              </a:ext>
            </a:extLst>
          </p:cNvPr>
          <p:cNvSpPr>
            <a:spLocks noGrp="1"/>
          </p:cNvSpPr>
          <p:nvPr>
            <p:ph type="ftr" sz="quarter" idx="11"/>
          </p:nvPr>
        </p:nvSpPr>
        <p:spPr>
          <a:xfrm>
            <a:off x="1127759" y="6423978"/>
            <a:ext cx="5745379" cy="365125"/>
          </a:xfrm>
          <a:prstGeom prst="rect">
            <a:avLst/>
          </a:prstGeom>
        </p:spPr>
        <p:txBody>
          <a:bodyPr/>
          <a:lstStyle/>
          <a:p>
            <a:r>
              <a:rPr lang="en-US"/>
              <a:t>Copyright © 2025, Oracle and/or its affiliates</a:t>
            </a:r>
            <a:endParaRPr lang="en-US" dirty="0"/>
          </a:p>
        </p:txBody>
      </p:sp>
      <p:sp>
        <p:nvSpPr>
          <p:cNvPr id="28" name="Slide Number Placeholder 7">
            <a:extLst>
              <a:ext uri="{FF2B5EF4-FFF2-40B4-BE49-F238E27FC236}">
                <a16:creationId xmlns:a16="http://schemas.microsoft.com/office/drawing/2014/main" id="{3DCACC07-031D-AC47-B497-3509661C6CDF}"/>
              </a:ext>
            </a:extLst>
          </p:cNvPr>
          <p:cNvSpPr>
            <a:spLocks noGrp="1"/>
          </p:cNvSpPr>
          <p:nvPr>
            <p:ph type="sldNum" sz="quarter" idx="27"/>
          </p:nvPr>
        </p:nvSpPr>
        <p:spPr>
          <a:xfrm>
            <a:off x="762000" y="6423660"/>
            <a:ext cx="365760" cy="365760"/>
          </a:xfrm>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674479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Quote_Layout 2_Partner_Sand_Pillar">
    <p:bg>
      <p:bgPr>
        <a:solidFill>
          <a:schemeClr val="bg2"/>
        </a:solidFill>
        <a:effectLst/>
      </p:bgPr>
    </p:bg>
    <p:spTree>
      <p:nvGrpSpPr>
        <p:cNvPr id="1" name=""/>
        <p:cNvGrpSpPr/>
        <p:nvPr/>
      </p:nvGrpSpPr>
      <p:grpSpPr>
        <a:xfrm>
          <a:off x="0" y="0"/>
          <a:ext cx="0" cy="0"/>
          <a:chOff x="0" y="0"/>
          <a:chExt cx="0" cy="0"/>
        </a:xfrm>
      </p:grpSpPr>
      <p:sp>
        <p:nvSpPr>
          <p:cNvPr id="43" name="Oracle Logo">
            <a:extLst>
              <a:ext uri="{FF2B5EF4-FFF2-40B4-BE49-F238E27FC236}">
                <a16:creationId xmlns:a16="http://schemas.microsoft.com/office/drawing/2014/main" id="{716CB5A7-5DF4-446B-85A4-F9E8AF6B7091}"/>
              </a:ext>
            </a:extLst>
          </p:cNvPr>
          <p:cNvSpPr/>
          <p:nvPr userDrawn="1"/>
        </p:nvSpPr>
        <p:spPr>
          <a:xfrm>
            <a:off x="761994" y="107062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44" name="Plus Sign">
            <a:extLst>
              <a:ext uri="{FF2B5EF4-FFF2-40B4-BE49-F238E27FC236}">
                <a16:creationId xmlns:a16="http://schemas.microsoft.com/office/drawing/2014/main" id="{DD192757-995B-44C2-A0C0-B815258705E2}"/>
              </a:ext>
            </a:extLst>
          </p:cNvPr>
          <p:cNvSpPr txBox="1"/>
          <p:nvPr userDrawn="1"/>
        </p:nvSpPr>
        <p:spPr>
          <a:xfrm>
            <a:off x="1983598" y="92835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45" name="Content Placeholder 7">
            <a:extLst>
              <a:ext uri="{FF2B5EF4-FFF2-40B4-BE49-F238E27FC236}">
                <a16:creationId xmlns:a16="http://schemas.microsoft.com/office/drawing/2014/main" id="{27A03B0C-035F-4B09-8E29-73CEBA25A456}"/>
              </a:ext>
            </a:extLst>
          </p:cNvPr>
          <p:cNvSpPr>
            <a:spLocks noGrp="1"/>
          </p:cNvSpPr>
          <p:nvPr>
            <p:ph sz="quarter" idx="29" hasCustomPrompt="1"/>
          </p:nvPr>
        </p:nvSpPr>
        <p:spPr>
          <a:xfrm>
            <a:off x="2451100" y="88582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42" name="Title 1">
            <a:extLst>
              <a:ext uri="{FF2B5EF4-FFF2-40B4-BE49-F238E27FC236}">
                <a16:creationId xmlns:a16="http://schemas.microsoft.com/office/drawing/2014/main" id="{53799748-EFB0-43F5-87BE-F54701B568C8}"/>
              </a:ext>
            </a:extLst>
          </p:cNvPr>
          <p:cNvSpPr>
            <a:spLocks noGrp="1"/>
          </p:cNvSpPr>
          <p:nvPr>
            <p:ph type="title" hasCustomPrompt="1"/>
          </p:nvPr>
        </p:nvSpPr>
        <p:spPr>
          <a:xfrm>
            <a:off x="768689" y="1560233"/>
            <a:ext cx="4744029" cy="822960"/>
          </a:xfrm>
        </p:spPr>
        <p:txBody>
          <a:bodyPr/>
          <a:lstStyle>
            <a:lvl1pPr>
              <a:defRPr>
                <a:solidFill>
                  <a:schemeClr val="accent6"/>
                </a:solidFill>
              </a:defRPr>
            </a:lvl1pPr>
          </a:lstStyle>
          <a:p>
            <a:r>
              <a:rPr lang="en-US" dirty="0"/>
              <a:t>Click to edit title text styles</a:t>
            </a:r>
          </a:p>
        </p:txBody>
      </p:sp>
      <p:sp>
        <p:nvSpPr>
          <p:cNvPr id="32" name="Rectangle 31">
            <a:extLst>
              <a:ext uri="{FF2B5EF4-FFF2-40B4-BE49-F238E27FC236}">
                <a16:creationId xmlns:a16="http://schemas.microsoft.com/office/drawing/2014/main" id="{B6FB1275-B209-A04F-AE66-67FBB37FF0A9}"/>
              </a:ext>
              <a:ext uri="{C183D7F6-B498-43B3-948B-1728B52AA6E4}">
                <adec:decorative xmlns:adec="http://schemas.microsoft.com/office/drawing/2017/decorative" val="1"/>
              </a:ext>
            </a:extLst>
          </p:cNvPr>
          <p:cNvSpPr/>
          <p:nvPr userDrawn="1"/>
        </p:nvSpPr>
        <p:spPr>
          <a:xfrm>
            <a:off x="6096000" y="-12293"/>
            <a:ext cx="6096000" cy="6870293"/>
          </a:xfrm>
          <a:prstGeom prst="rect">
            <a:avLst/>
          </a:prstGeom>
          <a:solidFill>
            <a:srgbClr val="F1EF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hidden="1">
            <a:extLst>
              <a:ext uri="{FF2B5EF4-FFF2-40B4-BE49-F238E27FC236}">
                <a16:creationId xmlns:a16="http://schemas.microsoft.com/office/drawing/2014/main" id="{B368C889-7486-F04A-A609-0368012DF578}"/>
              </a:ext>
              <a:ext uri="{C183D7F6-B498-43B3-948B-1728B52AA6E4}">
                <adec:decorative xmlns:adec="http://schemas.microsoft.com/office/drawing/2017/decorative" val="1"/>
              </a:ext>
            </a:extLst>
          </p:cNvPr>
          <p:cNvSpPr/>
          <p:nvPr userDrawn="1"/>
        </p:nvSpPr>
        <p:spPr>
          <a:xfrm>
            <a:off x="6096000" y="-24586"/>
            <a:ext cx="6096000" cy="6882586"/>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Text Placeholder 21">
            <a:extLst>
              <a:ext uri="{FF2B5EF4-FFF2-40B4-BE49-F238E27FC236}">
                <a16:creationId xmlns:a16="http://schemas.microsoft.com/office/drawing/2014/main" id="{236059DB-2ED9-0449-B2AD-7753FF232A9F}"/>
              </a:ext>
            </a:extLst>
          </p:cNvPr>
          <p:cNvSpPr>
            <a:spLocks noGrp="1"/>
          </p:cNvSpPr>
          <p:nvPr>
            <p:ph type="body" sz="quarter" idx="24" hasCustomPrompt="1"/>
          </p:nvPr>
        </p:nvSpPr>
        <p:spPr>
          <a:xfrm>
            <a:off x="768689" y="2567961"/>
            <a:ext cx="4762530" cy="1972453"/>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 </a:t>
            </a:r>
            <a:r>
              <a:rPr lang="en-IN" dirty="0" err="1"/>
              <a:t>laboris</a:t>
            </a:r>
            <a:r>
              <a:rPr lang="en-IN" dirty="0"/>
              <a:t> nisi </a:t>
            </a:r>
            <a:r>
              <a:rPr lang="en-IN" dirty="0" err="1"/>
              <a:t>ut</a:t>
            </a:r>
            <a:r>
              <a:rPr lang="en-IN" dirty="0"/>
              <a:t> </a:t>
            </a:r>
            <a:r>
              <a:rPr lang="en-IN" dirty="0" err="1"/>
              <a:t>aliquip</a:t>
            </a:r>
            <a:r>
              <a:rPr lang="en-IN" dirty="0"/>
              <a:t> ex </a:t>
            </a:r>
            <a:r>
              <a:rPr lang="en-IN" dirty="0" err="1"/>
              <a:t>ea</a:t>
            </a:r>
            <a:r>
              <a:rPr lang="en-IN" dirty="0"/>
              <a:t> </a:t>
            </a:r>
            <a:r>
              <a:rPr lang="en-IN" dirty="0" err="1"/>
              <a:t>commodo</a:t>
            </a:r>
            <a:r>
              <a:rPr lang="en-IN" dirty="0"/>
              <a:t> </a:t>
            </a:r>
            <a:r>
              <a:rPr lang="en-IN" dirty="0" err="1"/>
              <a:t>consequat</a:t>
            </a:r>
            <a:r>
              <a:rPr lang="en-IN" dirty="0"/>
              <a:t>. Duis </a:t>
            </a:r>
            <a:r>
              <a:rPr lang="en-IN" dirty="0" err="1"/>
              <a:t>aute</a:t>
            </a:r>
            <a:r>
              <a:rPr lang="en-IN" dirty="0"/>
              <a:t> </a:t>
            </a:r>
            <a:r>
              <a:rPr lang="en-IN" dirty="0" err="1"/>
              <a:t>irure</a:t>
            </a:r>
            <a:r>
              <a:rPr lang="en-IN" dirty="0"/>
              <a:t> </a:t>
            </a:r>
            <a:r>
              <a:rPr lang="en-IN" dirty="0" err="1"/>
              <a:t>dolor</a:t>
            </a:r>
            <a:r>
              <a:rPr lang="en-IN" dirty="0"/>
              <a:t> in </a:t>
            </a:r>
            <a:r>
              <a:rPr lang="en-IN" dirty="0" err="1"/>
              <a:t>reprehenderit</a:t>
            </a:r>
            <a:r>
              <a:rPr lang="en-IN" dirty="0"/>
              <a:t> in </a:t>
            </a:r>
            <a:r>
              <a:rPr lang="en-IN" dirty="0" err="1"/>
              <a:t>voluptate</a:t>
            </a:r>
            <a:r>
              <a:rPr lang="en-IN" dirty="0"/>
              <a:t> </a:t>
            </a:r>
            <a:r>
              <a:rPr lang="en-IN" dirty="0" err="1"/>
              <a:t>velit</a:t>
            </a:r>
            <a:r>
              <a:rPr lang="en-IN" dirty="0"/>
              <a:t> </a:t>
            </a:r>
            <a:r>
              <a:rPr lang="en-IN" dirty="0" err="1"/>
              <a:t>esse</a:t>
            </a:r>
            <a:r>
              <a:rPr lang="en-IN" dirty="0"/>
              <a:t> </a:t>
            </a:r>
            <a:r>
              <a:rPr lang="en-IN" dirty="0" err="1"/>
              <a:t>cillum</a:t>
            </a:r>
            <a:r>
              <a:rPr lang="en-IN" dirty="0"/>
              <a:t> dolore </a:t>
            </a:r>
            <a:r>
              <a:rPr lang="en-IN" dirty="0" err="1"/>
              <a:t>eu</a:t>
            </a:r>
            <a:r>
              <a:rPr lang="en-IN" dirty="0"/>
              <a:t> </a:t>
            </a:r>
            <a:r>
              <a:rPr lang="en-IN" dirty="0" err="1"/>
              <a:t>fugiat</a:t>
            </a:r>
            <a:r>
              <a:rPr lang="en-IN" dirty="0"/>
              <a:t> </a:t>
            </a:r>
            <a:r>
              <a:rPr lang="en-IN" dirty="0" err="1"/>
              <a:t>nulla</a:t>
            </a:r>
            <a:r>
              <a:rPr lang="en-IN" dirty="0"/>
              <a:t> </a:t>
            </a:r>
            <a:r>
              <a:rPr lang="en-IN" dirty="0" err="1"/>
              <a:t>pariatur</a:t>
            </a:r>
            <a:r>
              <a:rPr lang="en-IN" dirty="0"/>
              <a:t>. </a:t>
            </a:r>
            <a:r>
              <a:rPr lang="en-IN" dirty="0" err="1"/>
              <a:t>Excepteur</a:t>
            </a:r>
            <a:r>
              <a:rPr lang="en-IN" dirty="0"/>
              <a:t> </a:t>
            </a:r>
            <a:r>
              <a:rPr lang="en-IN" dirty="0" err="1"/>
              <a:t>sint</a:t>
            </a:r>
            <a:r>
              <a:rPr lang="en-IN" dirty="0"/>
              <a:t> </a:t>
            </a:r>
            <a:r>
              <a:rPr lang="en-IN" dirty="0" err="1"/>
              <a:t>occaecat</a:t>
            </a:r>
            <a:r>
              <a:rPr lang="en-IN" dirty="0"/>
              <a:t> </a:t>
            </a:r>
            <a:r>
              <a:rPr lang="en-IN" dirty="0" err="1"/>
              <a:t>cupidatat</a:t>
            </a:r>
            <a:r>
              <a:rPr lang="en-IN" dirty="0"/>
              <a:t> non </a:t>
            </a:r>
            <a:r>
              <a:rPr lang="en-IN" dirty="0" err="1"/>
              <a:t>proident</a:t>
            </a:r>
            <a:r>
              <a:rPr lang="en-IN" dirty="0"/>
              <a:t>, sunt in culpa qui </a:t>
            </a:r>
            <a:r>
              <a:rPr lang="en-IN" dirty="0" err="1"/>
              <a:t>officia</a:t>
            </a:r>
            <a:r>
              <a:rPr lang="en-IN" dirty="0"/>
              <a:t> </a:t>
            </a:r>
            <a:r>
              <a:rPr lang="en-IN" dirty="0" err="1"/>
              <a:t>deserunt</a:t>
            </a:r>
            <a:r>
              <a:rPr lang="en-IN" dirty="0"/>
              <a:t> </a:t>
            </a:r>
            <a:r>
              <a:rPr lang="en-IN" dirty="0" err="1"/>
              <a:t>mollit</a:t>
            </a:r>
            <a:r>
              <a:rPr lang="en-IN" dirty="0"/>
              <a:t> </a:t>
            </a:r>
            <a:r>
              <a:rPr lang="en-IN" dirty="0" err="1"/>
              <a:t>anim</a:t>
            </a:r>
            <a:r>
              <a:rPr lang="en-IN" dirty="0"/>
              <a:t> id </a:t>
            </a:r>
            <a:r>
              <a:rPr lang="en-IN" dirty="0" err="1"/>
              <a:t>est</a:t>
            </a:r>
            <a:r>
              <a:rPr lang="en-IN" dirty="0"/>
              <a:t> </a:t>
            </a:r>
            <a:r>
              <a:rPr lang="en-IN" dirty="0" err="1"/>
              <a:t>laborum</a:t>
            </a:r>
            <a:r>
              <a:rPr lang="en-IN" dirty="0"/>
              <a:t>.</a:t>
            </a:r>
            <a:endParaRPr lang="en-US" dirty="0"/>
          </a:p>
        </p:txBody>
      </p:sp>
      <p:sp>
        <p:nvSpPr>
          <p:cNvPr id="30" name="Text Placeholder 21">
            <a:extLst>
              <a:ext uri="{FF2B5EF4-FFF2-40B4-BE49-F238E27FC236}">
                <a16:creationId xmlns:a16="http://schemas.microsoft.com/office/drawing/2014/main" id="{ED1E00BD-A0B0-2F41-84FF-32EEA5F1D1F2}"/>
              </a:ext>
            </a:extLst>
          </p:cNvPr>
          <p:cNvSpPr>
            <a:spLocks noGrp="1"/>
          </p:cNvSpPr>
          <p:nvPr>
            <p:ph type="body" sz="quarter" idx="15" hasCustomPrompt="1"/>
          </p:nvPr>
        </p:nvSpPr>
        <p:spPr>
          <a:xfrm>
            <a:off x="768689" y="4983705"/>
            <a:ext cx="1416645"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4" name="Text Placeholder 21">
            <a:extLst>
              <a:ext uri="{FF2B5EF4-FFF2-40B4-BE49-F238E27FC236}">
                <a16:creationId xmlns:a16="http://schemas.microsoft.com/office/drawing/2014/main" id="{7B8B0603-A47F-0343-AD86-E2ACD51E6720}"/>
              </a:ext>
            </a:extLst>
          </p:cNvPr>
          <p:cNvSpPr>
            <a:spLocks noGrp="1"/>
          </p:cNvSpPr>
          <p:nvPr>
            <p:ph type="body" sz="quarter" idx="16" hasCustomPrompt="1"/>
          </p:nvPr>
        </p:nvSpPr>
        <p:spPr>
          <a:xfrm>
            <a:off x="768689" y="5678822"/>
            <a:ext cx="1416645"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cxnSp>
        <p:nvCxnSpPr>
          <p:cNvPr id="39" name="Straight Connector 38">
            <a:extLst>
              <a:ext uri="{FF2B5EF4-FFF2-40B4-BE49-F238E27FC236}">
                <a16:creationId xmlns:a16="http://schemas.microsoft.com/office/drawing/2014/main" id="{90C955F3-B8DD-4D48-AAF6-E22B505F7E8D}"/>
              </a:ext>
              <a:ext uri="{C183D7F6-B498-43B3-948B-1728B52AA6E4}">
                <adec:decorative xmlns:adec="http://schemas.microsoft.com/office/drawing/2017/decorative" val="1"/>
              </a:ext>
            </a:extLst>
          </p:cNvPr>
          <p:cNvCxnSpPr/>
          <p:nvPr userDrawn="1"/>
        </p:nvCxnSpPr>
        <p:spPr>
          <a:xfrm flipH="1">
            <a:off x="229766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35" name="Text Placeholder 21">
            <a:extLst>
              <a:ext uri="{FF2B5EF4-FFF2-40B4-BE49-F238E27FC236}">
                <a16:creationId xmlns:a16="http://schemas.microsoft.com/office/drawing/2014/main" id="{904C647D-D25C-9342-A633-953F7225E0FD}"/>
              </a:ext>
            </a:extLst>
          </p:cNvPr>
          <p:cNvSpPr>
            <a:spLocks noGrp="1"/>
          </p:cNvSpPr>
          <p:nvPr>
            <p:ph type="body" sz="quarter" idx="17" hasCustomPrompt="1"/>
          </p:nvPr>
        </p:nvSpPr>
        <p:spPr>
          <a:xfrm>
            <a:off x="2416846" y="4983705"/>
            <a:ext cx="1414400"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6" name="Text Placeholder 21">
            <a:extLst>
              <a:ext uri="{FF2B5EF4-FFF2-40B4-BE49-F238E27FC236}">
                <a16:creationId xmlns:a16="http://schemas.microsoft.com/office/drawing/2014/main" id="{2A4B8FB7-3F58-9947-A2B5-FFFAA5F43F07}"/>
              </a:ext>
            </a:extLst>
          </p:cNvPr>
          <p:cNvSpPr>
            <a:spLocks noGrp="1"/>
          </p:cNvSpPr>
          <p:nvPr>
            <p:ph type="body" sz="quarter" idx="18" hasCustomPrompt="1"/>
          </p:nvPr>
        </p:nvSpPr>
        <p:spPr>
          <a:xfrm>
            <a:off x="2416846" y="5678822"/>
            <a:ext cx="1414400"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dirty="0"/>
              <a:t>Text under stat goes here</a:t>
            </a:r>
            <a:endParaRPr lang="en-US" dirty="0"/>
          </a:p>
        </p:txBody>
      </p:sp>
      <p:cxnSp>
        <p:nvCxnSpPr>
          <p:cNvPr id="40" name="Straight Connector 39">
            <a:extLst>
              <a:ext uri="{FF2B5EF4-FFF2-40B4-BE49-F238E27FC236}">
                <a16:creationId xmlns:a16="http://schemas.microsoft.com/office/drawing/2014/main" id="{476894C9-856C-EC4A-ACC3-EA809D729D35}"/>
              </a:ext>
              <a:ext uri="{C183D7F6-B498-43B3-948B-1728B52AA6E4}">
                <adec:decorative xmlns:adec="http://schemas.microsoft.com/office/drawing/2017/decorative" val="1"/>
              </a:ext>
            </a:extLst>
          </p:cNvPr>
          <p:cNvCxnSpPr/>
          <p:nvPr userDrawn="1"/>
        </p:nvCxnSpPr>
        <p:spPr>
          <a:xfrm flipH="1">
            <a:off x="394358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37" name="Text Placeholder 21">
            <a:extLst>
              <a:ext uri="{FF2B5EF4-FFF2-40B4-BE49-F238E27FC236}">
                <a16:creationId xmlns:a16="http://schemas.microsoft.com/office/drawing/2014/main" id="{8D8E7E4D-21A0-A746-B48F-190331EC9368}"/>
              </a:ext>
            </a:extLst>
          </p:cNvPr>
          <p:cNvSpPr>
            <a:spLocks noGrp="1"/>
          </p:cNvSpPr>
          <p:nvPr>
            <p:ph type="body" sz="quarter" idx="19" hasCustomPrompt="1"/>
          </p:nvPr>
        </p:nvSpPr>
        <p:spPr>
          <a:xfrm>
            <a:off x="4065003" y="4983705"/>
            <a:ext cx="1574324"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8" name="Text Placeholder 21">
            <a:extLst>
              <a:ext uri="{FF2B5EF4-FFF2-40B4-BE49-F238E27FC236}">
                <a16:creationId xmlns:a16="http://schemas.microsoft.com/office/drawing/2014/main" id="{07BD9017-2362-CC47-B28B-80B673D3969D}"/>
              </a:ext>
            </a:extLst>
          </p:cNvPr>
          <p:cNvSpPr>
            <a:spLocks noGrp="1"/>
          </p:cNvSpPr>
          <p:nvPr>
            <p:ph type="body" sz="quarter" idx="25" hasCustomPrompt="1"/>
          </p:nvPr>
        </p:nvSpPr>
        <p:spPr>
          <a:xfrm>
            <a:off x="4065003" y="5678822"/>
            <a:ext cx="1574324"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sp>
        <p:nvSpPr>
          <p:cNvPr id="4" name="Text Placeholder 3">
            <a:extLst>
              <a:ext uri="{FF2B5EF4-FFF2-40B4-BE49-F238E27FC236}">
                <a16:creationId xmlns:a16="http://schemas.microsoft.com/office/drawing/2014/main" id="{44752376-3C39-BC4E-A080-2D3544F761B3}"/>
              </a:ext>
            </a:extLst>
          </p:cNvPr>
          <p:cNvSpPr>
            <a:spLocks noGrp="1"/>
          </p:cNvSpPr>
          <p:nvPr>
            <p:ph type="body" sz="quarter" idx="20" hasCustomPrompt="1"/>
          </p:nvPr>
        </p:nvSpPr>
        <p:spPr>
          <a:xfrm>
            <a:off x="6781820" y="1811147"/>
            <a:ext cx="4838705" cy="2437409"/>
          </a:xfrm>
        </p:spPr>
        <p:txBody>
          <a:bodyPr/>
          <a:lstStyle>
            <a:lvl1pPr>
              <a:defRPr sz="2400">
                <a:solidFill>
                  <a:schemeClr val="tx1"/>
                </a:solidFill>
                <a:latin typeface="Georgia" panose="02040502050405020303" pitchFamily="18" charset="0"/>
              </a:defRPr>
            </a:lvl1pPr>
          </a:lstStyle>
          <a:p>
            <a:pPr lvl="0"/>
            <a:r>
              <a:rPr lang="en-GB" dirty="0"/>
              <a:t>“Quote goes up here.</a:t>
            </a:r>
            <a:r>
              <a:rPr lang="en-IN" dirty="0"/>
              <a:t> 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a:t>
            </a:r>
            <a:endParaRPr lang="en-US" dirty="0"/>
          </a:p>
        </p:txBody>
      </p:sp>
      <p:sp>
        <p:nvSpPr>
          <p:cNvPr id="18" name="Text Placeholder 3">
            <a:extLst>
              <a:ext uri="{FF2B5EF4-FFF2-40B4-BE49-F238E27FC236}">
                <a16:creationId xmlns:a16="http://schemas.microsoft.com/office/drawing/2014/main" id="{124E7EE1-1F21-A94B-BD4C-80D5579EA0D8}"/>
              </a:ext>
            </a:extLst>
          </p:cNvPr>
          <p:cNvSpPr>
            <a:spLocks noGrp="1"/>
          </p:cNvSpPr>
          <p:nvPr>
            <p:ph type="body" sz="quarter" idx="21" hasCustomPrompt="1"/>
          </p:nvPr>
        </p:nvSpPr>
        <p:spPr>
          <a:xfrm>
            <a:off x="6781820" y="4732422"/>
            <a:ext cx="4838705" cy="269769"/>
          </a:xfrm>
        </p:spPr>
        <p:txBody>
          <a:bodyPr anchor="ctr"/>
          <a:lstStyle>
            <a:lvl1pPr>
              <a:defRPr sz="1600" b="1" i="0">
                <a:solidFill>
                  <a:schemeClr val="tx1"/>
                </a:solidFill>
                <a:latin typeface="Oracle Sans" panose="020B0503020204020204" pitchFamily="34" charset="0"/>
                <a:cs typeface="Oracle Sans" panose="020B0503020204020204" pitchFamily="34" charset="0"/>
              </a:defRPr>
            </a:lvl1pPr>
          </a:lstStyle>
          <a:p>
            <a:pPr lvl="0"/>
            <a:r>
              <a:rPr lang="en-US" dirty="0"/>
              <a:t>Person name</a:t>
            </a:r>
          </a:p>
        </p:txBody>
      </p:sp>
      <p:sp>
        <p:nvSpPr>
          <p:cNvPr id="19" name="Text Placeholder 3">
            <a:extLst>
              <a:ext uri="{FF2B5EF4-FFF2-40B4-BE49-F238E27FC236}">
                <a16:creationId xmlns:a16="http://schemas.microsoft.com/office/drawing/2014/main" id="{EECEA0F4-62BE-D045-9B17-E8A1B43697E5}"/>
              </a:ext>
            </a:extLst>
          </p:cNvPr>
          <p:cNvSpPr>
            <a:spLocks noGrp="1"/>
          </p:cNvSpPr>
          <p:nvPr>
            <p:ph type="body" sz="quarter" idx="22" hasCustomPrompt="1"/>
          </p:nvPr>
        </p:nvSpPr>
        <p:spPr>
          <a:xfrm>
            <a:off x="6781819" y="5061600"/>
            <a:ext cx="4838705" cy="269769"/>
          </a:xfrm>
        </p:spPr>
        <p:txBody>
          <a:bodyPr anchor="ctr"/>
          <a:lstStyle>
            <a:lvl1pPr>
              <a:defRPr sz="1600" b="0" i="0">
                <a:solidFill>
                  <a:schemeClr val="tx1"/>
                </a:solidFill>
                <a:latin typeface="Oracle Sans Light" panose="020B0403020204020204" pitchFamily="34" charset="0"/>
                <a:cs typeface="Oracle Sans Light" panose="020B0403020204020204" pitchFamily="34" charset="0"/>
              </a:defRPr>
            </a:lvl1pPr>
          </a:lstStyle>
          <a:p>
            <a:pPr lvl="0"/>
            <a:r>
              <a:rPr lang="en-US" dirty="0"/>
              <a:t>Company name</a:t>
            </a:r>
          </a:p>
        </p:txBody>
      </p:sp>
      <p:pic>
        <p:nvPicPr>
          <p:cNvPr id="31" name="OTag">
            <a:extLst>
              <a:ext uri="{FF2B5EF4-FFF2-40B4-BE49-F238E27FC236}">
                <a16:creationId xmlns:a16="http://schemas.microsoft.com/office/drawing/2014/main" id="{564C5E79-505C-F44A-BF49-08AFFBAA8DC8}"/>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25" name="Date Placeholder 2">
            <a:extLst>
              <a:ext uri="{FF2B5EF4-FFF2-40B4-BE49-F238E27FC236}">
                <a16:creationId xmlns:a16="http://schemas.microsoft.com/office/drawing/2014/main" id="{2839A7A1-3E42-3A4F-B657-CF0218D56F1C}"/>
              </a:ext>
            </a:extLst>
          </p:cNvPr>
          <p:cNvSpPr>
            <a:spLocks noGrp="1"/>
          </p:cNvSpPr>
          <p:nvPr>
            <p:ph type="dt" sz="half" idx="10"/>
          </p:nvPr>
        </p:nvSpPr>
        <p:spPr>
          <a:xfrm>
            <a:off x="6873138" y="6425604"/>
            <a:ext cx="2743200" cy="363500"/>
          </a:xfrm>
        </p:spPr>
        <p:txBody>
          <a:bodyPr/>
          <a:lstStyle/>
          <a:p>
            <a:r>
              <a:rPr lang="en-US"/>
              <a:t>[Date]</a:t>
            </a:r>
            <a:endParaRPr lang="en-US" dirty="0"/>
          </a:p>
        </p:txBody>
      </p:sp>
      <p:sp>
        <p:nvSpPr>
          <p:cNvPr id="27" name="Footer Placeholder 4">
            <a:extLst>
              <a:ext uri="{FF2B5EF4-FFF2-40B4-BE49-F238E27FC236}">
                <a16:creationId xmlns:a16="http://schemas.microsoft.com/office/drawing/2014/main" id="{030EAEB9-5C84-5B44-B666-3E81D389A7DE}"/>
              </a:ext>
            </a:extLst>
          </p:cNvPr>
          <p:cNvSpPr>
            <a:spLocks noGrp="1"/>
          </p:cNvSpPr>
          <p:nvPr>
            <p:ph type="ftr" sz="quarter" idx="11"/>
          </p:nvPr>
        </p:nvSpPr>
        <p:spPr>
          <a:xfrm>
            <a:off x="1127759" y="6423978"/>
            <a:ext cx="5745379" cy="365125"/>
          </a:xfrm>
          <a:prstGeom prst="rect">
            <a:avLst/>
          </a:prstGeom>
        </p:spPr>
        <p:txBody>
          <a:bodyPr/>
          <a:lstStyle/>
          <a:p>
            <a:r>
              <a:rPr lang="en-US"/>
              <a:t>Copyright © 2025, Oracle and/or its affiliates</a:t>
            </a:r>
            <a:endParaRPr lang="en-US" dirty="0"/>
          </a:p>
        </p:txBody>
      </p:sp>
      <p:sp>
        <p:nvSpPr>
          <p:cNvPr id="28" name="Slide Number Placeholder 7">
            <a:extLst>
              <a:ext uri="{FF2B5EF4-FFF2-40B4-BE49-F238E27FC236}">
                <a16:creationId xmlns:a16="http://schemas.microsoft.com/office/drawing/2014/main" id="{3DCACC07-031D-AC47-B497-3509661C6CDF}"/>
              </a:ext>
            </a:extLst>
          </p:cNvPr>
          <p:cNvSpPr>
            <a:spLocks noGrp="1"/>
          </p:cNvSpPr>
          <p:nvPr>
            <p:ph type="sldNum" sz="quarter" idx="27"/>
          </p:nvPr>
        </p:nvSpPr>
        <p:spPr>
          <a:xfrm>
            <a:off x="762000" y="6423660"/>
            <a:ext cx="365760" cy="365760"/>
          </a:xfrm>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22973958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Quote_Layout 2_Logo_Sand_Pillar">
    <p:bg>
      <p:bgPr>
        <a:solidFill>
          <a:schemeClr val="bg2"/>
        </a:solidFill>
        <a:effectLst/>
      </p:bgPr>
    </p:bg>
    <p:spTree>
      <p:nvGrpSpPr>
        <p:cNvPr id="1" name=""/>
        <p:cNvGrpSpPr/>
        <p:nvPr/>
      </p:nvGrpSpPr>
      <p:grpSpPr>
        <a:xfrm>
          <a:off x="0" y="0"/>
          <a:ext cx="0" cy="0"/>
          <a:chOff x="0" y="0"/>
          <a:chExt cx="0" cy="0"/>
        </a:xfrm>
      </p:grpSpPr>
      <p:sp>
        <p:nvSpPr>
          <p:cNvPr id="43" name="Oracle Logo">
            <a:extLst>
              <a:ext uri="{FF2B5EF4-FFF2-40B4-BE49-F238E27FC236}">
                <a16:creationId xmlns:a16="http://schemas.microsoft.com/office/drawing/2014/main" id="{716CB5A7-5DF4-446B-85A4-F9E8AF6B7091}"/>
              </a:ext>
            </a:extLst>
          </p:cNvPr>
          <p:cNvSpPr/>
          <p:nvPr userDrawn="1"/>
        </p:nvSpPr>
        <p:spPr>
          <a:xfrm>
            <a:off x="761994" y="107062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42" name="Title 1">
            <a:extLst>
              <a:ext uri="{FF2B5EF4-FFF2-40B4-BE49-F238E27FC236}">
                <a16:creationId xmlns:a16="http://schemas.microsoft.com/office/drawing/2014/main" id="{53799748-EFB0-43F5-87BE-F54701B568C8}"/>
              </a:ext>
            </a:extLst>
          </p:cNvPr>
          <p:cNvSpPr>
            <a:spLocks noGrp="1"/>
          </p:cNvSpPr>
          <p:nvPr>
            <p:ph type="title" hasCustomPrompt="1"/>
          </p:nvPr>
        </p:nvSpPr>
        <p:spPr>
          <a:xfrm>
            <a:off x="768689" y="1560233"/>
            <a:ext cx="4744029" cy="822960"/>
          </a:xfrm>
        </p:spPr>
        <p:txBody>
          <a:bodyPr/>
          <a:lstStyle>
            <a:lvl1pPr>
              <a:defRPr>
                <a:solidFill>
                  <a:schemeClr val="accent6"/>
                </a:solidFill>
              </a:defRPr>
            </a:lvl1pPr>
          </a:lstStyle>
          <a:p>
            <a:r>
              <a:rPr lang="en-US" dirty="0"/>
              <a:t>Click to edit title text styles</a:t>
            </a:r>
          </a:p>
        </p:txBody>
      </p:sp>
      <p:sp>
        <p:nvSpPr>
          <p:cNvPr id="32" name="Rectangle 31">
            <a:extLst>
              <a:ext uri="{FF2B5EF4-FFF2-40B4-BE49-F238E27FC236}">
                <a16:creationId xmlns:a16="http://schemas.microsoft.com/office/drawing/2014/main" id="{B6FB1275-B209-A04F-AE66-67FBB37FF0A9}"/>
              </a:ext>
              <a:ext uri="{C183D7F6-B498-43B3-948B-1728B52AA6E4}">
                <adec:decorative xmlns:adec="http://schemas.microsoft.com/office/drawing/2017/decorative" val="1"/>
              </a:ext>
            </a:extLst>
          </p:cNvPr>
          <p:cNvSpPr/>
          <p:nvPr userDrawn="1"/>
        </p:nvSpPr>
        <p:spPr>
          <a:xfrm>
            <a:off x="6096000" y="-12293"/>
            <a:ext cx="6096000" cy="6870293"/>
          </a:xfrm>
          <a:prstGeom prst="rect">
            <a:avLst/>
          </a:prstGeom>
          <a:solidFill>
            <a:srgbClr val="F1EF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hidden="1">
            <a:extLst>
              <a:ext uri="{FF2B5EF4-FFF2-40B4-BE49-F238E27FC236}">
                <a16:creationId xmlns:a16="http://schemas.microsoft.com/office/drawing/2014/main" id="{B368C889-7486-F04A-A609-0368012DF578}"/>
              </a:ext>
              <a:ext uri="{C183D7F6-B498-43B3-948B-1728B52AA6E4}">
                <adec:decorative xmlns:adec="http://schemas.microsoft.com/office/drawing/2017/decorative" val="1"/>
              </a:ext>
            </a:extLst>
          </p:cNvPr>
          <p:cNvSpPr/>
          <p:nvPr userDrawn="1"/>
        </p:nvSpPr>
        <p:spPr>
          <a:xfrm>
            <a:off x="6096000" y="-24586"/>
            <a:ext cx="6096000" cy="6882586"/>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Text Placeholder 21">
            <a:extLst>
              <a:ext uri="{FF2B5EF4-FFF2-40B4-BE49-F238E27FC236}">
                <a16:creationId xmlns:a16="http://schemas.microsoft.com/office/drawing/2014/main" id="{236059DB-2ED9-0449-B2AD-7753FF232A9F}"/>
              </a:ext>
            </a:extLst>
          </p:cNvPr>
          <p:cNvSpPr>
            <a:spLocks noGrp="1"/>
          </p:cNvSpPr>
          <p:nvPr>
            <p:ph type="body" sz="quarter" idx="24" hasCustomPrompt="1"/>
          </p:nvPr>
        </p:nvSpPr>
        <p:spPr>
          <a:xfrm>
            <a:off x="768689" y="2567961"/>
            <a:ext cx="4762530" cy="1972453"/>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 </a:t>
            </a:r>
            <a:r>
              <a:rPr lang="en-IN" dirty="0" err="1"/>
              <a:t>laboris</a:t>
            </a:r>
            <a:r>
              <a:rPr lang="en-IN" dirty="0"/>
              <a:t> nisi </a:t>
            </a:r>
            <a:r>
              <a:rPr lang="en-IN" dirty="0" err="1"/>
              <a:t>ut</a:t>
            </a:r>
            <a:r>
              <a:rPr lang="en-IN" dirty="0"/>
              <a:t> </a:t>
            </a:r>
            <a:r>
              <a:rPr lang="en-IN" dirty="0" err="1"/>
              <a:t>aliquip</a:t>
            </a:r>
            <a:r>
              <a:rPr lang="en-IN" dirty="0"/>
              <a:t> ex </a:t>
            </a:r>
            <a:r>
              <a:rPr lang="en-IN" dirty="0" err="1"/>
              <a:t>ea</a:t>
            </a:r>
            <a:r>
              <a:rPr lang="en-IN" dirty="0"/>
              <a:t> </a:t>
            </a:r>
            <a:r>
              <a:rPr lang="en-IN" dirty="0" err="1"/>
              <a:t>commodo</a:t>
            </a:r>
            <a:r>
              <a:rPr lang="en-IN" dirty="0"/>
              <a:t> </a:t>
            </a:r>
            <a:r>
              <a:rPr lang="en-IN" dirty="0" err="1"/>
              <a:t>consequat</a:t>
            </a:r>
            <a:r>
              <a:rPr lang="en-IN" dirty="0"/>
              <a:t>. Duis </a:t>
            </a:r>
            <a:r>
              <a:rPr lang="en-IN" dirty="0" err="1"/>
              <a:t>aute</a:t>
            </a:r>
            <a:r>
              <a:rPr lang="en-IN" dirty="0"/>
              <a:t> </a:t>
            </a:r>
            <a:r>
              <a:rPr lang="en-IN" dirty="0" err="1"/>
              <a:t>irure</a:t>
            </a:r>
            <a:r>
              <a:rPr lang="en-IN" dirty="0"/>
              <a:t> </a:t>
            </a:r>
            <a:r>
              <a:rPr lang="en-IN" dirty="0" err="1"/>
              <a:t>dolor</a:t>
            </a:r>
            <a:r>
              <a:rPr lang="en-IN" dirty="0"/>
              <a:t> in </a:t>
            </a:r>
            <a:r>
              <a:rPr lang="en-IN" dirty="0" err="1"/>
              <a:t>reprehenderit</a:t>
            </a:r>
            <a:r>
              <a:rPr lang="en-IN" dirty="0"/>
              <a:t> in </a:t>
            </a:r>
            <a:r>
              <a:rPr lang="en-IN" dirty="0" err="1"/>
              <a:t>voluptate</a:t>
            </a:r>
            <a:r>
              <a:rPr lang="en-IN" dirty="0"/>
              <a:t> </a:t>
            </a:r>
            <a:r>
              <a:rPr lang="en-IN" dirty="0" err="1"/>
              <a:t>velit</a:t>
            </a:r>
            <a:r>
              <a:rPr lang="en-IN" dirty="0"/>
              <a:t> </a:t>
            </a:r>
            <a:r>
              <a:rPr lang="en-IN" dirty="0" err="1"/>
              <a:t>esse</a:t>
            </a:r>
            <a:r>
              <a:rPr lang="en-IN" dirty="0"/>
              <a:t> </a:t>
            </a:r>
            <a:r>
              <a:rPr lang="en-IN" dirty="0" err="1"/>
              <a:t>cillum</a:t>
            </a:r>
            <a:r>
              <a:rPr lang="en-IN" dirty="0"/>
              <a:t> dolore </a:t>
            </a:r>
            <a:r>
              <a:rPr lang="en-IN" dirty="0" err="1"/>
              <a:t>eu</a:t>
            </a:r>
            <a:r>
              <a:rPr lang="en-IN" dirty="0"/>
              <a:t> </a:t>
            </a:r>
            <a:r>
              <a:rPr lang="en-IN" dirty="0" err="1"/>
              <a:t>fugiat</a:t>
            </a:r>
            <a:r>
              <a:rPr lang="en-IN" dirty="0"/>
              <a:t> </a:t>
            </a:r>
            <a:r>
              <a:rPr lang="en-IN" dirty="0" err="1"/>
              <a:t>nulla</a:t>
            </a:r>
            <a:r>
              <a:rPr lang="en-IN" dirty="0"/>
              <a:t> </a:t>
            </a:r>
            <a:r>
              <a:rPr lang="en-IN" dirty="0" err="1"/>
              <a:t>pariatur</a:t>
            </a:r>
            <a:r>
              <a:rPr lang="en-IN" dirty="0"/>
              <a:t>. </a:t>
            </a:r>
            <a:r>
              <a:rPr lang="en-IN" dirty="0" err="1"/>
              <a:t>Excepteur</a:t>
            </a:r>
            <a:r>
              <a:rPr lang="en-IN" dirty="0"/>
              <a:t> </a:t>
            </a:r>
            <a:r>
              <a:rPr lang="en-IN" dirty="0" err="1"/>
              <a:t>sint</a:t>
            </a:r>
            <a:r>
              <a:rPr lang="en-IN" dirty="0"/>
              <a:t> </a:t>
            </a:r>
            <a:r>
              <a:rPr lang="en-IN" dirty="0" err="1"/>
              <a:t>occaecat</a:t>
            </a:r>
            <a:r>
              <a:rPr lang="en-IN" dirty="0"/>
              <a:t> </a:t>
            </a:r>
            <a:r>
              <a:rPr lang="en-IN" dirty="0" err="1"/>
              <a:t>cupidatat</a:t>
            </a:r>
            <a:r>
              <a:rPr lang="en-IN" dirty="0"/>
              <a:t> non </a:t>
            </a:r>
            <a:r>
              <a:rPr lang="en-IN" dirty="0" err="1"/>
              <a:t>proident</a:t>
            </a:r>
            <a:r>
              <a:rPr lang="en-IN" dirty="0"/>
              <a:t>, sunt in culpa qui </a:t>
            </a:r>
            <a:r>
              <a:rPr lang="en-IN" dirty="0" err="1"/>
              <a:t>officia</a:t>
            </a:r>
            <a:r>
              <a:rPr lang="en-IN" dirty="0"/>
              <a:t> </a:t>
            </a:r>
            <a:r>
              <a:rPr lang="en-IN" dirty="0" err="1"/>
              <a:t>deserunt</a:t>
            </a:r>
            <a:r>
              <a:rPr lang="en-IN" dirty="0"/>
              <a:t> </a:t>
            </a:r>
            <a:r>
              <a:rPr lang="en-IN" dirty="0" err="1"/>
              <a:t>mollit</a:t>
            </a:r>
            <a:r>
              <a:rPr lang="en-IN" dirty="0"/>
              <a:t> </a:t>
            </a:r>
            <a:r>
              <a:rPr lang="en-IN" dirty="0" err="1"/>
              <a:t>anim</a:t>
            </a:r>
            <a:r>
              <a:rPr lang="en-IN" dirty="0"/>
              <a:t> id </a:t>
            </a:r>
            <a:r>
              <a:rPr lang="en-IN" dirty="0" err="1"/>
              <a:t>est</a:t>
            </a:r>
            <a:r>
              <a:rPr lang="en-IN" dirty="0"/>
              <a:t> </a:t>
            </a:r>
            <a:r>
              <a:rPr lang="en-IN" dirty="0" err="1"/>
              <a:t>laborum</a:t>
            </a:r>
            <a:r>
              <a:rPr lang="en-IN" dirty="0"/>
              <a:t>.</a:t>
            </a:r>
            <a:endParaRPr lang="en-US" dirty="0"/>
          </a:p>
        </p:txBody>
      </p:sp>
      <p:sp>
        <p:nvSpPr>
          <p:cNvPr id="30" name="Text Placeholder 21">
            <a:extLst>
              <a:ext uri="{FF2B5EF4-FFF2-40B4-BE49-F238E27FC236}">
                <a16:creationId xmlns:a16="http://schemas.microsoft.com/office/drawing/2014/main" id="{ED1E00BD-A0B0-2F41-84FF-32EEA5F1D1F2}"/>
              </a:ext>
            </a:extLst>
          </p:cNvPr>
          <p:cNvSpPr>
            <a:spLocks noGrp="1"/>
          </p:cNvSpPr>
          <p:nvPr>
            <p:ph type="body" sz="quarter" idx="15" hasCustomPrompt="1"/>
          </p:nvPr>
        </p:nvSpPr>
        <p:spPr>
          <a:xfrm>
            <a:off x="768689" y="4983705"/>
            <a:ext cx="1416645"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4" name="Text Placeholder 21">
            <a:extLst>
              <a:ext uri="{FF2B5EF4-FFF2-40B4-BE49-F238E27FC236}">
                <a16:creationId xmlns:a16="http://schemas.microsoft.com/office/drawing/2014/main" id="{7B8B0603-A47F-0343-AD86-E2ACD51E6720}"/>
              </a:ext>
            </a:extLst>
          </p:cNvPr>
          <p:cNvSpPr>
            <a:spLocks noGrp="1"/>
          </p:cNvSpPr>
          <p:nvPr>
            <p:ph type="body" sz="quarter" idx="16" hasCustomPrompt="1"/>
          </p:nvPr>
        </p:nvSpPr>
        <p:spPr>
          <a:xfrm>
            <a:off x="768689" y="5678822"/>
            <a:ext cx="1416645"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cxnSp>
        <p:nvCxnSpPr>
          <p:cNvPr id="39" name="Straight Connector 38">
            <a:extLst>
              <a:ext uri="{FF2B5EF4-FFF2-40B4-BE49-F238E27FC236}">
                <a16:creationId xmlns:a16="http://schemas.microsoft.com/office/drawing/2014/main" id="{90C955F3-B8DD-4D48-AAF6-E22B505F7E8D}"/>
              </a:ext>
              <a:ext uri="{C183D7F6-B498-43B3-948B-1728B52AA6E4}">
                <adec:decorative xmlns:adec="http://schemas.microsoft.com/office/drawing/2017/decorative" val="1"/>
              </a:ext>
            </a:extLst>
          </p:cNvPr>
          <p:cNvCxnSpPr/>
          <p:nvPr userDrawn="1"/>
        </p:nvCxnSpPr>
        <p:spPr>
          <a:xfrm flipH="1">
            <a:off x="229766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35" name="Text Placeholder 21">
            <a:extLst>
              <a:ext uri="{FF2B5EF4-FFF2-40B4-BE49-F238E27FC236}">
                <a16:creationId xmlns:a16="http://schemas.microsoft.com/office/drawing/2014/main" id="{904C647D-D25C-9342-A633-953F7225E0FD}"/>
              </a:ext>
            </a:extLst>
          </p:cNvPr>
          <p:cNvSpPr>
            <a:spLocks noGrp="1"/>
          </p:cNvSpPr>
          <p:nvPr>
            <p:ph type="body" sz="quarter" idx="17" hasCustomPrompt="1"/>
          </p:nvPr>
        </p:nvSpPr>
        <p:spPr>
          <a:xfrm>
            <a:off x="2416846" y="4983705"/>
            <a:ext cx="1414400"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6" name="Text Placeholder 21">
            <a:extLst>
              <a:ext uri="{FF2B5EF4-FFF2-40B4-BE49-F238E27FC236}">
                <a16:creationId xmlns:a16="http://schemas.microsoft.com/office/drawing/2014/main" id="{2A4B8FB7-3F58-9947-A2B5-FFFAA5F43F07}"/>
              </a:ext>
            </a:extLst>
          </p:cNvPr>
          <p:cNvSpPr>
            <a:spLocks noGrp="1"/>
          </p:cNvSpPr>
          <p:nvPr>
            <p:ph type="body" sz="quarter" idx="18" hasCustomPrompt="1"/>
          </p:nvPr>
        </p:nvSpPr>
        <p:spPr>
          <a:xfrm>
            <a:off x="2416846" y="5678822"/>
            <a:ext cx="1414400"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dirty="0"/>
              <a:t>Text under stat goes here</a:t>
            </a:r>
            <a:endParaRPr lang="en-US" dirty="0"/>
          </a:p>
        </p:txBody>
      </p:sp>
      <p:cxnSp>
        <p:nvCxnSpPr>
          <p:cNvPr id="40" name="Straight Connector 39">
            <a:extLst>
              <a:ext uri="{FF2B5EF4-FFF2-40B4-BE49-F238E27FC236}">
                <a16:creationId xmlns:a16="http://schemas.microsoft.com/office/drawing/2014/main" id="{476894C9-856C-EC4A-ACC3-EA809D729D35}"/>
              </a:ext>
              <a:ext uri="{C183D7F6-B498-43B3-948B-1728B52AA6E4}">
                <adec:decorative xmlns:adec="http://schemas.microsoft.com/office/drawing/2017/decorative" val="1"/>
              </a:ext>
            </a:extLst>
          </p:cNvPr>
          <p:cNvCxnSpPr/>
          <p:nvPr userDrawn="1"/>
        </p:nvCxnSpPr>
        <p:spPr>
          <a:xfrm flipH="1">
            <a:off x="394358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37" name="Text Placeholder 21">
            <a:extLst>
              <a:ext uri="{FF2B5EF4-FFF2-40B4-BE49-F238E27FC236}">
                <a16:creationId xmlns:a16="http://schemas.microsoft.com/office/drawing/2014/main" id="{8D8E7E4D-21A0-A746-B48F-190331EC9368}"/>
              </a:ext>
            </a:extLst>
          </p:cNvPr>
          <p:cNvSpPr>
            <a:spLocks noGrp="1"/>
          </p:cNvSpPr>
          <p:nvPr>
            <p:ph type="body" sz="quarter" idx="19" hasCustomPrompt="1"/>
          </p:nvPr>
        </p:nvSpPr>
        <p:spPr>
          <a:xfrm>
            <a:off x="4065003" y="4983705"/>
            <a:ext cx="1574324"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8" name="Text Placeholder 21">
            <a:extLst>
              <a:ext uri="{FF2B5EF4-FFF2-40B4-BE49-F238E27FC236}">
                <a16:creationId xmlns:a16="http://schemas.microsoft.com/office/drawing/2014/main" id="{07BD9017-2362-CC47-B28B-80B673D3969D}"/>
              </a:ext>
            </a:extLst>
          </p:cNvPr>
          <p:cNvSpPr>
            <a:spLocks noGrp="1"/>
          </p:cNvSpPr>
          <p:nvPr>
            <p:ph type="body" sz="quarter" idx="25" hasCustomPrompt="1"/>
          </p:nvPr>
        </p:nvSpPr>
        <p:spPr>
          <a:xfrm>
            <a:off x="4065003" y="5678822"/>
            <a:ext cx="1574324"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sp>
        <p:nvSpPr>
          <p:cNvPr id="4" name="Text Placeholder 3">
            <a:extLst>
              <a:ext uri="{FF2B5EF4-FFF2-40B4-BE49-F238E27FC236}">
                <a16:creationId xmlns:a16="http://schemas.microsoft.com/office/drawing/2014/main" id="{44752376-3C39-BC4E-A080-2D3544F761B3}"/>
              </a:ext>
            </a:extLst>
          </p:cNvPr>
          <p:cNvSpPr>
            <a:spLocks noGrp="1"/>
          </p:cNvSpPr>
          <p:nvPr>
            <p:ph type="body" sz="quarter" idx="20" hasCustomPrompt="1"/>
          </p:nvPr>
        </p:nvSpPr>
        <p:spPr>
          <a:xfrm>
            <a:off x="6781820" y="1811147"/>
            <a:ext cx="4838705" cy="2437409"/>
          </a:xfrm>
        </p:spPr>
        <p:txBody>
          <a:bodyPr/>
          <a:lstStyle>
            <a:lvl1pPr>
              <a:defRPr sz="2400">
                <a:solidFill>
                  <a:schemeClr val="tx1"/>
                </a:solidFill>
                <a:latin typeface="Georgia" panose="02040502050405020303" pitchFamily="18" charset="0"/>
              </a:defRPr>
            </a:lvl1pPr>
          </a:lstStyle>
          <a:p>
            <a:pPr lvl="0"/>
            <a:r>
              <a:rPr lang="en-GB" dirty="0"/>
              <a:t>“Quote goes up here.</a:t>
            </a:r>
            <a:r>
              <a:rPr lang="en-IN" dirty="0"/>
              <a:t> 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a:t>
            </a:r>
            <a:endParaRPr lang="en-US" dirty="0"/>
          </a:p>
        </p:txBody>
      </p:sp>
      <p:sp>
        <p:nvSpPr>
          <p:cNvPr id="18" name="Text Placeholder 3">
            <a:extLst>
              <a:ext uri="{FF2B5EF4-FFF2-40B4-BE49-F238E27FC236}">
                <a16:creationId xmlns:a16="http://schemas.microsoft.com/office/drawing/2014/main" id="{124E7EE1-1F21-A94B-BD4C-80D5579EA0D8}"/>
              </a:ext>
            </a:extLst>
          </p:cNvPr>
          <p:cNvSpPr>
            <a:spLocks noGrp="1"/>
          </p:cNvSpPr>
          <p:nvPr>
            <p:ph type="body" sz="quarter" idx="21" hasCustomPrompt="1"/>
          </p:nvPr>
        </p:nvSpPr>
        <p:spPr>
          <a:xfrm>
            <a:off x="6781820" y="4732422"/>
            <a:ext cx="4838705" cy="269769"/>
          </a:xfrm>
        </p:spPr>
        <p:txBody>
          <a:bodyPr anchor="ctr"/>
          <a:lstStyle>
            <a:lvl1pPr>
              <a:defRPr sz="1600" b="1" i="0">
                <a:solidFill>
                  <a:schemeClr val="tx1"/>
                </a:solidFill>
                <a:latin typeface="Oracle Sans" panose="020B0503020204020204" pitchFamily="34" charset="0"/>
                <a:cs typeface="Oracle Sans" panose="020B0503020204020204" pitchFamily="34" charset="0"/>
              </a:defRPr>
            </a:lvl1pPr>
          </a:lstStyle>
          <a:p>
            <a:pPr lvl="0"/>
            <a:r>
              <a:rPr lang="en-US" dirty="0"/>
              <a:t>Person name</a:t>
            </a:r>
          </a:p>
        </p:txBody>
      </p:sp>
      <p:sp>
        <p:nvSpPr>
          <p:cNvPr id="19" name="Text Placeholder 3">
            <a:extLst>
              <a:ext uri="{FF2B5EF4-FFF2-40B4-BE49-F238E27FC236}">
                <a16:creationId xmlns:a16="http://schemas.microsoft.com/office/drawing/2014/main" id="{EECEA0F4-62BE-D045-9B17-E8A1B43697E5}"/>
              </a:ext>
            </a:extLst>
          </p:cNvPr>
          <p:cNvSpPr>
            <a:spLocks noGrp="1"/>
          </p:cNvSpPr>
          <p:nvPr>
            <p:ph type="body" sz="quarter" idx="22" hasCustomPrompt="1"/>
          </p:nvPr>
        </p:nvSpPr>
        <p:spPr>
          <a:xfrm>
            <a:off x="6781819" y="5061600"/>
            <a:ext cx="4838705" cy="269769"/>
          </a:xfrm>
        </p:spPr>
        <p:txBody>
          <a:bodyPr anchor="ctr"/>
          <a:lstStyle>
            <a:lvl1pPr>
              <a:defRPr sz="1600" b="0" i="0">
                <a:solidFill>
                  <a:schemeClr val="tx1"/>
                </a:solidFill>
                <a:latin typeface="Oracle Sans Light" panose="020B0403020204020204" pitchFamily="34" charset="0"/>
                <a:cs typeface="Oracle Sans Light" panose="020B0403020204020204" pitchFamily="34" charset="0"/>
              </a:defRPr>
            </a:lvl1pPr>
          </a:lstStyle>
          <a:p>
            <a:pPr lvl="0"/>
            <a:r>
              <a:rPr lang="en-US" dirty="0"/>
              <a:t>Company name</a:t>
            </a:r>
          </a:p>
        </p:txBody>
      </p:sp>
      <p:pic>
        <p:nvPicPr>
          <p:cNvPr id="31" name="OTag">
            <a:extLst>
              <a:ext uri="{FF2B5EF4-FFF2-40B4-BE49-F238E27FC236}">
                <a16:creationId xmlns:a16="http://schemas.microsoft.com/office/drawing/2014/main" id="{564C5E79-505C-F44A-BF49-08AFFBAA8DC8}"/>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25" name="Date Placeholder 2">
            <a:extLst>
              <a:ext uri="{FF2B5EF4-FFF2-40B4-BE49-F238E27FC236}">
                <a16:creationId xmlns:a16="http://schemas.microsoft.com/office/drawing/2014/main" id="{2839A7A1-3E42-3A4F-B657-CF0218D56F1C}"/>
              </a:ext>
            </a:extLst>
          </p:cNvPr>
          <p:cNvSpPr>
            <a:spLocks noGrp="1"/>
          </p:cNvSpPr>
          <p:nvPr>
            <p:ph type="dt" sz="half" idx="10"/>
          </p:nvPr>
        </p:nvSpPr>
        <p:spPr>
          <a:xfrm>
            <a:off x="6873138" y="6425604"/>
            <a:ext cx="2743200" cy="363500"/>
          </a:xfrm>
        </p:spPr>
        <p:txBody>
          <a:bodyPr/>
          <a:lstStyle/>
          <a:p>
            <a:r>
              <a:rPr lang="en-US"/>
              <a:t>[Date]</a:t>
            </a:r>
            <a:endParaRPr lang="en-US" dirty="0"/>
          </a:p>
        </p:txBody>
      </p:sp>
      <p:sp>
        <p:nvSpPr>
          <p:cNvPr id="27" name="Footer Placeholder 4">
            <a:extLst>
              <a:ext uri="{FF2B5EF4-FFF2-40B4-BE49-F238E27FC236}">
                <a16:creationId xmlns:a16="http://schemas.microsoft.com/office/drawing/2014/main" id="{030EAEB9-5C84-5B44-B666-3E81D389A7DE}"/>
              </a:ext>
            </a:extLst>
          </p:cNvPr>
          <p:cNvSpPr>
            <a:spLocks noGrp="1"/>
          </p:cNvSpPr>
          <p:nvPr>
            <p:ph type="ftr" sz="quarter" idx="11"/>
          </p:nvPr>
        </p:nvSpPr>
        <p:spPr>
          <a:xfrm>
            <a:off x="1127759" y="6423978"/>
            <a:ext cx="5745379" cy="365125"/>
          </a:xfrm>
          <a:prstGeom prst="rect">
            <a:avLst/>
          </a:prstGeom>
        </p:spPr>
        <p:txBody>
          <a:bodyPr/>
          <a:lstStyle/>
          <a:p>
            <a:r>
              <a:rPr lang="en-US"/>
              <a:t>Copyright © 2025, Oracle and/or its affiliates</a:t>
            </a:r>
            <a:endParaRPr lang="en-US" dirty="0"/>
          </a:p>
        </p:txBody>
      </p:sp>
      <p:sp>
        <p:nvSpPr>
          <p:cNvPr id="28" name="Slide Number Placeholder 7">
            <a:extLst>
              <a:ext uri="{FF2B5EF4-FFF2-40B4-BE49-F238E27FC236}">
                <a16:creationId xmlns:a16="http://schemas.microsoft.com/office/drawing/2014/main" id="{3DCACC07-031D-AC47-B497-3509661C6CDF}"/>
              </a:ext>
            </a:extLst>
          </p:cNvPr>
          <p:cNvSpPr>
            <a:spLocks noGrp="1"/>
          </p:cNvSpPr>
          <p:nvPr>
            <p:ph type="sldNum" sz="quarter" idx="27"/>
          </p:nvPr>
        </p:nvSpPr>
        <p:spPr>
          <a:xfrm>
            <a:off x="762000" y="6423660"/>
            <a:ext cx="365760" cy="365760"/>
          </a:xfrm>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0377072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Photo/Video_Layout 2_2Partners_Pillar">
    <p:bg>
      <p:bgPr>
        <a:solidFill>
          <a:schemeClr val="bg2"/>
        </a:solidFill>
        <a:effectLst/>
      </p:bgPr>
    </p:bg>
    <p:spTree>
      <p:nvGrpSpPr>
        <p:cNvPr id="1" name=""/>
        <p:cNvGrpSpPr/>
        <p:nvPr/>
      </p:nvGrpSpPr>
      <p:grpSpPr>
        <a:xfrm>
          <a:off x="0" y="0"/>
          <a:ext cx="0" cy="0"/>
          <a:chOff x="0" y="0"/>
          <a:chExt cx="0" cy="0"/>
        </a:xfrm>
      </p:grpSpPr>
      <p:sp>
        <p:nvSpPr>
          <p:cNvPr id="35" name="Oracle Logo">
            <a:extLst>
              <a:ext uri="{FF2B5EF4-FFF2-40B4-BE49-F238E27FC236}">
                <a16:creationId xmlns:a16="http://schemas.microsoft.com/office/drawing/2014/main" id="{49C46D5A-5BA2-4F75-B35B-93A877E6018F}"/>
              </a:ext>
            </a:extLst>
          </p:cNvPr>
          <p:cNvSpPr/>
          <p:nvPr userDrawn="1"/>
        </p:nvSpPr>
        <p:spPr>
          <a:xfrm>
            <a:off x="761994" y="107062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37" name="Plus Sign">
            <a:extLst>
              <a:ext uri="{FF2B5EF4-FFF2-40B4-BE49-F238E27FC236}">
                <a16:creationId xmlns:a16="http://schemas.microsoft.com/office/drawing/2014/main" id="{51B37293-D0EA-4111-9ED5-6EFAAC03B88C}"/>
              </a:ext>
            </a:extLst>
          </p:cNvPr>
          <p:cNvSpPr txBox="1"/>
          <p:nvPr userDrawn="1"/>
        </p:nvSpPr>
        <p:spPr>
          <a:xfrm>
            <a:off x="1983598" y="92835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38" name="Content Placeholder 7">
            <a:extLst>
              <a:ext uri="{FF2B5EF4-FFF2-40B4-BE49-F238E27FC236}">
                <a16:creationId xmlns:a16="http://schemas.microsoft.com/office/drawing/2014/main" id="{6E5015DB-4AF3-4062-BF41-3800D724F0E3}"/>
              </a:ext>
            </a:extLst>
          </p:cNvPr>
          <p:cNvSpPr>
            <a:spLocks noGrp="1"/>
          </p:cNvSpPr>
          <p:nvPr>
            <p:ph sz="quarter" idx="29" hasCustomPrompt="1"/>
          </p:nvPr>
        </p:nvSpPr>
        <p:spPr>
          <a:xfrm>
            <a:off x="2451100" y="88582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39" name="Plus Sign">
            <a:extLst>
              <a:ext uri="{FF2B5EF4-FFF2-40B4-BE49-F238E27FC236}">
                <a16:creationId xmlns:a16="http://schemas.microsoft.com/office/drawing/2014/main" id="{41583AF2-301E-488A-83C4-FFD46C72178B}"/>
              </a:ext>
              <a:ext uri="{C183D7F6-B498-43B3-948B-1728B52AA6E4}">
                <adec:decorative xmlns:adec="http://schemas.microsoft.com/office/drawing/2017/decorative" val="0"/>
              </a:ext>
            </a:extLst>
          </p:cNvPr>
          <p:cNvSpPr txBox="1"/>
          <p:nvPr userDrawn="1"/>
        </p:nvSpPr>
        <p:spPr>
          <a:xfrm>
            <a:off x="3808218" y="92835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48" name="Content Placeholder 7">
            <a:extLst>
              <a:ext uri="{FF2B5EF4-FFF2-40B4-BE49-F238E27FC236}">
                <a16:creationId xmlns:a16="http://schemas.microsoft.com/office/drawing/2014/main" id="{F11300D1-72E5-460D-98FD-81B9A28A253A}"/>
              </a:ext>
            </a:extLst>
          </p:cNvPr>
          <p:cNvSpPr>
            <a:spLocks noGrp="1"/>
          </p:cNvSpPr>
          <p:nvPr>
            <p:ph sz="quarter" idx="30" hasCustomPrompt="1"/>
          </p:nvPr>
        </p:nvSpPr>
        <p:spPr>
          <a:xfrm>
            <a:off x="4270375" y="88582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6096000" y="3429000"/>
            <a:ext cx="6096000" cy="3429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userDrawn="1"/>
        </p:nvSpPr>
        <p:spPr>
          <a:xfrm>
            <a:off x="6096000" y="3429000"/>
            <a:ext cx="6096000" cy="3428999"/>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Title 1">
            <a:extLst>
              <a:ext uri="{FF2B5EF4-FFF2-40B4-BE49-F238E27FC236}">
                <a16:creationId xmlns:a16="http://schemas.microsoft.com/office/drawing/2014/main" id="{C8DACF52-A95A-424F-80D2-66DC98373461}"/>
              </a:ext>
            </a:extLst>
          </p:cNvPr>
          <p:cNvSpPr>
            <a:spLocks noGrp="1"/>
          </p:cNvSpPr>
          <p:nvPr>
            <p:ph type="title" hasCustomPrompt="1"/>
          </p:nvPr>
        </p:nvSpPr>
        <p:spPr>
          <a:xfrm>
            <a:off x="768689" y="1560233"/>
            <a:ext cx="4744029" cy="822960"/>
          </a:xfrm>
        </p:spPr>
        <p:txBody>
          <a:bodyPr/>
          <a:lstStyle>
            <a:lvl1pPr>
              <a:defRPr>
                <a:solidFill>
                  <a:schemeClr val="accent6"/>
                </a:solidFill>
              </a:defRPr>
            </a:lvl1pPr>
          </a:lstStyle>
          <a:p>
            <a:r>
              <a:rPr lang="en-US" dirty="0"/>
              <a:t>Click to edit title text styles</a:t>
            </a:r>
          </a:p>
        </p:txBody>
      </p:sp>
      <p:sp>
        <p:nvSpPr>
          <p:cNvPr id="30" name="Text Placeholder 21">
            <a:extLst>
              <a:ext uri="{FF2B5EF4-FFF2-40B4-BE49-F238E27FC236}">
                <a16:creationId xmlns:a16="http://schemas.microsoft.com/office/drawing/2014/main" id="{A428DC09-5CBE-E844-926C-3DBD4247BEFD}"/>
              </a:ext>
            </a:extLst>
          </p:cNvPr>
          <p:cNvSpPr>
            <a:spLocks noGrp="1"/>
          </p:cNvSpPr>
          <p:nvPr>
            <p:ph type="body" sz="quarter" idx="25" hasCustomPrompt="1"/>
          </p:nvPr>
        </p:nvSpPr>
        <p:spPr>
          <a:xfrm>
            <a:off x="768689" y="2567961"/>
            <a:ext cx="4762530" cy="1972453"/>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 </a:t>
            </a:r>
            <a:r>
              <a:rPr lang="en-IN" dirty="0" err="1"/>
              <a:t>laboris</a:t>
            </a:r>
            <a:r>
              <a:rPr lang="en-IN" dirty="0"/>
              <a:t> nisi </a:t>
            </a:r>
            <a:r>
              <a:rPr lang="en-IN" dirty="0" err="1"/>
              <a:t>ut</a:t>
            </a:r>
            <a:r>
              <a:rPr lang="en-IN" dirty="0"/>
              <a:t> </a:t>
            </a:r>
            <a:r>
              <a:rPr lang="en-IN" dirty="0" err="1"/>
              <a:t>aliquip</a:t>
            </a:r>
            <a:r>
              <a:rPr lang="en-IN" dirty="0"/>
              <a:t> ex </a:t>
            </a:r>
            <a:r>
              <a:rPr lang="en-IN" dirty="0" err="1"/>
              <a:t>ea</a:t>
            </a:r>
            <a:r>
              <a:rPr lang="en-IN" dirty="0"/>
              <a:t> </a:t>
            </a:r>
            <a:r>
              <a:rPr lang="en-IN" dirty="0" err="1"/>
              <a:t>commodo</a:t>
            </a:r>
            <a:r>
              <a:rPr lang="en-IN" dirty="0"/>
              <a:t> </a:t>
            </a:r>
            <a:r>
              <a:rPr lang="en-IN" dirty="0" err="1"/>
              <a:t>consequat</a:t>
            </a:r>
            <a:r>
              <a:rPr lang="en-IN" dirty="0"/>
              <a:t>. Duis </a:t>
            </a:r>
            <a:r>
              <a:rPr lang="en-IN" dirty="0" err="1"/>
              <a:t>aute</a:t>
            </a:r>
            <a:r>
              <a:rPr lang="en-IN" dirty="0"/>
              <a:t> </a:t>
            </a:r>
            <a:r>
              <a:rPr lang="en-IN" dirty="0" err="1"/>
              <a:t>irure</a:t>
            </a:r>
            <a:r>
              <a:rPr lang="en-IN" dirty="0"/>
              <a:t> </a:t>
            </a:r>
            <a:r>
              <a:rPr lang="en-IN" dirty="0" err="1"/>
              <a:t>dolor</a:t>
            </a:r>
            <a:r>
              <a:rPr lang="en-IN" dirty="0"/>
              <a:t> in </a:t>
            </a:r>
            <a:r>
              <a:rPr lang="en-IN" dirty="0" err="1"/>
              <a:t>reprehenderit</a:t>
            </a:r>
            <a:r>
              <a:rPr lang="en-IN" dirty="0"/>
              <a:t> in </a:t>
            </a:r>
            <a:r>
              <a:rPr lang="en-IN" dirty="0" err="1"/>
              <a:t>voluptate</a:t>
            </a:r>
            <a:r>
              <a:rPr lang="en-IN" dirty="0"/>
              <a:t> </a:t>
            </a:r>
            <a:r>
              <a:rPr lang="en-IN" dirty="0" err="1"/>
              <a:t>velit</a:t>
            </a:r>
            <a:r>
              <a:rPr lang="en-IN" dirty="0"/>
              <a:t> </a:t>
            </a:r>
            <a:r>
              <a:rPr lang="en-IN" dirty="0" err="1"/>
              <a:t>esse</a:t>
            </a:r>
            <a:r>
              <a:rPr lang="en-IN" dirty="0"/>
              <a:t> </a:t>
            </a:r>
            <a:r>
              <a:rPr lang="en-IN" dirty="0" err="1"/>
              <a:t>cillum</a:t>
            </a:r>
            <a:r>
              <a:rPr lang="en-IN" dirty="0"/>
              <a:t> dolore </a:t>
            </a:r>
            <a:r>
              <a:rPr lang="en-IN" dirty="0" err="1"/>
              <a:t>eu</a:t>
            </a:r>
            <a:r>
              <a:rPr lang="en-IN" dirty="0"/>
              <a:t> </a:t>
            </a:r>
            <a:r>
              <a:rPr lang="en-IN" dirty="0" err="1"/>
              <a:t>fugiat</a:t>
            </a:r>
            <a:r>
              <a:rPr lang="en-IN" dirty="0"/>
              <a:t> </a:t>
            </a:r>
            <a:r>
              <a:rPr lang="en-IN" dirty="0" err="1"/>
              <a:t>nulla</a:t>
            </a:r>
            <a:r>
              <a:rPr lang="en-IN" dirty="0"/>
              <a:t> </a:t>
            </a:r>
            <a:r>
              <a:rPr lang="en-IN" dirty="0" err="1"/>
              <a:t>pariatur</a:t>
            </a:r>
            <a:r>
              <a:rPr lang="en-IN" dirty="0"/>
              <a:t>. </a:t>
            </a:r>
            <a:r>
              <a:rPr lang="en-IN" dirty="0" err="1"/>
              <a:t>Excepteur</a:t>
            </a:r>
            <a:r>
              <a:rPr lang="en-IN" dirty="0"/>
              <a:t> </a:t>
            </a:r>
            <a:r>
              <a:rPr lang="en-IN" dirty="0" err="1"/>
              <a:t>sint</a:t>
            </a:r>
            <a:r>
              <a:rPr lang="en-IN" dirty="0"/>
              <a:t> </a:t>
            </a:r>
            <a:r>
              <a:rPr lang="en-IN" dirty="0" err="1"/>
              <a:t>occaecat</a:t>
            </a:r>
            <a:r>
              <a:rPr lang="en-IN" dirty="0"/>
              <a:t> </a:t>
            </a:r>
            <a:r>
              <a:rPr lang="en-IN" dirty="0" err="1"/>
              <a:t>cupidatat</a:t>
            </a:r>
            <a:r>
              <a:rPr lang="en-IN" dirty="0"/>
              <a:t> non </a:t>
            </a:r>
            <a:r>
              <a:rPr lang="en-IN" dirty="0" err="1"/>
              <a:t>proident</a:t>
            </a:r>
            <a:r>
              <a:rPr lang="en-IN" dirty="0"/>
              <a:t>, sunt in culpa qui </a:t>
            </a:r>
            <a:r>
              <a:rPr lang="en-IN" dirty="0" err="1"/>
              <a:t>officia</a:t>
            </a:r>
            <a:r>
              <a:rPr lang="en-IN" dirty="0"/>
              <a:t> </a:t>
            </a:r>
            <a:r>
              <a:rPr lang="en-IN" dirty="0" err="1"/>
              <a:t>deserunt</a:t>
            </a:r>
            <a:r>
              <a:rPr lang="en-IN" dirty="0"/>
              <a:t> </a:t>
            </a:r>
            <a:r>
              <a:rPr lang="en-IN" dirty="0" err="1"/>
              <a:t>mollit</a:t>
            </a:r>
            <a:r>
              <a:rPr lang="en-IN" dirty="0"/>
              <a:t> </a:t>
            </a:r>
            <a:r>
              <a:rPr lang="en-IN" dirty="0" err="1"/>
              <a:t>anim</a:t>
            </a:r>
            <a:r>
              <a:rPr lang="en-IN" dirty="0"/>
              <a:t> id </a:t>
            </a:r>
            <a:r>
              <a:rPr lang="en-IN" dirty="0" err="1"/>
              <a:t>est</a:t>
            </a:r>
            <a:r>
              <a:rPr lang="en-IN" dirty="0"/>
              <a:t> </a:t>
            </a:r>
            <a:r>
              <a:rPr lang="en-IN" dirty="0" err="1"/>
              <a:t>laborum</a:t>
            </a:r>
            <a:r>
              <a:rPr lang="en-IN" dirty="0"/>
              <a:t>.</a:t>
            </a:r>
            <a:endParaRPr lang="en-US" dirty="0"/>
          </a:p>
        </p:txBody>
      </p:sp>
      <p:sp>
        <p:nvSpPr>
          <p:cNvPr id="40" name="Text Placeholder 21">
            <a:extLst>
              <a:ext uri="{FF2B5EF4-FFF2-40B4-BE49-F238E27FC236}">
                <a16:creationId xmlns:a16="http://schemas.microsoft.com/office/drawing/2014/main" id="{CDA80BB3-D720-CE40-A073-6A22F737EC86}"/>
              </a:ext>
            </a:extLst>
          </p:cNvPr>
          <p:cNvSpPr>
            <a:spLocks noGrp="1"/>
          </p:cNvSpPr>
          <p:nvPr>
            <p:ph type="body" sz="quarter" idx="15" hasCustomPrompt="1"/>
          </p:nvPr>
        </p:nvSpPr>
        <p:spPr>
          <a:xfrm>
            <a:off x="768689" y="4983705"/>
            <a:ext cx="1416645"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41" name="Text Placeholder 21">
            <a:extLst>
              <a:ext uri="{FF2B5EF4-FFF2-40B4-BE49-F238E27FC236}">
                <a16:creationId xmlns:a16="http://schemas.microsoft.com/office/drawing/2014/main" id="{CC42886E-82DC-1F43-BF72-C559EE50A5E5}"/>
              </a:ext>
            </a:extLst>
          </p:cNvPr>
          <p:cNvSpPr>
            <a:spLocks noGrp="1"/>
          </p:cNvSpPr>
          <p:nvPr>
            <p:ph type="body" sz="quarter" idx="16" hasCustomPrompt="1"/>
          </p:nvPr>
        </p:nvSpPr>
        <p:spPr>
          <a:xfrm>
            <a:off x="768689" y="5678822"/>
            <a:ext cx="1416645"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cxnSp>
        <p:nvCxnSpPr>
          <p:cNvPr id="46" name="Straight Connector 45">
            <a:extLst>
              <a:ext uri="{FF2B5EF4-FFF2-40B4-BE49-F238E27FC236}">
                <a16:creationId xmlns:a16="http://schemas.microsoft.com/office/drawing/2014/main" id="{B95A95A0-2360-2C40-B852-AD44460015A5}"/>
              </a:ext>
              <a:ext uri="{C183D7F6-B498-43B3-948B-1728B52AA6E4}">
                <adec:decorative xmlns:adec="http://schemas.microsoft.com/office/drawing/2017/decorative" val="1"/>
              </a:ext>
            </a:extLst>
          </p:cNvPr>
          <p:cNvCxnSpPr/>
          <p:nvPr userDrawn="1"/>
        </p:nvCxnSpPr>
        <p:spPr>
          <a:xfrm flipH="1">
            <a:off x="229766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42" name="Text Placeholder 21">
            <a:extLst>
              <a:ext uri="{FF2B5EF4-FFF2-40B4-BE49-F238E27FC236}">
                <a16:creationId xmlns:a16="http://schemas.microsoft.com/office/drawing/2014/main" id="{6953F2BD-6FAB-4941-8FEA-C3434A4C203B}"/>
              </a:ext>
            </a:extLst>
          </p:cNvPr>
          <p:cNvSpPr>
            <a:spLocks noGrp="1"/>
          </p:cNvSpPr>
          <p:nvPr>
            <p:ph type="body" sz="quarter" idx="17" hasCustomPrompt="1"/>
          </p:nvPr>
        </p:nvSpPr>
        <p:spPr>
          <a:xfrm>
            <a:off x="2416846" y="4983705"/>
            <a:ext cx="1414400"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43" name="Text Placeholder 21">
            <a:extLst>
              <a:ext uri="{FF2B5EF4-FFF2-40B4-BE49-F238E27FC236}">
                <a16:creationId xmlns:a16="http://schemas.microsoft.com/office/drawing/2014/main" id="{85FEBA85-0659-5D47-A7B3-B13A30003F65}"/>
              </a:ext>
            </a:extLst>
          </p:cNvPr>
          <p:cNvSpPr>
            <a:spLocks noGrp="1"/>
          </p:cNvSpPr>
          <p:nvPr>
            <p:ph type="body" sz="quarter" idx="18" hasCustomPrompt="1"/>
          </p:nvPr>
        </p:nvSpPr>
        <p:spPr>
          <a:xfrm>
            <a:off x="2416846" y="5678822"/>
            <a:ext cx="1414400"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dirty="0"/>
              <a:t>Text under stat goes here</a:t>
            </a:r>
            <a:endParaRPr lang="en-US" dirty="0"/>
          </a:p>
        </p:txBody>
      </p:sp>
      <p:sp>
        <p:nvSpPr>
          <p:cNvPr id="44" name="Text Placeholder 21">
            <a:extLst>
              <a:ext uri="{FF2B5EF4-FFF2-40B4-BE49-F238E27FC236}">
                <a16:creationId xmlns:a16="http://schemas.microsoft.com/office/drawing/2014/main" id="{07098E35-4BBC-CE4A-B74C-EF98B30E76EA}"/>
              </a:ext>
            </a:extLst>
          </p:cNvPr>
          <p:cNvSpPr>
            <a:spLocks noGrp="1"/>
          </p:cNvSpPr>
          <p:nvPr>
            <p:ph type="body" sz="quarter" idx="19" hasCustomPrompt="1"/>
          </p:nvPr>
        </p:nvSpPr>
        <p:spPr>
          <a:xfrm>
            <a:off x="4065003" y="4983705"/>
            <a:ext cx="1574324"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45" name="Text Placeholder 21">
            <a:extLst>
              <a:ext uri="{FF2B5EF4-FFF2-40B4-BE49-F238E27FC236}">
                <a16:creationId xmlns:a16="http://schemas.microsoft.com/office/drawing/2014/main" id="{E1A51299-DF8A-EB4F-B698-7683490E9CF7}"/>
              </a:ext>
            </a:extLst>
          </p:cNvPr>
          <p:cNvSpPr>
            <a:spLocks noGrp="1"/>
          </p:cNvSpPr>
          <p:nvPr>
            <p:ph type="body" sz="quarter" idx="26" hasCustomPrompt="1"/>
          </p:nvPr>
        </p:nvSpPr>
        <p:spPr>
          <a:xfrm>
            <a:off x="4065003" y="5678822"/>
            <a:ext cx="1574324"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cxnSp>
        <p:nvCxnSpPr>
          <p:cNvPr id="47" name="Straight Connector 46">
            <a:extLst>
              <a:ext uri="{FF2B5EF4-FFF2-40B4-BE49-F238E27FC236}">
                <a16:creationId xmlns:a16="http://schemas.microsoft.com/office/drawing/2014/main" id="{05ABD680-979F-A946-899B-74DF3B26AEB0}"/>
              </a:ext>
              <a:ext uri="{C183D7F6-B498-43B3-948B-1728B52AA6E4}">
                <adec:decorative xmlns:adec="http://schemas.microsoft.com/office/drawing/2017/decorative" val="1"/>
              </a:ext>
            </a:extLst>
          </p:cNvPr>
          <p:cNvCxnSpPr/>
          <p:nvPr userDrawn="1"/>
        </p:nvCxnSpPr>
        <p:spPr>
          <a:xfrm flipH="1">
            <a:off x="394358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0" name="Content Placeholder 9">
            <a:extLst>
              <a:ext uri="{FF2B5EF4-FFF2-40B4-BE49-F238E27FC236}">
                <a16:creationId xmlns:a16="http://schemas.microsoft.com/office/drawing/2014/main" id="{1D76B432-E77E-1E47-BE30-3F729C8CD911}"/>
              </a:ext>
            </a:extLst>
          </p:cNvPr>
          <p:cNvSpPr>
            <a:spLocks noGrp="1"/>
          </p:cNvSpPr>
          <p:nvPr>
            <p:ph sz="quarter" idx="23" hasCustomPrompt="1"/>
          </p:nvPr>
        </p:nvSpPr>
        <p:spPr>
          <a:xfrm>
            <a:off x="6095998" y="0"/>
            <a:ext cx="6096002" cy="3405189"/>
          </a:xfrm>
          <a:solidFill>
            <a:schemeClr val="tx1">
              <a:lumMod val="10000"/>
              <a:lumOff val="90000"/>
            </a:schemeClr>
          </a:solidFill>
        </p:spPr>
        <p:txBody>
          <a:bodyPr/>
          <a:lstStyle>
            <a:lvl1pPr>
              <a:defRPr sz="1400" b="0" i="0">
                <a:latin typeface="Oracle Sans Light" panose="020B0403020204020204" pitchFamily="34" charset="0"/>
                <a:cs typeface="Oracle Sans Light" panose="020B0403020204020204" pitchFamily="34" charset="0"/>
              </a:defRPr>
            </a:lvl1pPr>
          </a:lstStyle>
          <a:p>
            <a:pPr lvl="0"/>
            <a:r>
              <a:rPr lang="en-GB" dirty="0"/>
              <a:t>Picture/Video here</a:t>
            </a:r>
            <a:endParaRPr lang="en-US" dirty="0"/>
          </a:p>
        </p:txBody>
      </p:sp>
      <p:sp>
        <p:nvSpPr>
          <p:cNvPr id="23" name="Text Placeholder 3">
            <a:extLst>
              <a:ext uri="{FF2B5EF4-FFF2-40B4-BE49-F238E27FC236}">
                <a16:creationId xmlns:a16="http://schemas.microsoft.com/office/drawing/2014/main" id="{B544B384-379B-D246-825E-82D80E47CA83}"/>
              </a:ext>
            </a:extLst>
          </p:cNvPr>
          <p:cNvSpPr>
            <a:spLocks noGrp="1"/>
          </p:cNvSpPr>
          <p:nvPr>
            <p:ph type="body" sz="quarter" idx="20" hasCustomPrompt="1"/>
          </p:nvPr>
        </p:nvSpPr>
        <p:spPr>
          <a:xfrm>
            <a:off x="6781820" y="3870511"/>
            <a:ext cx="4838705" cy="1358116"/>
          </a:xfrm>
        </p:spPr>
        <p:txBody>
          <a:bodyPr/>
          <a:lstStyle>
            <a:lvl1pPr>
              <a:defRPr sz="1800">
                <a:solidFill>
                  <a:schemeClr val="bg2"/>
                </a:solidFill>
                <a:latin typeface="Georgia" panose="02040502050405020303" pitchFamily="18" charset="0"/>
              </a:defRPr>
            </a:lvl1pPr>
          </a:lstStyle>
          <a:p>
            <a:pPr lvl="0"/>
            <a:r>
              <a:rPr lang="en-GB" dirty="0"/>
              <a:t>“Quote goes up here.</a:t>
            </a:r>
            <a:r>
              <a:rPr lang="en-IN" dirty="0"/>
              <a:t> 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a:t>
            </a:r>
            <a:endParaRPr lang="en-US" dirty="0"/>
          </a:p>
        </p:txBody>
      </p:sp>
      <p:sp>
        <p:nvSpPr>
          <p:cNvPr id="18" name="Text Placeholder 3">
            <a:extLst>
              <a:ext uri="{FF2B5EF4-FFF2-40B4-BE49-F238E27FC236}">
                <a16:creationId xmlns:a16="http://schemas.microsoft.com/office/drawing/2014/main" id="{124E7EE1-1F21-A94B-BD4C-80D5579EA0D8}"/>
              </a:ext>
            </a:extLst>
          </p:cNvPr>
          <p:cNvSpPr>
            <a:spLocks noGrp="1"/>
          </p:cNvSpPr>
          <p:nvPr>
            <p:ph type="body" sz="quarter" idx="21" hasCustomPrompt="1"/>
          </p:nvPr>
        </p:nvSpPr>
        <p:spPr>
          <a:xfrm>
            <a:off x="6781820" y="5608955"/>
            <a:ext cx="4838705" cy="269769"/>
          </a:xfrm>
        </p:spPr>
        <p:txBody>
          <a:bodyPr anchor="ctr"/>
          <a:lstStyle>
            <a:lvl1pPr>
              <a:defRPr sz="1200" b="1" i="0">
                <a:solidFill>
                  <a:schemeClr val="bg2"/>
                </a:solidFill>
                <a:latin typeface="Oracle Sans" panose="020B0503020204020204" pitchFamily="34" charset="0"/>
                <a:cs typeface="Oracle Sans" panose="020B0503020204020204" pitchFamily="34" charset="0"/>
              </a:defRPr>
            </a:lvl1pPr>
          </a:lstStyle>
          <a:p>
            <a:pPr lvl="0"/>
            <a:r>
              <a:rPr lang="en-US" dirty="0"/>
              <a:t>Person name</a:t>
            </a:r>
          </a:p>
        </p:txBody>
      </p:sp>
      <p:sp>
        <p:nvSpPr>
          <p:cNvPr id="19" name="Text Placeholder 3">
            <a:extLst>
              <a:ext uri="{FF2B5EF4-FFF2-40B4-BE49-F238E27FC236}">
                <a16:creationId xmlns:a16="http://schemas.microsoft.com/office/drawing/2014/main" id="{EECEA0F4-62BE-D045-9B17-E8A1B43697E5}"/>
              </a:ext>
            </a:extLst>
          </p:cNvPr>
          <p:cNvSpPr>
            <a:spLocks noGrp="1"/>
          </p:cNvSpPr>
          <p:nvPr>
            <p:ph type="body" sz="quarter" idx="22" hasCustomPrompt="1"/>
          </p:nvPr>
        </p:nvSpPr>
        <p:spPr>
          <a:xfrm>
            <a:off x="6781819" y="5938133"/>
            <a:ext cx="4838705" cy="269769"/>
          </a:xfrm>
        </p:spPr>
        <p:txBody>
          <a:bodyPr anchor="ctr"/>
          <a:lstStyle>
            <a:lvl1pPr>
              <a:defRPr sz="1200" b="0" i="0">
                <a:solidFill>
                  <a:schemeClr val="bg2"/>
                </a:solidFill>
                <a:latin typeface="Oracle Sans Light" panose="020B0403020204020204" pitchFamily="34" charset="0"/>
                <a:cs typeface="Oracle Sans Light" panose="020B0403020204020204" pitchFamily="34" charset="0"/>
              </a:defRPr>
            </a:lvl1pPr>
          </a:lstStyle>
          <a:p>
            <a:pPr lvl="0"/>
            <a:r>
              <a:rPr lang="en-US" dirty="0"/>
              <a:t>Company name</a:t>
            </a:r>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29" name="Slide Number Placeholder 7">
            <a:extLst>
              <a:ext uri="{FF2B5EF4-FFF2-40B4-BE49-F238E27FC236}">
                <a16:creationId xmlns:a16="http://schemas.microsoft.com/office/drawing/2014/main" id="{7D43D53D-1879-CF48-8DE6-3846758776F3}"/>
              </a:ext>
            </a:extLst>
          </p:cNvPr>
          <p:cNvSpPr>
            <a:spLocks noGrp="1"/>
          </p:cNvSpPr>
          <p:nvPr>
            <p:ph type="sldNum" sz="quarter" idx="28"/>
          </p:nvPr>
        </p:nvSpPr>
        <p:spPr>
          <a:xfrm>
            <a:off x="762000" y="6423660"/>
            <a:ext cx="365760" cy="365760"/>
          </a:xfrm>
        </p:spPr>
        <p:txBody>
          <a:bodyPr/>
          <a:lstStyle/>
          <a:p>
            <a:fld id="{345D60D9-5372-5F40-9443-0F9AE5BDC3C8}" type="slidenum">
              <a:rPr lang="en-US" smtClean="0"/>
              <a:pPr/>
              <a:t>‹#›</a:t>
            </a:fld>
            <a:endParaRPr lang="en-US" dirty="0"/>
          </a:p>
        </p:txBody>
      </p:sp>
      <p:sp>
        <p:nvSpPr>
          <p:cNvPr id="28" name="Footer Placeholder 4">
            <a:extLst>
              <a:ext uri="{FF2B5EF4-FFF2-40B4-BE49-F238E27FC236}">
                <a16:creationId xmlns:a16="http://schemas.microsoft.com/office/drawing/2014/main" id="{46B113C1-4EA6-7B46-88D2-42464EE15996}"/>
              </a:ext>
            </a:extLst>
          </p:cNvPr>
          <p:cNvSpPr>
            <a:spLocks noGrp="1"/>
          </p:cNvSpPr>
          <p:nvPr>
            <p:ph type="ftr" sz="quarter" idx="11"/>
          </p:nvPr>
        </p:nvSpPr>
        <p:spPr>
          <a:xfrm>
            <a:off x="1127759" y="6423978"/>
            <a:ext cx="5745379" cy="365125"/>
          </a:xfrm>
          <a:prstGeom prst="rect">
            <a:avLst/>
          </a:prstGeom>
        </p:spPr>
        <p:txBody>
          <a:bodyPr/>
          <a:lstStyle/>
          <a:p>
            <a:r>
              <a:rPr lang="en-US"/>
              <a:t>Copyright © 2025, Oracle and/or its affiliates</a:t>
            </a:r>
            <a:endParaRPr lang="en-US" dirty="0"/>
          </a:p>
        </p:txBody>
      </p:sp>
      <p:sp>
        <p:nvSpPr>
          <p:cNvPr id="27" name="Date Placeholder 2">
            <a:extLst>
              <a:ext uri="{FF2B5EF4-FFF2-40B4-BE49-F238E27FC236}">
                <a16:creationId xmlns:a16="http://schemas.microsoft.com/office/drawing/2014/main" id="{AF4E5109-0D94-FF4F-ABC8-6A63768A3ADF}"/>
              </a:ext>
            </a:extLst>
          </p:cNvPr>
          <p:cNvSpPr>
            <a:spLocks noGrp="1"/>
          </p:cNvSpPr>
          <p:nvPr>
            <p:ph type="dt" sz="half" idx="10"/>
          </p:nvPr>
        </p:nvSpPr>
        <p:spPr>
          <a:xfrm>
            <a:off x="6873138" y="6425604"/>
            <a:ext cx="2743200" cy="363500"/>
          </a:xfrm>
        </p:spPr>
        <p:txBody>
          <a:bodyPr/>
          <a:lstStyle/>
          <a:p>
            <a:r>
              <a:rPr lang="en-US"/>
              <a:t>[Date]</a:t>
            </a:r>
            <a:endParaRPr lang="en-US" dirty="0"/>
          </a:p>
        </p:txBody>
      </p:sp>
    </p:spTree>
    <p:extLst>
      <p:ext uri="{BB962C8B-B14F-4D97-AF65-F5344CB8AC3E}">
        <p14:creationId xmlns:p14="http://schemas.microsoft.com/office/powerpoint/2010/main" val="4044248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Photo/Video_Layout 2_Partner_Pillar">
    <p:bg>
      <p:bgPr>
        <a:solidFill>
          <a:schemeClr val="bg2"/>
        </a:solidFill>
        <a:effectLst/>
      </p:bgPr>
    </p:bg>
    <p:spTree>
      <p:nvGrpSpPr>
        <p:cNvPr id="1" name=""/>
        <p:cNvGrpSpPr/>
        <p:nvPr/>
      </p:nvGrpSpPr>
      <p:grpSpPr>
        <a:xfrm>
          <a:off x="0" y="0"/>
          <a:ext cx="0" cy="0"/>
          <a:chOff x="0" y="0"/>
          <a:chExt cx="0" cy="0"/>
        </a:xfrm>
      </p:grpSpPr>
      <p:sp>
        <p:nvSpPr>
          <p:cNvPr id="35" name="Oracle Logo">
            <a:extLst>
              <a:ext uri="{FF2B5EF4-FFF2-40B4-BE49-F238E27FC236}">
                <a16:creationId xmlns:a16="http://schemas.microsoft.com/office/drawing/2014/main" id="{49C46D5A-5BA2-4F75-B35B-93A877E6018F}"/>
              </a:ext>
            </a:extLst>
          </p:cNvPr>
          <p:cNvSpPr/>
          <p:nvPr userDrawn="1"/>
        </p:nvSpPr>
        <p:spPr>
          <a:xfrm>
            <a:off x="761994" y="107062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37" name="Plus Sign">
            <a:extLst>
              <a:ext uri="{FF2B5EF4-FFF2-40B4-BE49-F238E27FC236}">
                <a16:creationId xmlns:a16="http://schemas.microsoft.com/office/drawing/2014/main" id="{51B37293-D0EA-4111-9ED5-6EFAAC03B88C}"/>
              </a:ext>
            </a:extLst>
          </p:cNvPr>
          <p:cNvSpPr txBox="1"/>
          <p:nvPr userDrawn="1"/>
        </p:nvSpPr>
        <p:spPr>
          <a:xfrm>
            <a:off x="1983598" y="92835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38" name="Content Placeholder 7">
            <a:extLst>
              <a:ext uri="{FF2B5EF4-FFF2-40B4-BE49-F238E27FC236}">
                <a16:creationId xmlns:a16="http://schemas.microsoft.com/office/drawing/2014/main" id="{6E5015DB-4AF3-4062-BF41-3800D724F0E3}"/>
              </a:ext>
            </a:extLst>
          </p:cNvPr>
          <p:cNvSpPr>
            <a:spLocks noGrp="1"/>
          </p:cNvSpPr>
          <p:nvPr>
            <p:ph sz="quarter" idx="29" hasCustomPrompt="1"/>
          </p:nvPr>
        </p:nvSpPr>
        <p:spPr>
          <a:xfrm>
            <a:off x="2451100" y="88582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6096000" y="3429000"/>
            <a:ext cx="6096000" cy="3429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userDrawn="1"/>
        </p:nvSpPr>
        <p:spPr>
          <a:xfrm>
            <a:off x="6096000" y="3429000"/>
            <a:ext cx="6096000" cy="3428999"/>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Title 1">
            <a:extLst>
              <a:ext uri="{FF2B5EF4-FFF2-40B4-BE49-F238E27FC236}">
                <a16:creationId xmlns:a16="http://schemas.microsoft.com/office/drawing/2014/main" id="{C8DACF52-A95A-424F-80D2-66DC98373461}"/>
              </a:ext>
            </a:extLst>
          </p:cNvPr>
          <p:cNvSpPr>
            <a:spLocks noGrp="1"/>
          </p:cNvSpPr>
          <p:nvPr>
            <p:ph type="title" hasCustomPrompt="1"/>
          </p:nvPr>
        </p:nvSpPr>
        <p:spPr>
          <a:xfrm>
            <a:off x="768689" y="1560233"/>
            <a:ext cx="4744029" cy="822960"/>
          </a:xfrm>
        </p:spPr>
        <p:txBody>
          <a:bodyPr/>
          <a:lstStyle>
            <a:lvl1pPr>
              <a:defRPr>
                <a:solidFill>
                  <a:schemeClr val="accent6"/>
                </a:solidFill>
              </a:defRPr>
            </a:lvl1pPr>
          </a:lstStyle>
          <a:p>
            <a:r>
              <a:rPr lang="en-US" dirty="0"/>
              <a:t>Click to edit title text styles</a:t>
            </a:r>
          </a:p>
        </p:txBody>
      </p:sp>
      <p:sp>
        <p:nvSpPr>
          <p:cNvPr id="30" name="Text Placeholder 21">
            <a:extLst>
              <a:ext uri="{FF2B5EF4-FFF2-40B4-BE49-F238E27FC236}">
                <a16:creationId xmlns:a16="http://schemas.microsoft.com/office/drawing/2014/main" id="{A428DC09-5CBE-E844-926C-3DBD4247BEFD}"/>
              </a:ext>
            </a:extLst>
          </p:cNvPr>
          <p:cNvSpPr>
            <a:spLocks noGrp="1"/>
          </p:cNvSpPr>
          <p:nvPr>
            <p:ph type="body" sz="quarter" idx="25" hasCustomPrompt="1"/>
          </p:nvPr>
        </p:nvSpPr>
        <p:spPr>
          <a:xfrm>
            <a:off x="768689" y="2567961"/>
            <a:ext cx="4762530" cy="1972453"/>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 </a:t>
            </a:r>
            <a:r>
              <a:rPr lang="en-IN" dirty="0" err="1"/>
              <a:t>laboris</a:t>
            </a:r>
            <a:r>
              <a:rPr lang="en-IN" dirty="0"/>
              <a:t> nisi </a:t>
            </a:r>
            <a:r>
              <a:rPr lang="en-IN" dirty="0" err="1"/>
              <a:t>ut</a:t>
            </a:r>
            <a:r>
              <a:rPr lang="en-IN" dirty="0"/>
              <a:t> </a:t>
            </a:r>
            <a:r>
              <a:rPr lang="en-IN" dirty="0" err="1"/>
              <a:t>aliquip</a:t>
            </a:r>
            <a:r>
              <a:rPr lang="en-IN" dirty="0"/>
              <a:t> ex </a:t>
            </a:r>
            <a:r>
              <a:rPr lang="en-IN" dirty="0" err="1"/>
              <a:t>ea</a:t>
            </a:r>
            <a:r>
              <a:rPr lang="en-IN" dirty="0"/>
              <a:t> </a:t>
            </a:r>
            <a:r>
              <a:rPr lang="en-IN" dirty="0" err="1"/>
              <a:t>commodo</a:t>
            </a:r>
            <a:r>
              <a:rPr lang="en-IN" dirty="0"/>
              <a:t> </a:t>
            </a:r>
            <a:r>
              <a:rPr lang="en-IN" dirty="0" err="1"/>
              <a:t>consequat</a:t>
            </a:r>
            <a:r>
              <a:rPr lang="en-IN" dirty="0"/>
              <a:t>. Duis </a:t>
            </a:r>
            <a:r>
              <a:rPr lang="en-IN" dirty="0" err="1"/>
              <a:t>aute</a:t>
            </a:r>
            <a:r>
              <a:rPr lang="en-IN" dirty="0"/>
              <a:t> </a:t>
            </a:r>
            <a:r>
              <a:rPr lang="en-IN" dirty="0" err="1"/>
              <a:t>irure</a:t>
            </a:r>
            <a:r>
              <a:rPr lang="en-IN" dirty="0"/>
              <a:t> </a:t>
            </a:r>
            <a:r>
              <a:rPr lang="en-IN" dirty="0" err="1"/>
              <a:t>dolor</a:t>
            </a:r>
            <a:r>
              <a:rPr lang="en-IN" dirty="0"/>
              <a:t> in </a:t>
            </a:r>
            <a:r>
              <a:rPr lang="en-IN" dirty="0" err="1"/>
              <a:t>reprehenderit</a:t>
            </a:r>
            <a:r>
              <a:rPr lang="en-IN" dirty="0"/>
              <a:t> in </a:t>
            </a:r>
            <a:r>
              <a:rPr lang="en-IN" dirty="0" err="1"/>
              <a:t>voluptate</a:t>
            </a:r>
            <a:r>
              <a:rPr lang="en-IN" dirty="0"/>
              <a:t> </a:t>
            </a:r>
            <a:r>
              <a:rPr lang="en-IN" dirty="0" err="1"/>
              <a:t>velit</a:t>
            </a:r>
            <a:r>
              <a:rPr lang="en-IN" dirty="0"/>
              <a:t> </a:t>
            </a:r>
            <a:r>
              <a:rPr lang="en-IN" dirty="0" err="1"/>
              <a:t>esse</a:t>
            </a:r>
            <a:r>
              <a:rPr lang="en-IN" dirty="0"/>
              <a:t> </a:t>
            </a:r>
            <a:r>
              <a:rPr lang="en-IN" dirty="0" err="1"/>
              <a:t>cillum</a:t>
            </a:r>
            <a:r>
              <a:rPr lang="en-IN" dirty="0"/>
              <a:t> dolore </a:t>
            </a:r>
            <a:r>
              <a:rPr lang="en-IN" dirty="0" err="1"/>
              <a:t>eu</a:t>
            </a:r>
            <a:r>
              <a:rPr lang="en-IN" dirty="0"/>
              <a:t> </a:t>
            </a:r>
            <a:r>
              <a:rPr lang="en-IN" dirty="0" err="1"/>
              <a:t>fugiat</a:t>
            </a:r>
            <a:r>
              <a:rPr lang="en-IN" dirty="0"/>
              <a:t> </a:t>
            </a:r>
            <a:r>
              <a:rPr lang="en-IN" dirty="0" err="1"/>
              <a:t>nulla</a:t>
            </a:r>
            <a:r>
              <a:rPr lang="en-IN" dirty="0"/>
              <a:t> </a:t>
            </a:r>
            <a:r>
              <a:rPr lang="en-IN" dirty="0" err="1"/>
              <a:t>pariatur</a:t>
            </a:r>
            <a:r>
              <a:rPr lang="en-IN" dirty="0"/>
              <a:t>. </a:t>
            </a:r>
            <a:r>
              <a:rPr lang="en-IN" dirty="0" err="1"/>
              <a:t>Excepteur</a:t>
            </a:r>
            <a:r>
              <a:rPr lang="en-IN" dirty="0"/>
              <a:t> </a:t>
            </a:r>
            <a:r>
              <a:rPr lang="en-IN" dirty="0" err="1"/>
              <a:t>sint</a:t>
            </a:r>
            <a:r>
              <a:rPr lang="en-IN" dirty="0"/>
              <a:t> </a:t>
            </a:r>
            <a:r>
              <a:rPr lang="en-IN" dirty="0" err="1"/>
              <a:t>occaecat</a:t>
            </a:r>
            <a:r>
              <a:rPr lang="en-IN" dirty="0"/>
              <a:t> </a:t>
            </a:r>
            <a:r>
              <a:rPr lang="en-IN" dirty="0" err="1"/>
              <a:t>cupidatat</a:t>
            </a:r>
            <a:r>
              <a:rPr lang="en-IN" dirty="0"/>
              <a:t> non </a:t>
            </a:r>
            <a:r>
              <a:rPr lang="en-IN" dirty="0" err="1"/>
              <a:t>proident</a:t>
            </a:r>
            <a:r>
              <a:rPr lang="en-IN" dirty="0"/>
              <a:t>, sunt in culpa qui </a:t>
            </a:r>
            <a:r>
              <a:rPr lang="en-IN" dirty="0" err="1"/>
              <a:t>officia</a:t>
            </a:r>
            <a:r>
              <a:rPr lang="en-IN" dirty="0"/>
              <a:t> </a:t>
            </a:r>
            <a:r>
              <a:rPr lang="en-IN" dirty="0" err="1"/>
              <a:t>deserunt</a:t>
            </a:r>
            <a:r>
              <a:rPr lang="en-IN" dirty="0"/>
              <a:t> </a:t>
            </a:r>
            <a:r>
              <a:rPr lang="en-IN" dirty="0" err="1"/>
              <a:t>mollit</a:t>
            </a:r>
            <a:r>
              <a:rPr lang="en-IN" dirty="0"/>
              <a:t> </a:t>
            </a:r>
            <a:r>
              <a:rPr lang="en-IN" dirty="0" err="1"/>
              <a:t>anim</a:t>
            </a:r>
            <a:r>
              <a:rPr lang="en-IN" dirty="0"/>
              <a:t> id </a:t>
            </a:r>
            <a:r>
              <a:rPr lang="en-IN" dirty="0" err="1"/>
              <a:t>est</a:t>
            </a:r>
            <a:r>
              <a:rPr lang="en-IN" dirty="0"/>
              <a:t> </a:t>
            </a:r>
            <a:r>
              <a:rPr lang="en-IN" dirty="0" err="1"/>
              <a:t>laborum</a:t>
            </a:r>
            <a:r>
              <a:rPr lang="en-IN" dirty="0"/>
              <a:t>.</a:t>
            </a:r>
            <a:endParaRPr lang="en-US" dirty="0"/>
          </a:p>
        </p:txBody>
      </p:sp>
      <p:sp>
        <p:nvSpPr>
          <p:cNvPr id="40" name="Text Placeholder 21">
            <a:extLst>
              <a:ext uri="{FF2B5EF4-FFF2-40B4-BE49-F238E27FC236}">
                <a16:creationId xmlns:a16="http://schemas.microsoft.com/office/drawing/2014/main" id="{CDA80BB3-D720-CE40-A073-6A22F737EC86}"/>
              </a:ext>
            </a:extLst>
          </p:cNvPr>
          <p:cNvSpPr>
            <a:spLocks noGrp="1"/>
          </p:cNvSpPr>
          <p:nvPr>
            <p:ph type="body" sz="quarter" idx="15" hasCustomPrompt="1"/>
          </p:nvPr>
        </p:nvSpPr>
        <p:spPr>
          <a:xfrm>
            <a:off x="768689" y="4983705"/>
            <a:ext cx="1416645"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41" name="Text Placeholder 21">
            <a:extLst>
              <a:ext uri="{FF2B5EF4-FFF2-40B4-BE49-F238E27FC236}">
                <a16:creationId xmlns:a16="http://schemas.microsoft.com/office/drawing/2014/main" id="{CC42886E-82DC-1F43-BF72-C559EE50A5E5}"/>
              </a:ext>
            </a:extLst>
          </p:cNvPr>
          <p:cNvSpPr>
            <a:spLocks noGrp="1"/>
          </p:cNvSpPr>
          <p:nvPr>
            <p:ph type="body" sz="quarter" idx="16" hasCustomPrompt="1"/>
          </p:nvPr>
        </p:nvSpPr>
        <p:spPr>
          <a:xfrm>
            <a:off x="768689" y="5678822"/>
            <a:ext cx="1416645"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cxnSp>
        <p:nvCxnSpPr>
          <p:cNvPr id="46" name="Straight Connector 45">
            <a:extLst>
              <a:ext uri="{FF2B5EF4-FFF2-40B4-BE49-F238E27FC236}">
                <a16:creationId xmlns:a16="http://schemas.microsoft.com/office/drawing/2014/main" id="{B95A95A0-2360-2C40-B852-AD44460015A5}"/>
              </a:ext>
              <a:ext uri="{C183D7F6-B498-43B3-948B-1728B52AA6E4}">
                <adec:decorative xmlns:adec="http://schemas.microsoft.com/office/drawing/2017/decorative" val="1"/>
              </a:ext>
            </a:extLst>
          </p:cNvPr>
          <p:cNvCxnSpPr/>
          <p:nvPr userDrawn="1"/>
        </p:nvCxnSpPr>
        <p:spPr>
          <a:xfrm flipH="1">
            <a:off x="229766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42" name="Text Placeholder 21">
            <a:extLst>
              <a:ext uri="{FF2B5EF4-FFF2-40B4-BE49-F238E27FC236}">
                <a16:creationId xmlns:a16="http://schemas.microsoft.com/office/drawing/2014/main" id="{6953F2BD-6FAB-4941-8FEA-C3434A4C203B}"/>
              </a:ext>
            </a:extLst>
          </p:cNvPr>
          <p:cNvSpPr>
            <a:spLocks noGrp="1"/>
          </p:cNvSpPr>
          <p:nvPr>
            <p:ph type="body" sz="quarter" idx="17" hasCustomPrompt="1"/>
          </p:nvPr>
        </p:nvSpPr>
        <p:spPr>
          <a:xfrm>
            <a:off x="2416846" y="4983705"/>
            <a:ext cx="1414400"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43" name="Text Placeholder 21">
            <a:extLst>
              <a:ext uri="{FF2B5EF4-FFF2-40B4-BE49-F238E27FC236}">
                <a16:creationId xmlns:a16="http://schemas.microsoft.com/office/drawing/2014/main" id="{85FEBA85-0659-5D47-A7B3-B13A30003F65}"/>
              </a:ext>
            </a:extLst>
          </p:cNvPr>
          <p:cNvSpPr>
            <a:spLocks noGrp="1"/>
          </p:cNvSpPr>
          <p:nvPr>
            <p:ph type="body" sz="quarter" idx="18" hasCustomPrompt="1"/>
          </p:nvPr>
        </p:nvSpPr>
        <p:spPr>
          <a:xfrm>
            <a:off x="2416846" y="5678822"/>
            <a:ext cx="1414400"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dirty="0"/>
              <a:t>Text under stat goes here</a:t>
            </a:r>
            <a:endParaRPr lang="en-US" dirty="0"/>
          </a:p>
        </p:txBody>
      </p:sp>
      <p:sp>
        <p:nvSpPr>
          <p:cNvPr id="44" name="Text Placeholder 21">
            <a:extLst>
              <a:ext uri="{FF2B5EF4-FFF2-40B4-BE49-F238E27FC236}">
                <a16:creationId xmlns:a16="http://schemas.microsoft.com/office/drawing/2014/main" id="{07098E35-4BBC-CE4A-B74C-EF98B30E76EA}"/>
              </a:ext>
            </a:extLst>
          </p:cNvPr>
          <p:cNvSpPr>
            <a:spLocks noGrp="1"/>
          </p:cNvSpPr>
          <p:nvPr>
            <p:ph type="body" sz="quarter" idx="19" hasCustomPrompt="1"/>
          </p:nvPr>
        </p:nvSpPr>
        <p:spPr>
          <a:xfrm>
            <a:off x="4065003" y="4983705"/>
            <a:ext cx="1574324"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45" name="Text Placeholder 21">
            <a:extLst>
              <a:ext uri="{FF2B5EF4-FFF2-40B4-BE49-F238E27FC236}">
                <a16:creationId xmlns:a16="http://schemas.microsoft.com/office/drawing/2014/main" id="{E1A51299-DF8A-EB4F-B698-7683490E9CF7}"/>
              </a:ext>
            </a:extLst>
          </p:cNvPr>
          <p:cNvSpPr>
            <a:spLocks noGrp="1"/>
          </p:cNvSpPr>
          <p:nvPr>
            <p:ph type="body" sz="quarter" idx="26" hasCustomPrompt="1"/>
          </p:nvPr>
        </p:nvSpPr>
        <p:spPr>
          <a:xfrm>
            <a:off x="4065003" y="5678822"/>
            <a:ext cx="1574324"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cxnSp>
        <p:nvCxnSpPr>
          <p:cNvPr id="47" name="Straight Connector 46">
            <a:extLst>
              <a:ext uri="{FF2B5EF4-FFF2-40B4-BE49-F238E27FC236}">
                <a16:creationId xmlns:a16="http://schemas.microsoft.com/office/drawing/2014/main" id="{05ABD680-979F-A946-899B-74DF3B26AEB0}"/>
              </a:ext>
              <a:ext uri="{C183D7F6-B498-43B3-948B-1728B52AA6E4}">
                <adec:decorative xmlns:adec="http://schemas.microsoft.com/office/drawing/2017/decorative" val="1"/>
              </a:ext>
            </a:extLst>
          </p:cNvPr>
          <p:cNvCxnSpPr/>
          <p:nvPr userDrawn="1"/>
        </p:nvCxnSpPr>
        <p:spPr>
          <a:xfrm flipH="1">
            <a:off x="394358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0" name="Content Placeholder 9">
            <a:extLst>
              <a:ext uri="{FF2B5EF4-FFF2-40B4-BE49-F238E27FC236}">
                <a16:creationId xmlns:a16="http://schemas.microsoft.com/office/drawing/2014/main" id="{1D76B432-E77E-1E47-BE30-3F729C8CD911}"/>
              </a:ext>
            </a:extLst>
          </p:cNvPr>
          <p:cNvSpPr>
            <a:spLocks noGrp="1"/>
          </p:cNvSpPr>
          <p:nvPr>
            <p:ph sz="quarter" idx="23" hasCustomPrompt="1"/>
          </p:nvPr>
        </p:nvSpPr>
        <p:spPr>
          <a:xfrm>
            <a:off x="6095998" y="0"/>
            <a:ext cx="6096002" cy="3405189"/>
          </a:xfrm>
          <a:solidFill>
            <a:schemeClr val="tx1">
              <a:lumMod val="10000"/>
              <a:lumOff val="90000"/>
            </a:schemeClr>
          </a:solidFill>
        </p:spPr>
        <p:txBody>
          <a:bodyPr/>
          <a:lstStyle>
            <a:lvl1pPr>
              <a:defRPr sz="1400" b="0" i="0">
                <a:latin typeface="Oracle Sans Light" panose="020B0403020204020204" pitchFamily="34" charset="0"/>
                <a:cs typeface="Oracle Sans Light" panose="020B0403020204020204" pitchFamily="34" charset="0"/>
              </a:defRPr>
            </a:lvl1pPr>
          </a:lstStyle>
          <a:p>
            <a:pPr lvl="0"/>
            <a:r>
              <a:rPr lang="en-GB" dirty="0"/>
              <a:t>Picture/Video here</a:t>
            </a:r>
            <a:endParaRPr lang="en-US" dirty="0"/>
          </a:p>
        </p:txBody>
      </p:sp>
      <p:sp>
        <p:nvSpPr>
          <p:cNvPr id="23" name="Text Placeholder 3">
            <a:extLst>
              <a:ext uri="{FF2B5EF4-FFF2-40B4-BE49-F238E27FC236}">
                <a16:creationId xmlns:a16="http://schemas.microsoft.com/office/drawing/2014/main" id="{B544B384-379B-D246-825E-82D80E47CA83}"/>
              </a:ext>
            </a:extLst>
          </p:cNvPr>
          <p:cNvSpPr>
            <a:spLocks noGrp="1"/>
          </p:cNvSpPr>
          <p:nvPr>
            <p:ph type="body" sz="quarter" idx="20" hasCustomPrompt="1"/>
          </p:nvPr>
        </p:nvSpPr>
        <p:spPr>
          <a:xfrm>
            <a:off x="6781820" y="3870511"/>
            <a:ext cx="4838705" cy="1358116"/>
          </a:xfrm>
        </p:spPr>
        <p:txBody>
          <a:bodyPr/>
          <a:lstStyle>
            <a:lvl1pPr>
              <a:defRPr sz="1800">
                <a:solidFill>
                  <a:schemeClr val="bg2"/>
                </a:solidFill>
                <a:latin typeface="Georgia" panose="02040502050405020303" pitchFamily="18" charset="0"/>
              </a:defRPr>
            </a:lvl1pPr>
          </a:lstStyle>
          <a:p>
            <a:pPr lvl="0"/>
            <a:r>
              <a:rPr lang="en-GB" dirty="0"/>
              <a:t>“Quote goes up here.</a:t>
            </a:r>
            <a:r>
              <a:rPr lang="en-IN" dirty="0"/>
              <a:t> 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a:t>
            </a:r>
            <a:endParaRPr lang="en-US" dirty="0"/>
          </a:p>
        </p:txBody>
      </p:sp>
      <p:sp>
        <p:nvSpPr>
          <p:cNvPr id="18" name="Text Placeholder 3">
            <a:extLst>
              <a:ext uri="{FF2B5EF4-FFF2-40B4-BE49-F238E27FC236}">
                <a16:creationId xmlns:a16="http://schemas.microsoft.com/office/drawing/2014/main" id="{124E7EE1-1F21-A94B-BD4C-80D5579EA0D8}"/>
              </a:ext>
            </a:extLst>
          </p:cNvPr>
          <p:cNvSpPr>
            <a:spLocks noGrp="1"/>
          </p:cNvSpPr>
          <p:nvPr>
            <p:ph type="body" sz="quarter" idx="21" hasCustomPrompt="1"/>
          </p:nvPr>
        </p:nvSpPr>
        <p:spPr>
          <a:xfrm>
            <a:off x="6781820" y="5608955"/>
            <a:ext cx="4838705" cy="269769"/>
          </a:xfrm>
        </p:spPr>
        <p:txBody>
          <a:bodyPr anchor="ctr"/>
          <a:lstStyle>
            <a:lvl1pPr>
              <a:defRPr sz="1200" b="1" i="0">
                <a:solidFill>
                  <a:schemeClr val="bg2"/>
                </a:solidFill>
                <a:latin typeface="Oracle Sans" panose="020B0503020204020204" pitchFamily="34" charset="0"/>
                <a:cs typeface="Oracle Sans" panose="020B0503020204020204" pitchFamily="34" charset="0"/>
              </a:defRPr>
            </a:lvl1pPr>
          </a:lstStyle>
          <a:p>
            <a:pPr lvl="0"/>
            <a:r>
              <a:rPr lang="en-US" dirty="0"/>
              <a:t>Person name</a:t>
            </a:r>
          </a:p>
        </p:txBody>
      </p:sp>
      <p:sp>
        <p:nvSpPr>
          <p:cNvPr id="19" name="Text Placeholder 3">
            <a:extLst>
              <a:ext uri="{FF2B5EF4-FFF2-40B4-BE49-F238E27FC236}">
                <a16:creationId xmlns:a16="http://schemas.microsoft.com/office/drawing/2014/main" id="{EECEA0F4-62BE-D045-9B17-E8A1B43697E5}"/>
              </a:ext>
            </a:extLst>
          </p:cNvPr>
          <p:cNvSpPr>
            <a:spLocks noGrp="1"/>
          </p:cNvSpPr>
          <p:nvPr>
            <p:ph type="body" sz="quarter" idx="22" hasCustomPrompt="1"/>
          </p:nvPr>
        </p:nvSpPr>
        <p:spPr>
          <a:xfrm>
            <a:off x="6781819" y="5938133"/>
            <a:ext cx="4838705" cy="269769"/>
          </a:xfrm>
        </p:spPr>
        <p:txBody>
          <a:bodyPr anchor="ctr"/>
          <a:lstStyle>
            <a:lvl1pPr>
              <a:defRPr sz="1200" b="0" i="0">
                <a:solidFill>
                  <a:schemeClr val="bg2"/>
                </a:solidFill>
                <a:latin typeface="Oracle Sans Light" panose="020B0403020204020204" pitchFamily="34" charset="0"/>
                <a:cs typeface="Oracle Sans Light" panose="020B0403020204020204" pitchFamily="34" charset="0"/>
              </a:defRPr>
            </a:lvl1pPr>
          </a:lstStyle>
          <a:p>
            <a:pPr lvl="0"/>
            <a:r>
              <a:rPr lang="en-US" dirty="0"/>
              <a:t>Company name</a:t>
            </a:r>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29" name="Slide Number Placeholder 7">
            <a:extLst>
              <a:ext uri="{FF2B5EF4-FFF2-40B4-BE49-F238E27FC236}">
                <a16:creationId xmlns:a16="http://schemas.microsoft.com/office/drawing/2014/main" id="{7D43D53D-1879-CF48-8DE6-3846758776F3}"/>
              </a:ext>
            </a:extLst>
          </p:cNvPr>
          <p:cNvSpPr>
            <a:spLocks noGrp="1"/>
          </p:cNvSpPr>
          <p:nvPr>
            <p:ph type="sldNum" sz="quarter" idx="28"/>
          </p:nvPr>
        </p:nvSpPr>
        <p:spPr>
          <a:xfrm>
            <a:off x="762000" y="6423660"/>
            <a:ext cx="365760" cy="365760"/>
          </a:xfrm>
        </p:spPr>
        <p:txBody>
          <a:bodyPr/>
          <a:lstStyle/>
          <a:p>
            <a:fld id="{345D60D9-5372-5F40-9443-0F9AE5BDC3C8}" type="slidenum">
              <a:rPr lang="en-US" smtClean="0"/>
              <a:pPr/>
              <a:t>‹#›</a:t>
            </a:fld>
            <a:endParaRPr lang="en-US" dirty="0"/>
          </a:p>
        </p:txBody>
      </p:sp>
      <p:sp>
        <p:nvSpPr>
          <p:cNvPr id="28" name="Footer Placeholder 4">
            <a:extLst>
              <a:ext uri="{FF2B5EF4-FFF2-40B4-BE49-F238E27FC236}">
                <a16:creationId xmlns:a16="http://schemas.microsoft.com/office/drawing/2014/main" id="{46B113C1-4EA6-7B46-88D2-42464EE15996}"/>
              </a:ext>
            </a:extLst>
          </p:cNvPr>
          <p:cNvSpPr>
            <a:spLocks noGrp="1"/>
          </p:cNvSpPr>
          <p:nvPr>
            <p:ph type="ftr" sz="quarter" idx="11"/>
          </p:nvPr>
        </p:nvSpPr>
        <p:spPr>
          <a:xfrm>
            <a:off x="1127759" y="6423978"/>
            <a:ext cx="5745379" cy="365125"/>
          </a:xfrm>
          <a:prstGeom prst="rect">
            <a:avLst/>
          </a:prstGeom>
        </p:spPr>
        <p:txBody>
          <a:bodyPr/>
          <a:lstStyle/>
          <a:p>
            <a:r>
              <a:rPr lang="en-US"/>
              <a:t>Copyright © 2025, Oracle and/or its affiliates</a:t>
            </a:r>
            <a:endParaRPr lang="en-US" dirty="0"/>
          </a:p>
        </p:txBody>
      </p:sp>
      <p:sp>
        <p:nvSpPr>
          <p:cNvPr id="27" name="Date Placeholder 2">
            <a:extLst>
              <a:ext uri="{FF2B5EF4-FFF2-40B4-BE49-F238E27FC236}">
                <a16:creationId xmlns:a16="http://schemas.microsoft.com/office/drawing/2014/main" id="{AF4E5109-0D94-FF4F-ABC8-6A63768A3ADF}"/>
              </a:ext>
            </a:extLst>
          </p:cNvPr>
          <p:cNvSpPr>
            <a:spLocks noGrp="1"/>
          </p:cNvSpPr>
          <p:nvPr>
            <p:ph type="dt" sz="half" idx="10"/>
          </p:nvPr>
        </p:nvSpPr>
        <p:spPr>
          <a:xfrm>
            <a:off x="6873138" y="6425604"/>
            <a:ext cx="2743200" cy="363500"/>
          </a:xfrm>
        </p:spPr>
        <p:txBody>
          <a:bodyPr/>
          <a:lstStyle/>
          <a:p>
            <a:r>
              <a:rPr lang="en-US"/>
              <a:t>[Date]</a:t>
            </a:r>
            <a:endParaRPr lang="en-US" dirty="0"/>
          </a:p>
        </p:txBody>
      </p:sp>
    </p:spTree>
    <p:extLst>
      <p:ext uri="{BB962C8B-B14F-4D97-AF65-F5344CB8AC3E}">
        <p14:creationId xmlns:p14="http://schemas.microsoft.com/office/powerpoint/2010/main" val="21056256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Photo/Video_Layout 2_Logo_Pillar">
    <p:bg>
      <p:bgPr>
        <a:solidFill>
          <a:schemeClr val="bg2"/>
        </a:solidFill>
        <a:effectLst/>
      </p:bgPr>
    </p:bg>
    <p:spTree>
      <p:nvGrpSpPr>
        <p:cNvPr id="1" name=""/>
        <p:cNvGrpSpPr/>
        <p:nvPr/>
      </p:nvGrpSpPr>
      <p:grpSpPr>
        <a:xfrm>
          <a:off x="0" y="0"/>
          <a:ext cx="0" cy="0"/>
          <a:chOff x="0" y="0"/>
          <a:chExt cx="0" cy="0"/>
        </a:xfrm>
      </p:grpSpPr>
      <p:sp>
        <p:nvSpPr>
          <p:cNvPr id="35" name="Oracle Logo">
            <a:extLst>
              <a:ext uri="{FF2B5EF4-FFF2-40B4-BE49-F238E27FC236}">
                <a16:creationId xmlns:a16="http://schemas.microsoft.com/office/drawing/2014/main" id="{49C46D5A-5BA2-4F75-B35B-93A877E6018F}"/>
              </a:ext>
            </a:extLst>
          </p:cNvPr>
          <p:cNvSpPr/>
          <p:nvPr userDrawn="1"/>
        </p:nvSpPr>
        <p:spPr>
          <a:xfrm>
            <a:off x="761994" y="107062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6096000" y="3429000"/>
            <a:ext cx="6096000" cy="3429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userDrawn="1"/>
        </p:nvSpPr>
        <p:spPr>
          <a:xfrm>
            <a:off x="6096000" y="3429000"/>
            <a:ext cx="6096000" cy="3428999"/>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Title 1">
            <a:extLst>
              <a:ext uri="{FF2B5EF4-FFF2-40B4-BE49-F238E27FC236}">
                <a16:creationId xmlns:a16="http://schemas.microsoft.com/office/drawing/2014/main" id="{C8DACF52-A95A-424F-80D2-66DC98373461}"/>
              </a:ext>
            </a:extLst>
          </p:cNvPr>
          <p:cNvSpPr>
            <a:spLocks noGrp="1"/>
          </p:cNvSpPr>
          <p:nvPr>
            <p:ph type="title" hasCustomPrompt="1"/>
          </p:nvPr>
        </p:nvSpPr>
        <p:spPr>
          <a:xfrm>
            <a:off x="768689" y="1560233"/>
            <a:ext cx="4744029" cy="822960"/>
          </a:xfrm>
        </p:spPr>
        <p:txBody>
          <a:bodyPr/>
          <a:lstStyle>
            <a:lvl1pPr>
              <a:defRPr>
                <a:solidFill>
                  <a:schemeClr val="accent6"/>
                </a:solidFill>
              </a:defRPr>
            </a:lvl1pPr>
          </a:lstStyle>
          <a:p>
            <a:r>
              <a:rPr lang="en-US" dirty="0"/>
              <a:t>Click to edit title text styles</a:t>
            </a:r>
          </a:p>
        </p:txBody>
      </p:sp>
      <p:sp>
        <p:nvSpPr>
          <p:cNvPr id="30" name="Text Placeholder 21">
            <a:extLst>
              <a:ext uri="{FF2B5EF4-FFF2-40B4-BE49-F238E27FC236}">
                <a16:creationId xmlns:a16="http://schemas.microsoft.com/office/drawing/2014/main" id="{A428DC09-5CBE-E844-926C-3DBD4247BEFD}"/>
              </a:ext>
            </a:extLst>
          </p:cNvPr>
          <p:cNvSpPr>
            <a:spLocks noGrp="1"/>
          </p:cNvSpPr>
          <p:nvPr>
            <p:ph type="body" sz="quarter" idx="25" hasCustomPrompt="1"/>
          </p:nvPr>
        </p:nvSpPr>
        <p:spPr>
          <a:xfrm>
            <a:off x="768689" y="2567961"/>
            <a:ext cx="4762530" cy="1972453"/>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 </a:t>
            </a:r>
            <a:r>
              <a:rPr lang="en-IN" dirty="0" err="1"/>
              <a:t>laboris</a:t>
            </a:r>
            <a:r>
              <a:rPr lang="en-IN" dirty="0"/>
              <a:t> nisi </a:t>
            </a:r>
            <a:r>
              <a:rPr lang="en-IN" dirty="0" err="1"/>
              <a:t>ut</a:t>
            </a:r>
            <a:r>
              <a:rPr lang="en-IN" dirty="0"/>
              <a:t> </a:t>
            </a:r>
            <a:r>
              <a:rPr lang="en-IN" dirty="0" err="1"/>
              <a:t>aliquip</a:t>
            </a:r>
            <a:r>
              <a:rPr lang="en-IN" dirty="0"/>
              <a:t> ex </a:t>
            </a:r>
            <a:r>
              <a:rPr lang="en-IN" dirty="0" err="1"/>
              <a:t>ea</a:t>
            </a:r>
            <a:r>
              <a:rPr lang="en-IN" dirty="0"/>
              <a:t> </a:t>
            </a:r>
            <a:r>
              <a:rPr lang="en-IN" dirty="0" err="1"/>
              <a:t>commodo</a:t>
            </a:r>
            <a:r>
              <a:rPr lang="en-IN" dirty="0"/>
              <a:t> </a:t>
            </a:r>
            <a:r>
              <a:rPr lang="en-IN" dirty="0" err="1"/>
              <a:t>consequat</a:t>
            </a:r>
            <a:r>
              <a:rPr lang="en-IN" dirty="0"/>
              <a:t>. Duis </a:t>
            </a:r>
            <a:r>
              <a:rPr lang="en-IN" dirty="0" err="1"/>
              <a:t>aute</a:t>
            </a:r>
            <a:r>
              <a:rPr lang="en-IN" dirty="0"/>
              <a:t> </a:t>
            </a:r>
            <a:r>
              <a:rPr lang="en-IN" dirty="0" err="1"/>
              <a:t>irure</a:t>
            </a:r>
            <a:r>
              <a:rPr lang="en-IN" dirty="0"/>
              <a:t> </a:t>
            </a:r>
            <a:r>
              <a:rPr lang="en-IN" dirty="0" err="1"/>
              <a:t>dolor</a:t>
            </a:r>
            <a:r>
              <a:rPr lang="en-IN" dirty="0"/>
              <a:t> in </a:t>
            </a:r>
            <a:r>
              <a:rPr lang="en-IN" dirty="0" err="1"/>
              <a:t>reprehenderit</a:t>
            </a:r>
            <a:r>
              <a:rPr lang="en-IN" dirty="0"/>
              <a:t> in </a:t>
            </a:r>
            <a:r>
              <a:rPr lang="en-IN" dirty="0" err="1"/>
              <a:t>voluptate</a:t>
            </a:r>
            <a:r>
              <a:rPr lang="en-IN" dirty="0"/>
              <a:t> </a:t>
            </a:r>
            <a:r>
              <a:rPr lang="en-IN" dirty="0" err="1"/>
              <a:t>velit</a:t>
            </a:r>
            <a:r>
              <a:rPr lang="en-IN" dirty="0"/>
              <a:t> </a:t>
            </a:r>
            <a:r>
              <a:rPr lang="en-IN" dirty="0" err="1"/>
              <a:t>esse</a:t>
            </a:r>
            <a:r>
              <a:rPr lang="en-IN" dirty="0"/>
              <a:t> </a:t>
            </a:r>
            <a:r>
              <a:rPr lang="en-IN" dirty="0" err="1"/>
              <a:t>cillum</a:t>
            </a:r>
            <a:r>
              <a:rPr lang="en-IN" dirty="0"/>
              <a:t> dolore </a:t>
            </a:r>
            <a:r>
              <a:rPr lang="en-IN" dirty="0" err="1"/>
              <a:t>eu</a:t>
            </a:r>
            <a:r>
              <a:rPr lang="en-IN" dirty="0"/>
              <a:t> </a:t>
            </a:r>
            <a:r>
              <a:rPr lang="en-IN" dirty="0" err="1"/>
              <a:t>fugiat</a:t>
            </a:r>
            <a:r>
              <a:rPr lang="en-IN" dirty="0"/>
              <a:t> </a:t>
            </a:r>
            <a:r>
              <a:rPr lang="en-IN" dirty="0" err="1"/>
              <a:t>nulla</a:t>
            </a:r>
            <a:r>
              <a:rPr lang="en-IN" dirty="0"/>
              <a:t> </a:t>
            </a:r>
            <a:r>
              <a:rPr lang="en-IN" dirty="0" err="1"/>
              <a:t>pariatur</a:t>
            </a:r>
            <a:r>
              <a:rPr lang="en-IN" dirty="0"/>
              <a:t>. </a:t>
            </a:r>
            <a:r>
              <a:rPr lang="en-IN" dirty="0" err="1"/>
              <a:t>Excepteur</a:t>
            </a:r>
            <a:r>
              <a:rPr lang="en-IN" dirty="0"/>
              <a:t> </a:t>
            </a:r>
            <a:r>
              <a:rPr lang="en-IN" dirty="0" err="1"/>
              <a:t>sint</a:t>
            </a:r>
            <a:r>
              <a:rPr lang="en-IN" dirty="0"/>
              <a:t> </a:t>
            </a:r>
            <a:r>
              <a:rPr lang="en-IN" dirty="0" err="1"/>
              <a:t>occaecat</a:t>
            </a:r>
            <a:r>
              <a:rPr lang="en-IN" dirty="0"/>
              <a:t> </a:t>
            </a:r>
            <a:r>
              <a:rPr lang="en-IN" dirty="0" err="1"/>
              <a:t>cupidatat</a:t>
            </a:r>
            <a:r>
              <a:rPr lang="en-IN" dirty="0"/>
              <a:t> non </a:t>
            </a:r>
            <a:r>
              <a:rPr lang="en-IN" dirty="0" err="1"/>
              <a:t>proident</a:t>
            </a:r>
            <a:r>
              <a:rPr lang="en-IN" dirty="0"/>
              <a:t>, sunt in culpa qui </a:t>
            </a:r>
            <a:r>
              <a:rPr lang="en-IN" dirty="0" err="1"/>
              <a:t>officia</a:t>
            </a:r>
            <a:r>
              <a:rPr lang="en-IN" dirty="0"/>
              <a:t> </a:t>
            </a:r>
            <a:r>
              <a:rPr lang="en-IN" dirty="0" err="1"/>
              <a:t>deserunt</a:t>
            </a:r>
            <a:r>
              <a:rPr lang="en-IN" dirty="0"/>
              <a:t> </a:t>
            </a:r>
            <a:r>
              <a:rPr lang="en-IN" dirty="0" err="1"/>
              <a:t>mollit</a:t>
            </a:r>
            <a:r>
              <a:rPr lang="en-IN" dirty="0"/>
              <a:t> </a:t>
            </a:r>
            <a:r>
              <a:rPr lang="en-IN" dirty="0" err="1"/>
              <a:t>anim</a:t>
            </a:r>
            <a:r>
              <a:rPr lang="en-IN" dirty="0"/>
              <a:t> id </a:t>
            </a:r>
            <a:r>
              <a:rPr lang="en-IN" dirty="0" err="1"/>
              <a:t>est</a:t>
            </a:r>
            <a:r>
              <a:rPr lang="en-IN" dirty="0"/>
              <a:t> </a:t>
            </a:r>
            <a:r>
              <a:rPr lang="en-IN" dirty="0" err="1"/>
              <a:t>laborum</a:t>
            </a:r>
            <a:r>
              <a:rPr lang="en-IN" dirty="0"/>
              <a:t>.</a:t>
            </a:r>
            <a:endParaRPr lang="en-US" dirty="0"/>
          </a:p>
        </p:txBody>
      </p:sp>
      <p:sp>
        <p:nvSpPr>
          <p:cNvPr id="40" name="Text Placeholder 21">
            <a:extLst>
              <a:ext uri="{FF2B5EF4-FFF2-40B4-BE49-F238E27FC236}">
                <a16:creationId xmlns:a16="http://schemas.microsoft.com/office/drawing/2014/main" id="{CDA80BB3-D720-CE40-A073-6A22F737EC86}"/>
              </a:ext>
            </a:extLst>
          </p:cNvPr>
          <p:cNvSpPr>
            <a:spLocks noGrp="1"/>
          </p:cNvSpPr>
          <p:nvPr>
            <p:ph type="body" sz="quarter" idx="15" hasCustomPrompt="1"/>
          </p:nvPr>
        </p:nvSpPr>
        <p:spPr>
          <a:xfrm>
            <a:off x="768689" y="4983705"/>
            <a:ext cx="1416645"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41" name="Text Placeholder 21">
            <a:extLst>
              <a:ext uri="{FF2B5EF4-FFF2-40B4-BE49-F238E27FC236}">
                <a16:creationId xmlns:a16="http://schemas.microsoft.com/office/drawing/2014/main" id="{CC42886E-82DC-1F43-BF72-C559EE50A5E5}"/>
              </a:ext>
            </a:extLst>
          </p:cNvPr>
          <p:cNvSpPr>
            <a:spLocks noGrp="1"/>
          </p:cNvSpPr>
          <p:nvPr>
            <p:ph type="body" sz="quarter" idx="16" hasCustomPrompt="1"/>
          </p:nvPr>
        </p:nvSpPr>
        <p:spPr>
          <a:xfrm>
            <a:off x="768689" y="5678822"/>
            <a:ext cx="1416645"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cxnSp>
        <p:nvCxnSpPr>
          <p:cNvPr id="46" name="Straight Connector 45">
            <a:extLst>
              <a:ext uri="{FF2B5EF4-FFF2-40B4-BE49-F238E27FC236}">
                <a16:creationId xmlns:a16="http://schemas.microsoft.com/office/drawing/2014/main" id="{B95A95A0-2360-2C40-B852-AD44460015A5}"/>
              </a:ext>
              <a:ext uri="{C183D7F6-B498-43B3-948B-1728B52AA6E4}">
                <adec:decorative xmlns:adec="http://schemas.microsoft.com/office/drawing/2017/decorative" val="1"/>
              </a:ext>
            </a:extLst>
          </p:cNvPr>
          <p:cNvCxnSpPr/>
          <p:nvPr userDrawn="1"/>
        </p:nvCxnSpPr>
        <p:spPr>
          <a:xfrm flipH="1">
            <a:off x="229766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42" name="Text Placeholder 21">
            <a:extLst>
              <a:ext uri="{FF2B5EF4-FFF2-40B4-BE49-F238E27FC236}">
                <a16:creationId xmlns:a16="http://schemas.microsoft.com/office/drawing/2014/main" id="{6953F2BD-6FAB-4941-8FEA-C3434A4C203B}"/>
              </a:ext>
            </a:extLst>
          </p:cNvPr>
          <p:cNvSpPr>
            <a:spLocks noGrp="1"/>
          </p:cNvSpPr>
          <p:nvPr>
            <p:ph type="body" sz="quarter" idx="17" hasCustomPrompt="1"/>
          </p:nvPr>
        </p:nvSpPr>
        <p:spPr>
          <a:xfrm>
            <a:off x="2416846" y="4983705"/>
            <a:ext cx="1414400"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43" name="Text Placeholder 21">
            <a:extLst>
              <a:ext uri="{FF2B5EF4-FFF2-40B4-BE49-F238E27FC236}">
                <a16:creationId xmlns:a16="http://schemas.microsoft.com/office/drawing/2014/main" id="{85FEBA85-0659-5D47-A7B3-B13A30003F65}"/>
              </a:ext>
            </a:extLst>
          </p:cNvPr>
          <p:cNvSpPr>
            <a:spLocks noGrp="1"/>
          </p:cNvSpPr>
          <p:nvPr>
            <p:ph type="body" sz="quarter" idx="18" hasCustomPrompt="1"/>
          </p:nvPr>
        </p:nvSpPr>
        <p:spPr>
          <a:xfrm>
            <a:off x="2416846" y="5678822"/>
            <a:ext cx="1414400"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dirty="0"/>
              <a:t>Text under stat goes here</a:t>
            </a:r>
            <a:endParaRPr lang="en-US" dirty="0"/>
          </a:p>
        </p:txBody>
      </p:sp>
      <p:sp>
        <p:nvSpPr>
          <p:cNvPr id="44" name="Text Placeholder 21">
            <a:extLst>
              <a:ext uri="{FF2B5EF4-FFF2-40B4-BE49-F238E27FC236}">
                <a16:creationId xmlns:a16="http://schemas.microsoft.com/office/drawing/2014/main" id="{07098E35-4BBC-CE4A-B74C-EF98B30E76EA}"/>
              </a:ext>
            </a:extLst>
          </p:cNvPr>
          <p:cNvSpPr>
            <a:spLocks noGrp="1"/>
          </p:cNvSpPr>
          <p:nvPr>
            <p:ph type="body" sz="quarter" idx="19" hasCustomPrompt="1"/>
          </p:nvPr>
        </p:nvSpPr>
        <p:spPr>
          <a:xfrm>
            <a:off x="4065003" y="4983705"/>
            <a:ext cx="1574324"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45" name="Text Placeholder 21">
            <a:extLst>
              <a:ext uri="{FF2B5EF4-FFF2-40B4-BE49-F238E27FC236}">
                <a16:creationId xmlns:a16="http://schemas.microsoft.com/office/drawing/2014/main" id="{E1A51299-DF8A-EB4F-B698-7683490E9CF7}"/>
              </a:ext>
            </a:extLst>
          </p:cNvPr>
          <p:cNvSpPr>
            <a:spLocks noGrp="1"/>
          </p:cNvSpPr>
          <p:nvPr>
            <p:ph type="body" sz="quarter" idx="26" hasCustomPrompt="1"/>
          </p:nvPr>
        </p:nvSpPr>
        <p:spPr>
          <a:xfrm>
            <a:off x="4065003" y="5678822"/>
            <a:ext cx="1574324"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cxnSp>
        <p:nvCxnSpPr>
          <p:cNvPr id="47" name="Straight Connector 46">
            <a:extLst>
              <a:ext uri="{FF2B5EF4-FFF2-40B4-BE49-F238E27FC236}">
                <a16:creationId xmlns:a16="http://schemas.microsoft.com/office/drawing/2014/main" id="{05ABD680-979F-A946-899B-74DF3B26AEB0}"/>
              </a:ext>
              <a:ext uri="{C183D7F6-B498-43B3-948B-1728B52AA6E4}">
                <adec:decorative xmlns:adec="http://schemas.microsoft.com/office/drawing/2017/decorative" val="1"/>
              </a:ext>
            </a:extLst>
          </p:cNvPr>
          <p:cNvCxnSpPr/>
          <p:nvPr userDrawn="1"/>
        </p:nvCxnSpPr>
        <p:spPr>
          <a:xfrm flipH="1">
            <a:off x="394358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0" name="Content Placeholder 9">
            <a:extLst>
              <a:ext uri="{FF2B5EF4-FFF2-40B4-BE49-F238E27FC236}">
                <a16:creationId xmlns:a16="http://schemas.microsoft.com/office/drawing/2014/main" id="{1D76B432-E77E-1E47-BE30-3F729C8CD911}"/>
              </a:ext>
            </a:extLst>
          </p:cNvPr>
          <p:cNvSpPr>
            <a:spLocks noGrp="1"/>
          </p:cNvSpPr>
          <p:nvPr>
            <p:ph sz="quarter" idx="23" hasCustomPrompt="1"/>
          </p:nvPr>
        </p:nvSpPr>
        <p:spPr>
          <a:xfrm>
            <a:off x="6095998" y="0"/>
            <a:ext cx="6096002" cy="3405189"/>
          </a:xfrm>
          <a:solidFill>
            <a:schemeClr val="tx1">
              <a:lumMod val="10000"/>
              <a:lumOff val="90000"/>
            </a:schemeClr>
          </a:solidFill>
        </p:spPr>
        <p:txBody>
          <a:bodyPr/>
          <a:lstStyle>
            <a:lvl1pPr>
              <a:defRPr sz="1400" b="0" i="0">
                <a:latin typeface="Oracle Sans Light" panose="020B0403020204020204" pitchFamily="34" charset="0"/>
                <a:cs typeface="Oracle Sans Light" panose="020B0403020204020204" pitchFamily="34" charset="0"/>
              </a:defRPr>
            </a:lvl1pPr>
          </a:lstStyle>
          <a:p>
            <a:pPr lvl="0"/>
            <a:r>
              <a:rPr lang="en-GB" dirty="0"/>
              <a:t>Picture/Video here</a:t>
            </a:r>
            <a:endParaRPr lang="en-US" dirty="0"/>
          </a:p>
        </p:txBody>
      </p:sp>
      <p:sp>
        <p:nvSpPr>
          <p:cNvPr id="23" name="Text Placeholder 3">
            <a:extLst>
              <a:ext uri="{FF2B5EF4-FFF2-40B4-BE49-F238E27FC236}">
                <a16:creationId xmlns:a16="http://schemas.microsoft.com/office/drawing/2014/main" id="{B544B384-379B-D246-825E-82D80E47CA83}"/>
              </a:ext>
            </a:extLst>
          </p:cNvPr>
          <p:cNvSpPr>
            <a:spLocks noGrp="1"/>
          </p:cNvSpPr>
          <p:nvPr>
            <p:ph type="body" sz="quarter" idx="20" hasCustomPrompt="1"/>
          </p:nvPr>
        </p:nvSpPr>
        <p:spPr>
          <a:xfrm>
            <a:off x="6781820" y="3870511"/>
            <a:ext cx="4838705" cy="1358116"/>
          </a:xfrm>
        </p:spPr>
        <p:txBody>
          <a:bodyPr/>
          <a:lstStyle>
            <a:lvl1pPr>
              <a:defRPr sz="1800">
                <a:solidFill>
                  <a:schemeClr val="bg2"/>
                </a:solidFill>
                <a:latin typeface="Georgia" panose="02040502050405020303" pitchFamily="18" charset="0"/>
              </a:defRPr>
            </a:lvl1pPr>
          </a:lstStyle>
          <a:p>
            <a:pPr lvl="0"/>
            <a:r>
              <a:rPr lang="en-GB" dirty="0"/>
              <a:t>“Quote goes up here.</a:t>
            </a:r>
            <a:r>
              <a:rPr lang="en-IN" dirty="0"/>
              <a:t> 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a:t>
            </a:r>
            <a:endParaRPr lang="en-US" dirty="0"/>
          </a:p>
        </p:txBody>
      </p:sp>
      <p:sp>
        <p:nvSpPr>
          <p:cNvPr id="18" name="Text Placeholder 3">
            <a:extLst>
              <a:ext uri="{FF2B5EF4-FFF2-40B4-BE49-F238E27FC236}">
                <a16:creationId xmlns:a16="http://schemas.microsoft.com/office/drawing/2014/main" id="{124E7EE1-1F21-A94B-BD4C-80D5579EA0D8}"/>
              </a:ext>
            </a:extLst>
          </p:cNvPr>
          <p:cNvSpPr>
            <a:spLocks noGrp="1"/>
          </p:cNvSpPr>
          <p:nvPr>
            <p:ph type="body" sz="quarter" idx="21" hasCustomPrompt="1"/>
          </p:nvPr>
        </p:nvSpPr>
        <p:spPr>
          <a:xfrm>
            <a:off x="6781820" y="5608955"/>
            <a:ext cx="4838705" cy="269769"/>
          </a:xfrm>
        </p:spPr>
        <p:txBody>
          <a:bodyPr anchor="ctr"/>
          <a:lstStyle>
            <a:lvl1pPr>
              <a:defRPr sz="1200" b="1" i="0">
                <a:solidFill>
                  <a:schemeClr val="bg2"/>
                </a:solidFill>
                <a:latin typeface="Oracle Sans" panose="020B0503020204020204" pitchFamily="34" charset="0"/>
                <a:cs typeface="Oracle Sans" panose="020B0503020204020204" pitchFamily="34" charset="0"/>
              </a:defRPr>
            </a:lvl1pPr>
          </a:lstStyle>
          <a:p>
            <a:pPr lvl="0"/>
            <a:r>
              <a:rPr lang="en-US" dirty="0"/>
              <a:t>Person name</a:t>
            </a:r>
          </a:p>
        </p:txBody>
      </p:sp>
      <p:sp>
        <p:nvSpPr>
          <p:cNvPr id="19" name="Text Placeholder 3">
            <a:extLst>
              <a:ext uri="{FF2B5EF4-FFF2-40B4-BE49-F238E27FC236}">
                <a16:creationId xmlns:a16="http://schemas.microsoft.com/office/drawing/2014/main" id="{EECEA0F4-62BE-D045-9B17-E8A1B43697E5}"/>
              </a:ext>
            </a:extLst>
          </p:cNvPr>
          <p:cNvSpPr>
            <a:spLocks noGrp="1"/>
          </p:cNvSpPr>
          <p:nvPr>
            <p:ph type="body" sz="quarter" idx="22" hasCustomPrompt="1"/>
          </p:nvPr>
        </p:nvSpPr>
        <p:spPr>
          <a:xfrm>
            <a:off x="6781819" y="5938133"/>
            <a:ext cx="4838705" cy="269769"/>
          </a:xfrm>
        </p:spPr>
        <p:txBody>
          <a:bodyPr anchor="ctr"/>
          <a:lstStyle>
            <a:lvl1pPr>
              <a:defRPr sz="1200" b="0" i="0">
                <a:solidFill>
                  <a:schemeClr val="bg2"/>
                </a:solidFill>
                <a:latin typeface="Oracle Sans Light" panose="020B0403020204020204" pitchFamily="34" charset="0"/>
                <a:cs typeface="Oracle Sans Light" panose="020B0403020204020204" pitchFamily="34" charset="0"/>
              </a:defRPr>
            </a:lvl1pPr>
          </a:lstStyle>
          <a:p>
            <a:pPr lvl="0"/>
            <a:r>
              <a:rPr lang="en-US" dirty="0"/>
              <a:t>Company name</a:t>
            </a:r>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29" name="Slide Number Placeholder 7">
            <a:extLst>
              <a:ext uri="{FF2B5EF4-FFF2-40B4-BE49-F238E27FC236}">
                <a16:creationId xmlns:a16="http://schemas.microsoft.com/office/drawing/2014/main" id="{7D43D53D-1879-CF48-8DE6-3846758776F3}"/>
              </a:ext>
            </a:extLst>
          </p:cNvPr>
          <p:cNvSpPr>
            <a:spLocks noGrp="1"/>
          </p:cNvSpPr>
          <p:nvPr>
            <p:ph type="sldNum" sz="quarter" idx="28"/>
          </p:nvPr>
        </p:nvSpPr>
        <p:spPr>
          <a:xfrm>
            <a:off x="762000" y="6423660"/>
            <a:ext cx="365760" cy="365760"/>
          </a:xfrm>
        </p:spPr>
        <p:txBody>
          <a:bodyPr/>
          <a:lstStyle/>
          <a:p>
            <a:fld id="{345D60D9-5372-5F40-9443-0F9AE5BDC3C8}" type="slidenum">
              <a:rPr lang="en-US" smtClean="0"/>
              <a:pPr/>
              <a:t>‹#›</a:t>
            </a:fld>
            <a:endParaRPr lang="en-US" dirty="0"/>
          </a:p>
        </p:txBody>
      </p:sp>
      <p:sp>
        <p:nvSpPr>
          <p:cNvPr id="28" name="Footer Placeholder 4">
            <a:extLst>
              <a:ext uri="{FF2B5EF4-FFF2-40B4-BE49-F238E27FC236}">
                <a16:creationId xmlns:a16="http://schemas.microsoft.com/office/drawing/2014/main" id="{46B113C1-4EA6-7B46-88D2-42464EE15996}"/>
              </a:ext>
            </a:extLst>
          </p:cNvPr>
          <p:cNvSpPr>
            <a:spLocks noGrp="1"/>
          </p:cNvSpPr>
          <p:nvPr>
            <p:ph type="ftr" sz="quarter" idx="11"/>
          </p:nvPr>
        </p:nvSpPr>
        <p:spPr>
          <a:xfrm>
            <a:off x="1127759" y="6423978"/>
            <a:ext cx="5745379" cy="365125"/>
          </a:xfrm>
          <a:prstGeom prst="rect">
            <a:avLst/>
          </a:prstGeom>
        </p:spPr>
        <p:txBody>
          <a:bodyPr/>
          <a:lstStyle/>
          <a:p>
            <a:r>
              <a:rPr lang="en-US"/>
              <a:t>Copyright © 2025, Oracle and/or its affiliates</a:t>
            </a:r>
            <a:endParaRPr lang="en-US" dirty="0"/>
          </a:p>
        </p:txBody>
      </p:sp>
      <p:sp>
        <p:nvSpPr>
          <p:cNvPr id="27" name="Date Placeholder 2">
            <a:extLst>
              <a:ext uri="{FF2B5EF4-FFF2-40B4-BE49-F238E27FC236}">
                <a16:creationId xmlns:a16="http://schemas.microsoft.com/office/drawing/2014/main" id="{AF4E5109-0D94-FF4F-ABC8-6A63768A3ADF}"/>
              </a:ext>
            </a:extLst>
          </p:cNvPr>
          <p:cNvSpPr>
            <a:spLocks noGrp="1"/>
          </p:cNvSpPr>
          <p:nvPr>
            <p:ph type="dt" sz="half" idx="10"/>
          </p:nvPr>
        </p:nvSpPr>
        <p:spPr>
          <a:xfrm>
            <a:off x="6873138" y="6425604"/>
            <a:ext cx="2743200" cy="363500"/>
          </a:xfrm>
        </p:spPr>
        <p:txBody>
          <a:bodyPr/>
          <a:lstStyle/>
          <a:p>
            <a:r>
              <a:rPr lang="en-US"/>
              <a:t>[Date]</a:t>
            </a:r>
            <a:endParaRPr lang="en-US" dirty="0"/>
          </a:p>
        </p:txBody>
      </p:sp>
    </p:spTree>
    <p:extLst>
      <p:ext uri="{BB962C8B-B14F-4D97-AF65-F5344CB8AC3E}">
        <p14:creationId xmlns:p14="http://schemas.microsoft.com/office/powerpoint/2010/main" val="6886433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Photo/Video_Layout 2_2Partners_Sand_Pillar">
    <p:bg>
      <p:bgPr>
        <a:solidFill>
          <a:schemeClr val="bg2"/>
        </a:solidFill>
        <a:effectLst/>
      </p:bgPr>
    </p:bg>
    <p:spTree>
      <p:nvGrpSpPr>
        <p:cNvPr id="1" name=""/>
        <p:cNvGrpSpPr/>
        <p:nvPr/>
      </p:nvGrpSpPr>
      <p:grpSpPr>
        <a:xfrm>
          <a:off x="0" y="0"/>
          <a:ext cx="0" cy="0"/>
          <a:chOff x="0" y="0"/>
          <a:chExt cx="0" cy="0"/>
        </a:xfrm>
      </p:grpSpPr>
      <p:sp>
        <p:nvSpPr>
          <p:cNvPr id="35" name="Oracle Logo">
            <a:extLst>
              <a:ext uri="{FF2B5EF4-FFF2-40B4-BE49-F238E27FC236}">
                <a16:creationId xmlns:a16="http://schemas.microsoft.com/office/drawing/2014/main" id="{49C46D5A-5BA2-4F75-B35B-93A877E6018F}"/>
              </a:ext>
            </a:extLst>
          </p:cNvPr>
          <p:cNvSpPr/>
          <p:nvPr userDrawn="1"/>
        </p:nvSpPr>
        <p:spPr>
          <a:xfrm>
            <a:off x="761994" y="107062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37" name="Plus Sign">
            <a:extLst>
              <a:ext uri="{FF2B5EF4-FFF2-40B4-BE49-F238E27FC236}">
                <a16:creationId xmlns:a16="http://schemas.microsoft.com/office/drawing/2014/main" id="{51B37293-D0EA-4111-9ED5-6EFAAC03B88C}"/>
              </a:ext>
            </a:extLst>
          </p:cNvPr>
          <p:cNvSpPr txBox="1"/>
          <p:nvPr userDrawn="1"/>
        </p:nvSpPr>
        <p:spPr>
          <a:xfrm>
            <a:off x="1983598" y="92835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38" name="Content Placeholder 7">
            <a:extLst>
              <a:ext uri="{FF2B5EF4-FFF2-40B4-BE49-F238E27FC236}">
                <a16:creationId xmlns:a16="http://schemas.microsoft.com/office/drawing/2014/main" id="{6E5015DB-4AF3-4062-BF41-3800D724F0E3}"/>
              </a:ext>
            </a:extLst>
          </p:cNvPr>
          <p:cNvSpPr>
            <a:spLocks noGrp="1"/>
          </p:cNvSpPr>
          <p:nvPr>
            <p:ph sz="quarter" idx="29" hasCustomPrompt="1"/>
          </p:nvPr>
        </p:nvSpPr>
        <p:spPr>
          <a:xfrm>
            <a:off x="2451100" y="88582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39" name="Plus Sign">
            <a:extLst>
              <a:ext uri="{FF2B5EF4-FFF2-40B4-BE49-F238E27FC236}">
                <a16:creationId xmlns:a16="http://schemas.microsoft.com/office/drawing/2014/main" id="{41583AF2-301E-488A-83C4-FFD46C72178B}"/>
              </a:ext>
              <a:ext uri="{C183D7F6-B498-43B3-948B-1728B52AA6E4}">
                <adec:decorative xmlns:adec="http://schemas.microsoft.com/office/drawing/2017/decorative" val="0"/>
              </a:ext>
            </a:extLst>
          </p:cNvPr>
          <p:cNvSpPr txBox="1"/>
          <p:nvPr userDrawn="1"/>
        </p:nvSpPr>
        <p:spPr>
          <a:xfrm>
            <a:off x="3808218" y="92835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48" name="Content Placeholder 7">
            <a:extLst>
              <a:ext uri="{FF2B5EF4-FFF2-40B4-BE49-F238E27FC236}">
                <a16:creationId xmlns:a16="http://schemas.microsoft.com/office/drawing/2014/main" id="{F11300D1-72E5-460D-98FD-81B9A28A253A}"/>
              </a:ext>
            </a:extLst>
          </p:cNvPr>
          <p:cNvSpPr>
            <a:spLocks noGrp="1"/>
          </p:cNvSpPr>
          <p:nvPr>
            <p:ph sz="quarter" idx="30" hasCustomPrompt="1"/>
          </p:nvPr>
        </p:nvSpPr>
        <p:spPr>
          <a:xfrm>
            <a:off x="4270375" y="88582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6096000" y="3429000"/>
            <a:ext cx="6096000" cy="3429000"/>
          </a:xfrm>
          <a:prstGeom prst="rect">
            <a:avLst/>
          </a:prstGeom>
          <a:solidFill>
            <a:srgbClr val="F1EF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userDrawn="1"/>
        </p:nvSpPr>
        <p:spPr>
          <a:xfrm>
            <a:off x="6096000" y="3429000"/>
            <a:ext cx="6096000" cy="3428999"/>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Title 1">
            <a:extLst>
              <a:ext uri="{FF2B5EF4-FFF2-40B4-BE49-F238E27FC236}">
                <a16:creationId xmlns:a16="http://schemas.microsoft.com/office/drawing/2014/main" id="{C8DACF52-A95A-424F-80D2-66DC98373461}"/>
              </a:ext>
            </a:extLst>
          </p:cNvPr>
          <p:cNvSpPr>
            <a:spLocks noGrp="1"/>
          </p:cNvSpPr>
          <p:nvPr>
            <p:ph type="title" hasCustomPrompt="1"/>
          </p:nvPr>
        </p:nvSpPr>
        <p:spPr>
          <a:xfrm>
            <a:off x="768689" y="1560233"/>
            <a:ext cx="4744029" cy="822960"/>
          </a:xfrm>
        </p:spPr>
        <p:txBody>
          <a:bodyPr/>
          <a:lstStyle>
            <a:lvl1pPr>
              <a:defRPr>
                <a:solidFill>
                  <a:schemeClr val="accent6"/>
                </a:solidFill>
              </a:defRPr>
            </a:lvl1pPr>
          </a:lstStyle>
          <a:p>
            <a:r>
              <a:rPr lang="en-US" dirty="0"/>
              <a:t>Click to edit title text styles</a:t>
            </a:r>
          </a:p>
        </p:txBody>
      </p:sp>
      <p:sp>
        <p:nvSpPr>
          <p:cNvPr id="30" name="Text Placeholder 21">
            <a:extLst>
              <a:ext uri="{FF2B5EF4-FFF2-40B4-BE49-F238E27FC236}">
                <a16:creationId xmlns:a16="http://schemas.microsoft.com/office/drawing/2014/main" id="{A428DC09-5CBE-E844-926C-3DBD4247BEFD}"/>
              </a:ext>
            </a:extLst>
          </p:cNvPr>
          <p:cNvSpPr>
            <a:spLocks noGrp="1"/>
          </p:cNvSpPr>
          <p:nvPr>
            <p:ph type="body" sz="quarter" idx="25" hasCustomPrompt="1"/>
          </p:nvPr>
        </p:nvSpPr>
        <p:spPr>
          <a:xfrm>
            <a:off x="768689" y="2567961"/>
            <a:ext cx="4762530" cy="1972453"/>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 </a:t>
            </a:r>
            <a:r>
              <a:rPr lang="en-IN" dirty="0" err="1"/>
              <a:t>laboris</a:t>
            </a:r>
            <a:r>
              <a:rPr lang="en-IN" dirty="0"/>
              <a:t> nisi </a:t>
            </a:r>
            <a:r>
              <a:rPr lang="en-IN" dirty="0" err="1"/>
              <a:t>ut</a:t>
            </a:r>
            <a:r>
              <a:rPr lang="en-IN" dirty="0"/>
              <a:t> </a:t>
            </a:r>
            <a:r>
              <a:rPr lang="en-IN" dirty="0" err="1"/>
              <a:t>aliquip</a:t>
            </a:r>
            <a:r>
              <a:rPr lang="en-IN" dirty="0"/>
              <a:t> ex </a:t>
            </a:r>
            <a:r>
              <a:rPr lang="en-IN" dirty="0" err="1"/>
              <a:t>ea</a:t>
            </a:r>
            <a:r>
              <a:rPr lang="en-IN" dirty="0"/>
              <a:t> </a:t>
            </a:r>
            <a:r>
              <a:rPr lang="en-IN" dirty="0" err="1"/>
              <a:t>commodo</a:t>
            </a:r>
            <a:r>
              <a:rPr lang="en-IN" dirty="0"/>
              <a:t> </a:t>
            </a:r>
            <a:r>
              <a:rPr lang="en-IN" dirty="0" err="1"/>
              <a:t>consequat</a:t>
            </a:r>
            <a:r>
              <a:rPr lang="en-IN" dirty="0"/>
              <a:t>. Duis </a:t>
            </a:r>
            <a:r>
              <a:rPr lang="en-IN" dirty="0" err="1"/>
              <a:t>aute</a:t>
            </a:r>
            <a:r>
              <a:rPr lang="en-IN" dirty="0"/>
              <a:t> </a:t>
            </a:r>
            <a:r>
              <a:rPr lang="en-IN" dirty="0" err="1"/>
              <a:t>irure</a:t>
            </a:r>
            <a:r>
              <a:rPr lang="en-IN" dirty="0"/>
              <a:t> </a:t>
            </a:r>
            <a:r>
              <a:rPr lang="en-IN" dirty="0" err="1"/>
              <a:t>dolor</a:t>
            </a:r>
            <a:r>
              <a:rPr lang="en-IN" dirty="0"/>
              <a:t> in </a:t>
            </a:r>
            <a:r>
              <a:rPr lang="en-IN" dirty="0" err="1"/>
              <a:t>reprehenderit</a:t>
            </a:r>
            <a:r>
              <a:rPr lang="en-IN" dirty="0"/>
              <a:t> in </a:t>
            </a:r>
            <a:r>
              <a:rPr lang="en-IN" dirty="0" err="1"/>
              <a:t>voluptate</a:t>
            </a:r>
            <a:r>
              <a:rPr lang="en-IN" dirty="0"/>
              <a:t> </a:t>
            </a:r>
            <a:r>
              <a:rPr lang="en-IN" dirty="0" err="1"/>
              <a:t>velit</a:t>
            </a:r>
            <a:r>
              <a:rPr lang="en-IN" dirty="0"/>
              <a:t> </a:t>
            </a:r>
            <a:r>
              <a:rPr lang="en-IN" dirty="0" err="1"/>
              <a:t>esse</a:t>
            </a:r>
            <a:r>
              <a:rPr lang="en-IN" dirty="0"/>
              <a:t> </a:t>
            </a:r>
            <a:r>
              <a:rPr lang="en-IN" dirty="0" err="1"/>
              <a:t>cillum</a:t>
            </a:r>
            <a:r>
              <a:rPr lang="en-IN" dirty="0"/>
              <a:t> dolore </a:t>
            </a:r>
            <a:r>
              <a:rPr lang="en-IN" dirty="0" err="1"/>
              <a:t>eu</a:t>
            </a:r>
            <a:r>
              <a:rPr lang="en-IN" dirty="0"/>
              <a:t> </a:t>
            </a:r>
            <a:r>
              <a:rPr lang="en-IN" dirty="0" err="1"/>
              <a:t>fugiat</a:t>
            </a:r>
            <a:r>
              <a:rPr lang="en-IN" dirty="0"/>
              <a:t> </a:t>
            </a:r>
            <a:r>
              <a:rPr lang="en-IN" dirty="0" err="1"/>
              <a:t>nulla</a:t>
            </a:r>
            <a:r>
              <a:rPr lang="en-IN" dirty="0"/>
              <a:t> </a:t>
            </a:r>
            <a:r>
              <a:rPr lang="en-IN" dirty="0" err="1"/>
              <a:t>pariatur</a:t>
            </a:r>
            <a:r>
              <a:rPr lang="en-IN" dirty="0"/>
              <a:t>. </a:t>
            </a:r>
            <a:r>
              <a:rPr lang="en-IN" dirty="0" err="1"/>
              <a:t>Excepteur</a:t>
            </a:r>
            <a:r>
              <a:rPr lang="en-IN" dirty="0"/>
              <a:t> </a:t>
            </a:r>
            <a:r>
              <a:rPr lang="en-IN" dirty="0" err="1"/>
              <a:t>sint</a:t>
            </a:r>
            <a:r>
              <a:rPr lang="en-IN" dirty="0"/>
              <a:t> </a:t>
            </a:r>
            <a:r>
              <a:rPr lang="en-IN" dirty="0" err="1"/>
              <a:t>occaecat</a:t>
            </a:r>
            <a:r>
              <a:rPr lang="en-IN" dirty="0"/>
              <a:t> </a:t>
            </a:r>
            <a:r>
              <a:rPr lang="en-IN" dirty="0" err="1"/>
              <a:t>cupidatat</a:t>
            </a:r>
            <a:r>
              <a:rPr lang="en-IN" dirty="0"/>
              <a:t> non </a:t>
            </a:r>
            <a:r>
              <a:rPr lang="en-IN" dirty="0" err="1"/>
              <a:t>proident</a:t>
            </a:r>
            <a:r>
              <a:rPr lang="en-IN" dirty="0"/>
              <a:t>, sunt in culpa qui </a:t>
            </a:r>
            <a:r>
              <a:rPr lang="en-IN" dirty="0" err="1"/>
              <a:t>officia</a:t>
            </a:r>
            <a:r>
              <a:rPr lang="en-IN" dirty="0"/>
              <a:t> </a:t>
            </a:r>
            <a:r>
              <a:rPr lang="en-IN" dirty="0" err="1"/>
              <a:t>deserunt</a:t>
            </a:r>
            <a:r>
              <a:rPr lang="en-IN" dirty="0"/>
              <a:t> </a:t>
            </a:r>
            <a:r>
              <a:rPr lang="en-IN" dirty="0" err="1"/>
              <a:t>mollit</a:t>
            </a:r>
            <a:r>
              <a:rPr lang="en-IN" dirty="0"/>
              <a:t> </a:t>
            </a:r>
            <a:r>
              <a:rPr lang="en-IN" dirty="0" err="1"/>
              <a:t>anim</a:t>
            </a:r>
            <a:r>
              <a:rPr lang="en-IN" dirty="0"/>
              <a:t> id </a:t>
            </a:r>
            <a:r>
              <a:rPr lang="en-IN" dirty="0" err="1"/>
              <a:t>est</a:t>
            </a:r>
            <a:r>
              <a:rPr lang="en-IN" dirty="0"/>
              <a:t> </a:t>
            </a:r>
            <a:r>
              <a:rPr lang="en-IN" dirty="0" err="1"/>
              <a:t>laborum</a:t>
            </a:r>
            <a:r>
              <a:rPr lang="en-IN" dirty="0"/>
              <a:t>.</a:t>
            </a:r>
            <a:endParaRPr lang="en-US" dirty="0"/>
          </a:p>
        </p:txBody>
      </p:sp>
      <p:sp>
        <p:nvSpPr>
          <p:cNvPr id="40" name="Text Placeholder 21">
            <a:extLst>
              <a:ext uri="{FF2B5EF4-FFF2-40B4-BE49-F238E27FC236}">
                <a16:creationId xmlns:a16="http://schemas.microsoft.com/office/drawing/2014/main" id="{CDA80BB3-D720-CE40-A073-6A22F737EC86}"/>
              </a:ext>
            </a:extLst>
          </p:cNvPr>
          <p:cNvSpPr>
            <a:spLocks noGrp="1"/>
          </p:cNvSpPr>
          <p:nvPr>
            <p:ph type="body" sz="quarter" idx="15" hasCustomPrompt="1"/>
          </p:nvPr>
        </p:nvSpPr>
        <p:spPr>
          <a:xfrm>
            <a:off x="768689" y="4983705"/>
            <a:ext cx="1416645"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41" name="Text Placeholder 21">
            <a:extLst>
              <a:ext uri="{FF2B5EF4-FFF2-40B4-BE49-F238E27FC236}">
                <a16:creationId xmlns:a16="http://schemas.microsoft.com/office/drawing/2014/main" id="{CC42886E-82DC-1F43-BF72-C559EE50A5E5}"/>
              </a:ext>
            </a:extLst>
          </p:cNvPr>
          <p:cNvSpPr>
            <a:spLocks noGrp="1"/>
          </p:cNvSpPr>
          <p:nvPr>
            <p:ph type="body" sz="quarter" idx="16" hasCustomPrompt="1"/>
          </p:nvPr>
        </p:nvSpPr>
        <p:spPr>
          <a:xfrm>
            <a:off x="768689" y="5678822"/>
            <a:ext cx="1416645"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cxnSp>
        <p:nvCxnSpPr>
          <p:cNvPr id="46" name="Straight Connector 45">
            <a:extLst>
              <a:ext uri="{FF2B5EF4-FFF2-40B4-BE49-F238E27FC236}">
                <a16:creationId xmlns:a16="http://schemas.microsoft.com/office/drawing/2014/main" id="{B95A95A0-2360-2C40-B852-AD44460015A5}"/>
              </a:ext>
              <a:ext uri="{C183D7F6-B498-43B3-948B-1728B52AA6E4}">
                <adec:decorative xmlns:adec="http://schemas.microsoft.com/office/drawing/2017/decorative" val="1"/>
              </a:ext>
            </a:extLst>
          </p:cNvPr>
          <p:cNvCxnSpPr/>
          <p:nvPr userDrawn="1"/>
        </p:nvCxnSpPr>
        <p:spPr>
          <a:xfrm flipH="1">
            <a:off x="229766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42" name="Text Placeholder 21">
            <a:extLst>
              <a:ext uri="{FF2B5EF4-FFF2-40B4-BE49-F238E27FC236}">
                <a16:creationId xmlns:a16="http://schemas.microsoft.com/office/drawing/2014/main" id="{6953F2BD-6FAB-4941-8FEA-C3434A4C203B}"/>
              </a:ext>
            </a:extLst>
          </p:cNvPr>
          <p:cNvSpPr>
            <a:spLocks noGrp="1"/>
          </p:cNvSpPr>
          <p:nvPr>
            <p:ph type="body" sz="quarter" idx="17" hasCustomPrompt="1"/>
          </p:nvPr>
        </p:nvSpPr>
        <p:spPr>
          <a:xfrm>
            <a:off x="2416846" y="4983705"/>
            <a:ext cx="1414400"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43" name="Text Placeholder 21">
            <a:extLst>
              <a:ext uri="{FF2B5EF4-FFF2-40B4-BE49-F238E27FC236}">
                <a16:creationId xmlns:a16="http://schemas.microsoft.com/office/drawing/2014/main" id="{85FEBA85-0659-5D47-A7B3-B13A30003F65}"/>
              </a:ext>
            </a:extLst>
          </p:cNvPr>
          <p:cNvSpPr>
            <a:spLocks noGrp="1"/>
          </p:cNvSpPr>
          <p:nvPr>
            <p:ph type="body" sz="quarter" idx="18" hasCustomPrompt="1"/>
          </p:nvPr>
        </p:nvSpPr>
        <p:spPr>
          <a:xfrm>
            <a:off x="2416846" y="5678822"/>
            <a:ext cx="1414400"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dirty="0"/>
              <a:t>Text under stat goes here</a:t>
            </a:r>
            <a:endParaRPr lang="en-US" dirty="0"/>
          </a:p>
        </p:txBody>
      </p:sp>
      <p:sp>
        <p:nvSpPr>
          <p:cNvPr id="44" name="Text Placeholder 21">
            <a:extLst>
              <a:ext uri="{FF2B5EF4-FFF2-40B4-BE49-F238E27FC236}">
                <a16:creationId xmlns:a16="http://schemas.microsoft.com/office/drawing/2014/main" id="{07098E35-4BBC-CE4A-B74C-EF98B30E76EA}"/>
              </a:ext>
            </a:extLst>
          </p:cNvPr>
          <p:cNvSpPr>
            <a:spLocks noGrp="1"/>
          </p:cNvSpPr>
          <p:nvPr>
            <p:ph type="body" sz="quarter" idx="19" hasCustomPrompt="1"/>
          </p:nvPr>
        </p:nvSpPr>
        <p:spPr>
          <a:xfrm>
            <a:off x="4065003" y="4983705"/>
            <a:ext cx="1574324"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45" name="Text Placeholder 21">
            <a:extLst>
              <a:ext uri="{FF2B5EF4-FFF2-40B4-BE49-F238E27FC236}">
                <a16:creationId xmlns:a16="http://schemas.microsoft.com/office/drawing/2014/main" id="{E1A51299-DF8A-EB4F-B698-7683490E9CF7}"/>
              </a:ext>
            </a:extLst>
          </p:cNvPr>
          <p:cNvSpPr>
            <a:spLocks noGrp="1"/>
          </p:cNvSpPr>
          <p:nvPr>
            <p:ph type="body" sz="quarter" idx="26" hasCustomPrompt="1"/>
          </p:nvPr>
        </p:nvSpPr>
        <p:spPr>
          <a:xfrm>
            <a:off x="4065003" y="5678822"/>
            <a:ext cx="1574324"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cxnSp>
        <p:nvCxnSpPr>
          <p:cNvPr id="47" name="Straight Connector 46">
            <a:extLst>
              <a:ext uri="{FF2B5EF4-FFF2-40B4-BE49-F238E27FC236}">
                <a16:creationId xmlns:a16="http://schemas.microsoft.com/office/drawing/2014/main" id="{05ABD680-979F-A946-899B-74DF3B26AEB0}"/>
              </a:ext>
              <a:ext uri="{C183D7F6-B498-43B3-948B-1728B52AA6E4}">
                <adec:decorative xmlns:adec="http://schemas.microsoft.com/office/drawing/2017/decorative" val="1"/>
              </a:ext>
            </a:extLst>
          </p:cNvPr>
          <p:cNvCxnSpPr/>
          <p:nvPr userDrawn="1"/>
        </p:nvCxnSpPr>
        <p:spPr>
          <a:xfrm flipH="1">
            <a:off x="394358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0" name="Content Placeholder 9">
            <a:extLst>
              <a:ext uri="{FF2B5EF4-FFF2-40B4-BE49-F238E27FC236}">
                <a16:creationId xmlns:a16="http://schemas.microsoft.com/office/drawing/2014/main" id="{1D76B432-E77E-1E47-BE30-3F729C8CD911}"/>
              </a:ext>
            </a:extLst>
          </p:cNvPr>
          <p:cNvSpPr>
            <a:spLocks noGrp="1"/>
          </p:cNvSpPr>
          <p:nvPr>
            <p:ph sz="quarter" idx="23" hasCustomPrompt="1"/>
          </p:nvPr>
        </p:nvSpPr>
        <p:spPr>
          <a:xfrm>
            <a:off x="6095998" y="0"/>
            <a:ext cx="6096002" cy="3405189"/>
          </a:xfrm>
          <a:solidFill>
            <a:schemeClr val="tx1">
              <a:lumMod val="10000"/>
              <a:lumOff val="90000"/>
            </a:schemeClr>
          </a:solidFill>
        </p:spPr>
        <p:txBody>
          <a:bodyPr/>
          <a:lstStyle>
            <a:lvl1pPr>
              <a:defRPr sz="1400" b="0" i="0">
                <a:latin typeface="Oracle Sans Light" panose="020B0403020204020204" pitchFamily="34" charset="0"/>
                <a:cs typeface="Oracle Sans Light" panose="020B0403020204020204" pitchFamily="34" charset="0"/>
              </a:defRPr>
            </a:lvl1pPr>
          </a:lstStyle>
          <a:p>
            <a:pPr lvl="0"/>
            <a:r>
              <a:rPr lang="en-GB" dirty="0"/>
              <a:t>Picture/Video here</a:t>
            </a:r>
            <a:endParaRPr lang="en-US" dirty="0"/>
          </a:p>
        </p:txBody>
      </p:sp>
      <p:sp>
        <p:nvSpPr>
          <p:cNvPr id="23" name="Text Placeholder 3">
            <a:extLst>
              <a:ext uri="{FF2B5EF4-FFF2-40B4-BE49-F238E27FC236}">
                <a16:creationId xmlns:a16="http://schemas.microsoft.com/office/drawing/2014/main" id="{B544B384-379B-D246-825E-82D80E47CA83}"/>
              </a:ext>
            </a:extLst>
          </p:cNvPr>
          <p:cNvSpPr>
            <a:spLocks noGrp="1"/>
          </p:cNvSpPr>
          <p:nvPr>
            <p:ph type="body" sz="quarter" idx="20" hasCustomPrompt="1"/>
          </p:nvPr>
        </p:nvSpPr>
        <p:spPr>
          <a:xfrm>
            <a:off x="6781820" y="3870511"/>
            <a:ext cx="4838705" cy="1358116"/>
          </a:xfrm>
        </p:spPr>
        <p:txBody>
          <a:bodyPr/>
          <a:lstStyle>
            <a:lvl1pPr>
              <a:defRPr sz="1800">
                <a:solidFill>
                  <a:schemeClr val="tx1"/>
                </a:solidFill>
                <a:latin typeface="Georgia" panose="02040502050405020303" pitchFamily="18" charset="0"/>
              </a:defRPr>
            </a:lvl1pPr>
          </a:lstStyle>
          <a:p>
            <a:pPr lvl="0"/>
            <a:r>
              <a:rPr lang="en-GB" dirty="0"/>
              <a:t>“Quote goes up here.</a:t>
            </a:r>
            <a:r>
              <a:rPr lang="en-IN" dirty="0"/>
              <a:t> 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a:t>
            </a:r>
            <a:endParaRPr lang="en-US" dirty="0"/>
          </a:p>
        </p:txBody>
      </p:sp>
      <p:sp>
        <p:nvSpPr>
          <p:cNvPr id="18" name="Text Placeholder 3">
            <a:extLst>
              <a:ext uri="{FF2B5EF4-FFF2-40B4-BE49-F238E27FC236}">
                <a16:creationId xmlns:a16="http://schemas.microsoft.com/office/drawing/2014/main" id="{124E7EE1-1F21-A94B-BD4C-80D5579EA0D8}"/>
              </a:ext>
            </a:extLst>
          </p:cNvPr>
          <p:cNvSpPr>
            <a:spLocks noGrp="1"/>
          </p:cNvSpPr>
          <p:nvPr>
            <p:ph type="body" sz="quarter" idx="21" hasCustomPrompt="1"/>
          </p:nvPr>
        </p:nvSpPr>
        <p:spPr>
          <a:xfrm>
            <a:off x="6781820" y="5608955"/>
            <a:ext cx="4838705" cy="269769"/>
          </a:xfrm>
        </p:spPr>
        <p:txBody>
          <a:bodyPr anchor="ctr"/>
          <a:lstStyle>
            <a:lvl1pPr>
              <a:defRPr sz="1200" b="1" i="0">
                <a:solidFill>
                  <a:schemeClr val="tx1"/>
                </a:solidFill>
                <a:latin typeface="Oracle Sans" panose="020B0503020204020204" pitchFamily="34" charset="0"/>
                <a:cs typeface="Oracle Sans" panose="020B0503020204020204" pitchFamily="34" charset="0"/>
              </a:defRPr>
            </a:lvl1pPr>
          </a:lstStyle>
          <a:p>
            <a:pPr lvl="0"/>
            <a:r>
              <a:rPr lang="en-US" dirty="0"/>
              <a:t>Person name</a:t>
            </a:r>
          </a:p>
        </p:txBody>
      </p:sp>
      <p:sp>
        <p:nvSpPr>
          <p:cNvPr id="19" name="Text Placeholder 3">
            <a:extLst>
              <a:ext uri="{FF2B5EF4-FFF2-40B4-BE49-F238E27FC236}">
                <a16:creationId xmlns:a16="http://schemas.microsoft.com/office/drawing/2014/main" id="{EECEA0F4-62BE-D045-9B17-E8A1B43697E5}"/>
              </a:ext>
            </a:extLst>
          </p:cNvPr>
          <p:cNvSpPr>
            <a:spLocks noGrp="1"/>
          </p:cNvSpPr>
          <p:nvPr>
            <p:ph type="body" sz="quarter" idx="22" hasCustomPrompt="1"/>
          </p:nvPr>
        </p:nvSpPr>
        <p:spPr>
          <a:xfrm>
            <a:off x="6781819" y="5938133"/>
            <a:ext cx="4838705" cy="269769"/>
          </a:xfrm>
        </p:spPr>
        <p:txBody>
          <a:bodyPr anchor="ctr"/>
          <a:lstStyle>
            <a:lvl1pPr>
              <a:defRPr sz="1200" b="0" i="0">
                <a:solidFill>
                  <a:schemeClr val="tx1"/>
                </a:solidFill>
                <a:latin typeface="Oracle Sans Light" panose="020B0403020204020204" pitchFamily="34" charset="0"/>
                <a:cs typeface="Oracle Sans Light" panose="020B0403020204020204" pitchFamily="34" charset="0"/>
              </a:defRPr>
            </a:lvl1pPr>
          </a:lstStyle>
          <a:p>
            <a:pPr lvl="0"/>
            <a:r>
              <a:rPr lang="en-US" dirty="0"/>
              <a:t>Company name</a:t>
            </a:r>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29" name="Slide Number Placeholder 7">
            <a:extLst>
              <a:ext uri="{FF2B5EF4-FFF2-40B4-BE49-F238E27FC236}">
                <a16:creationId xmlns:a16="http://schemas.microsoft.com/office/drawing/2014/main" id="{7D43D53D-1879-CF48-8DE6-3846758776F3}"/>
              </a:ext>
            </a:extLst>
          </p:cNvPr>
          <p:cNvSpPr>
            <a:spLocks noGrp="1"/>
          </p:cNvSpPr>
          <p:nvPr>
            <p:ph type="sldNum" sz="quarter" idx="28"/>
          </p:nvPr>
        </p:nvSpPr>
        <p:spPr>
          <a:xfrm>
            <a:off x="762000" y="6423660"/>
            <a:ext cx="365760" cy="365760"/>
          </a:xfrm>
        </p:spPr>
        <p:txBody>
          <a:bodyPr/>
          <a:lstStyle/>
          <a:p>
            <a:fld id="{345D60D9-5372-5F40-9443-0F9AE5BDC3C8}" type="slidenum">
              <a:rPr lang="en-US" smtClean="0"/>
              <a:pPr/>
              <a:t>‹#›</a:t>
            </a:fld>
            <a:endParaRPr lang="en-US" dirty="0"/>
          </a:p>
        </p:txBody>
      </p:sp>
      <p:sp>
        <p:nvSpPr>
          <p:cNvPr id="28" name="Footer Placeholder 4">
            <a:extLst>
              <a:ext uri="{FF2B5EF4-FFF2-40B4-BE49-F238E27FC236}">
                <a16:creationId xmlns:a16="http://schemas.microsoft.com/office/drawing/2014/main" id="{46B113C1-4EA6-7B46-88D2-42464EE15996}"/>
              </a:ext>
            </a:extLst>
          </p:cNvPr>
          <p:cNvSpPr>
            <a:spLocks noGrp="1"/>
          </p:cNvSpPr>
          <p:nvPr>
            <p:ph type="ftr" sz="quarter" idx="11"/>
          </p:nvPr>
        </p:nvSpPr>
        <p:spPr>
          <a:xfrm>
            <a:off x="1127759" y="6423978"/>
            <a:ext cx="5745379" cy="365125"/>
          </a:xfrm>
          <a:prstGeom prst="rect">
            <a:avLst/>
          </a:prstGeom>
        </p:spPr>
        <p:txBody>
          <a:bodyPr/>
          <a:lstStyle/>
          <a:p>
            <a:r>
              <a:rPr lang="en-US"/>
              <a:t>Copyright © 2025, Oracle and/or its affiliates</a:t>
            </a:r>
            <a:endParaRPr lang="en-US" dirty="0"/>
          </a:p>
        </p:txBody>
      </p:sp>
      <p:sp>
        <p:nvSpPr>
          <p:cNvPr id="27" name="Date Placeholder 2">
            <a:extLst>
              <a:ext uri="{FF2B5EF4-FFF2-40B4-BE49-F238E27FC236}">
                <a16:creationId xmlns:a16="http://schemas.microsoft.com/office/drawing/2014/main" id="{AF4E5109-0D94-FF4F-ABC8-6A63768A3ADF}"/>
              </a:ext>
            </a:extLst>
          </p:cNvPr>
          <p:cNvSpPr>
            <a:spLocks noGrp="1"/>
          </p:cNvSpPr>
          <p:nvPr>
            <p:ph type="dt" sz="half" idx="10"/>
          </p:nvPr>
        </p:nvSpPr>
        <p:spPr>
          <a:xfrm>
            <a:off x="6873138" y="6425604"/>
            <a:ext cx="2743200" cy="363500"/>
          </a:xfrm>
        </p:spPr>
        <p:txBody>
          <a:bodyPr/>
          <a:lstStyle/>
          <a:p>
            <a:r>
              <a:rPr lang="en-US"/>
              <a:t>[Date]</a:t>
            </a:r>
            <a:endParaRPr lang="en-US" dirty="0"/>
          </a:p>
        </p:txBody>
      </p:sp>
    </p:spTree>
    <p:extLst>
      <p:ext uri="{BB962C8B-B14F-4D97-AF65-F5344CB8AC3E}">
        <p14:creationId xmlns:p14="http://schemas.microsoft.com/office/powerpoint/2010/main" val="1297973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Light - Title/Subtitle 4 Column">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2191157-EC2D-4417-9959-2EA7D1DAFF57}"/>
              </a:ext>
            </a:extLst>
          </p:cNvPr>
          <p:cNvSpPr>
            <a:spLocks noGrp="1"/>
          </p:cNvSpPr>
          <p:nvPr>
            <p:ph type="title" hasCustomPrompt="1"/>
          </p:nvPr>
        </p:nvSpPr>
        <p:spPr/>
        <p:txBody>
          <a:bodyPr/>
          <a:lstStyle>
            <a:lvl1pPr>
              <a:defRPr/>
            </a:lvl1pPr>
          </a:lstStyle>
          <a:p>
            <a:r>
              <a:rPr lang="en-US" dirty="0"/>
              <a:t>Title</a:t>
            </a:r>
          </a:p>
        </p:txBody>
      </p:sp>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14" name="Content">
            <a:extLst>
              <a:ext uri="{FF2B5EF4-FFF2-40B4-BE49-F238E27FC236}">
                <a16:creationId xmlns:a16="http://schemas.microsoft.com/office/drawing/2014/main" id="{6BF5D6F2-6C6B-4DA4-AC0C-00E6A19878CE}"/>
              </a:ext>
            </a:extLst>
          </p:cNvPr>
          <p:cNvSpPr>
            <a:spLocks noGrp="1"/>
          </p:cNvSpPr>
          <p:nvPr>
            <p:ph sz="quarter" idx="21"/>
          </p:nvPr>
        </p:nvSpPr>
        <p:spPr>
          <a:xfrm>
            <a:off x="768875" y="1624695"/>
            <a:ext cx="2478024" cy="44914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6" name="Column Divider">
            <a:extLst>
              <a:ext uri="{FF2B5EF4-FFF2-40B4-BE49-F238E27FC236}">
                <a16:creationId xmlns:a16="http://schemas.microsoft.com/office/drawing/2014/main" id="{0F3461D4-649E-40E4-87F7-441B5AAD9F4E}"/>
              </a:ext>
              <a:ext uri="{C183D7F6-B498-43B3-948B-1728B52AA6E4}">
                <adec:decorative xmlns:adec="http://schemas.microsoft.com/office/drawing/2017/decorative" val="1"/>
              </a:ext>
            </a:extLst>
          </p:cNvPr>
          <p:cNvCxnSpPr>
            <a:cxnSpLocks/>
          </p:cNvCxnSpPr>
          <p:nvPr userDrawn="1"/>
        </p:nvCxnSpPr>
        <p:spPr>
          <a:xfrm>
            <a:off x="3374450" y="1590159"/>
            <a:ext cx="0" cy="4525997"/>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Content">
            <a:extLst>
              <a:ext uri="{FF2B5EF4-FFF2-40B4-BE49-F238E27FC236}">
                <a16:creationId xmlns:a16="http://schemas.microsoft.com/office/drawing/2014/main" id="{E5CE6DCB-8E0A-4B53-B64C-7BDFACF00EB2}"/>
              </a:ext>
            </a:extLst>
          </p:cNvPr>
          <p:cNvSpPr>
            <a:spLocks noGrp="1"/>
          </p:cNvSpPr>
          <p:nvPr>
            <p:ph sz="quarter" idx="22"/>
          </p:nvPr>
        </p:nvSpPr>
        <p:spPr>
          <a:xfrm>
            <a:off x="3494491" y="1624695"/>
            <a:ext cx="2478024" cy="44914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9" name="Column Divider 2">
            <a:extLst>
              <a:ext uri="{FF2B5EF4-FFF2-40B4-BE49-F238E27FC236}">
                <a16:creationId xmlns:a16="http://schemas.microsoft.com/office/drawing/2014/main" id="{E064F13D-89AB-46BC-A0F8-2756D43C729F}"/>
              </a:ext>
              <a:ext uri="{C183D7F6-B498-43B3-948B-1728B52AA6E4}">
                <adec:decorative xmlns:adec="http://schemas.microsoft.com/office/drawing/2017/decorative" val="1"/>
              </a:ext>
            </a:extLst>
          </p:cNvPr>
          <p:cNvCxnSpPr>
            <a:cxnSpLocks/>
          </p:cNvCxnSpPr>
          <p:nvPr userDrawn="1"/>
        </p:nvCxnSpPr>
        <p:spPr>
          <a:xfrm>
            <a:off x="6107576" y="1590159"/>
            <a:ext cx="0" cy="4525997"/>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20" name="Content">
            <a:extLst>
              <a:ext uri="{FF2B5EF4-FFF2-40B4-BE49-F238E27FC236}">
                <a16:creationId xmlns:a16="http://schemas.microsoft.com/office/drawing/2014/main" id="{F5D5DEA3-2814-41A5-B682-5701E98CEDF1}"/>
              </a:ext>
            </a:extLst>
          </p:cNvPr>
          <p:cNvSpPr>
            <a:spLocks noGrp="1"/>
          </p:cNvSpPr>
          <p:nvPr>
            <p:ph sz="quarter" idx="23"/>
          </p:nvPr>
        </p:nvSpPr>
        <p:spPr>
          <a:xfrm>
            <a:off x="6237692" y="1624695"/>
            <a:ext cx="2478024" cy="44914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22" name="Column Divider 3">
            <a:extLst>
              <a:ext uri="{FF2B5EF4-FFF2-40B4-BE49-F238E27FC236}">
                <a16:creationId xmlns:a16="http://schemas.microsoft.com/office/drawing/2014/main" id="{84710BBB-C09A-40C7-9EBC-25ADD5DA9E49}"/>
              </a:ext>
              <a:ext uri="{C183D7F6-B498-43B3-948B-1728B52AA6E4}">
                <adec:decorative xmlns:adec="http://schemas.microsoft.com/office/drawing/2017/decorative" val="1"/>
              </a:ext>
            </a:extLst>
          </p:cNvPr>
          <p:cNvCxnSpPr>
            <a:cxnSpLocks/>
          </p:cNvCxnSpPr>
          <p:nvPr userDrawn="1"/>
        </p:nvCxnSpPr>
        <p:spPr>
          <a:xfrm>
            <a:off x="8840702" y="1590159"/>
            <a:ext cx="0" cy="4525997"/>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26" name="Content">
            <a:extLst>
              <a:ext uri="{FF2B5EF4-FFF2-40B4-BE49-F238E27FC236}">
                <a16:creationId xmlns:a16="http://schemas.microsoft.com/office/drawing/2014/main" id="{1C9BA945-2582-4E81-8214-CB38E96D1DD0}"/>
              </a:ext>
            </a:extLst>
          </p:cNvPr>
          <p:cNvSpPr>
            <a:spLocks noGrp="1"/>
          </p:cNvSpPr>
          <p:nvPr>
            <p:ph sz="quarter" idx="24"/>
          </p:nvPr>
        </p:nvSpPr>
        <p:spPr>
          <a:xfrm>
            <a:off x="8980892" y="1624695"/>
            <a:ext cx="2478024" cy="44914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7">
            <a:extLst>
              <a:ext uri="{FF2B5EF4-FFF2-40B4-BE49-F238E27FC236}">
                <a16:creationId xmlns:a16="http://schemas.microsoft.com/office/drawing/2014/main" id="{589360B9-A253-468B-B3D3-70CC43B07468}"/>
              </a:ext>
            </a:extLst>
          </p:cNvPr>
          <p:cNvSpPr>
            <a:spLocks noGrp="1"/>
          </p:cNvSpPr>
          <p:nvPr>
            <p:ph type="sldNum" sz="quarter" idx="20"/>
          </p:nvPr>
        </p:nvSpPr>
        <p:spPr/>
        <p:txBody>
          <a:bodyPr/>
          <a:lstStyle/>
          <a:p>
            <a:fld id="{345D60D9-5372-5F40-9443-0F9AE5BDC3C8}" type="slidenum">
              <a:rPr lang="en-US" smtClean="0"/>
              <a:pPr/>
              <a:t>‹#›</a:t>
            </a:fld>
            <a:endParaRPr lang="en-US" dirty="0"/>
          </a:p>
        </p:txBody>
      </p:sp>
      <p:sp>
        <p:nvSpPr>
          <p:cNvPr id="7" name="Footer Placeholder 6">
            <a:extLst>
              <a:ext uri="{FF2B5EF4-FFF2-40B4-BE49-F238E27FC236}">
                <a16:creationId xmlns:a16="http://schemas.microsoft.com/office/drawing/2014/main" id="{3CE56F53-8C5C-4F85-9969-353868B64B25}"/>
              </a:ext>
            </a:extLst>
          </p:cNvPr>
          <p:cNvSpPr>
            <a:spLocks noGrp="1"/>
          </p:cNvSpPr>
          <p:nvPr>
            <p:ph type="ftr" sz="quarter" idx="19"/>
          </p:nvPr>
        </p:nvSpPr>
        <p:spPr>
          <a:xfrm>
            <a:off x="1127759" y="6423978"/>
            <a:ext cx="5745379" cy="365125"/>
          </a:xfrm>
          <a:prstGeom prst="rect">
            <a:avLst/>
          </a:prstGeom>
        </p:spPr>
        <p:txBody>
          <a:bodyPr/>
          <a:lstStyle/>
          <a:p>
            <a:r>
              <a:rPr lang="en-US"/>
              <a:t>Copyright © 2025, Oracle and/or its affiliates</a:t>
            </a:r>
            <a:endParaRPr lang="en-US" dirty="0"/>
          </a:p>
        </p:txBody>
      </p:sp>
      <p:sp>
        <p:nvSpPr>
          <p:cNvPr id="2" name="Date Placeholder 1">
            <a:extLst>
              <a:ext uri="{FF2B5EF4-FFF2-40B4-BE49-F238E27FC236}">
                <a16:creationId xmlns:a16="http://schemas.microsoft.com/office/drawing/2014/main" id="{C2388CBD-B05C-4885-A081-172C87DCAD84}"/>
              </a:ext>
            </a:extLst>
          </p:cNvPr>
          <p:cNvSpPr>
            <a:spLocks noGrp="1"/>
          </p:cNvSpPr>
          <p:nvPr>
            <p:ph type="dt" sz="half" idx="18"/>
          </p:nvPr>
        </p:nvSpPr>
        <p:spPr/>
        <p:txBody>
          <a:bodyPr/>
          <a:lstStyle/>
          <a:p>
            <a:r>
              <a:rPr lang="en-US"/>
              <a:t>[Date]</a:t>
            </a:r>
            <a:endParaRPr lang="en-US" dirty="0"/>
          </a:p>
        </p:txBody>
      </p:sp>
      <p:pic>
        <p:nvPicPr>
          <p:cNvPr id="4" name="Picture 3" descr="A picture containing yellow, astronomy&#10;&#10;Description automatically generated">
            <a:extLst>
              <a:ext uri="{FF2B5EF4-FFF2-40B4-BE49-F238E27FC236}">
                <a16:creationId xmlns:a16="http://schemas.microsoft.com/office/drawing/2014/main" id="{FCB9CAEE-1FCA-5DAC-3AEF-A19AC89B5D5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r="42668"/>
          <a:stretch/>
        </p:blipFill>
        <p:spPr>
          <a:xfrm rot="16200000">
            <a:off x="10955601" y="-562730"/>
            <a:ext cx="824099" cy="1949561"/>
          </a:xfrm>
          <a:prstGeom prst="rect">
            <a:avLst/>
          </a:prstGeom>
        </p:spPr>
      </p:pic>
      <p:pic>
        <p:nvPicPr>
          <p:cNvPr id="6" name="Picture 5">
            <a:extLst>
              <a:ext uri="{FF2B5EF4-FFF2-40B4-BE49-F238E27FC236}">
                <a16:creationId xmlns:a16="http://schemas.microsoft.com/office/drawing/2014/main" id="{AD478BC7-1DE2-5B5D-7593-4578B1BCADE4}"/>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9284" r="21997" b="57025"/>
          <a:stretch/>
        </p:blipFill>
        <p:spPr>
          <a:xfrm rot="16200000">
            <a:off x="11051590" y="418926"/>
            <a:ext cx="1559337" cy="721484"/>
          </a:xfrm>
          <a:prstGeom prst="rect">
            <a:avLst/>
          </a:prstGeom>
        </p:spPr>
      </p:pic>
    </p:spTree>
    <p:extLst>
      <p:ext uri="{BB962C8B-B14F-4D97-AF65-F5344CB8AC3E}">
        <p14:creationId xmlns:p14="http://schemas.microsoft.com/office/powerpoint/2010/main" val="1110362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Photo/Video_Layout 2_Partner_Sand_Pillar">
    <p:bg>
      <p:bgPr>
        <a:solidFill>
          <a:schemeClr val="bg2"/>
        </a:solidFill>
        <a:effectLst/>
      </p:bgPr>
    </p:bg>
    <p:spTree>
      <p:nvGrpSpPr>
        <p:cNvPr id="1" name=""/>
        <p:cNvGrpSpPr/>
        <p:nvPr/>
      </p:nvGrpSpPr>
      <p:grpSpPr>
        <a:xfrm>
          <a:off x="0" y="0"/>
          <a:ext cx="0" cy="0"/>
          <a:chOff x="0" y="0"/>
          <a:chExt cx="0" cy="0"/>
        </a:xfrm>
      </p:grpSpPr>
      <p:sp>
        <p:nvSpPr>
          <p:cNvPr id="35" name="Oracle Logo">
            <a:extLst>
              <a:ext uri="{FF2B5EF4-FFF2-40B4-BE49-F238E27FC236}">
                <a16:creationId xmlns:a16="http://schemas.microsoft.com/office/drawing/2014/main" id="{49C46D5A-5BA2-4F75-B35B-93A877E6018F}"/>
              </a:ext>
            </a:extLst>
          </p:cNvPr>
          <p:cNvSpPr/>
          <p:nvPr userDrawn="1"/>
        </p:nvSpPr>
        <p:spPr>
          <a:xfrm>
            <a:off x="761994" y="107062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37" name="Plus Sign">
            <a:extLst>
              <a:ext uri="{FF2B5EF4-FFF2-40B4-BE49-F238E27FC236}">
                <a16:creationId xmlns:a16="http://schemas.microsoft.com/office/drawing/2014/main" id="{51B37293-D0EA-4111-9ED5-6EFAAC03B88C}"/>
              </a:ext>
            </a:extLst>
          </p:cNvPr>
          <p:cNvSpPr txBox="1"/>
          <p:nvPr userDrawn="1"/>
        </p:nvSpPr>
        <p:spPr>
          <a:xfrm>
            <a:off x="1983598" y="92835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38" name="Content Placeholder 7">
            <a:extLst>
              <a:ext uri="{FF2B5EF4-FFF2-40B4-BE49-F238E27FC236}">
                <a16:creationId xmlns:a16="http://schemas.microsoft.com/office/drawing/2014/main" id="{6E5015DB-4AF3-4062-BF41-3800D724F0E3}"/>
              </a:ext>
            </a:extLst>
          </p:cNvPr>
          <p:cNvSpPr>
            <a:spLocks noGrp="1"/>
          </p:cNvSpPr>
          <p:nvPr>
            <p:ph sz="quarter" idx="29" hasCustomPrompt="1"/>
          </p:nvPr>
        </p:nvSpPr>
        <p:spPr>
          <a:xfrm>
            <a:off x="2451100" y="88582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39" name="Plus Sign">
            <a:extLst>
              <a:ext uri="{FF2B5EF4-FFF2-40B4-BE49-F238E27FC236}">
                <a16:creationId xmlns:a16="http://schemas.microsoft.com/office/drawing/2014/main" id="{41583AF2-301E-488A-83C4-FFD46C72178B}"/>
              </a:ext>
              <a:ext uri="{C183D7F6-B498-43B3-948B-1728B52AA6E4}">
                <adec:decorative xmlns:adec="http://schemas.microsoft.com/office/drawing/2017/decorative" val="0"/>
              </a:ext>
            </a:extLst>
          </p:cNvPr>
          <p:cNvSpPr txBox="1"/>
          <p:nvPr userDrawn="1"/>
        </p:nvSpPr>
        <p:spPr>
          <a:xfrm>
            <a:off x="3808218" y="92835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48" name="Content Placeholder 7">
            <a:extLst>
              <a:ext uri="{FF2B5EF4-FFF2-40B4-BE49-F238E27FC236}">
                <a16:creationId xmlns:a16="http://schemas.microsoft.com/office/drawing/2014/main" id="{F11300D1-72E5-460D-98FD-81B9A28A253A}"/>
              </a:ext>
            </a:extLst>
          </p:cNvPr>
          <p:cNvSpPr>
            <a:spLocks noGrp="1"/>
          </p:cNvSpPr>
          <p:nvPr>
            <p:ph sz="quarter" idx="30" hasCustomPrompt="1"/>
          </p:nvPr>
        </p:nvSpPr>
        <p:spPr>
          <a:xfrm>
            <a:off x="4270375" y="88582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6096000" y="3429000"/>
            <a:ext cx="6096000" cy="3429000"/>
          </a:xfrm>
          <a:prstGeom prst="rect">
            <a:avLst/>
          </a:prstGeom>
          <a:solidFill>
            <a:srgbClr val="F1EF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userDrawn="1"/>
        </p:nvSpPr>
        <p:spPr>
          <a:xfrm>
            <a:off x="6096000" y="3429000"/>
            <a:ext cx="6096000" cy="3428999"/>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Title 1">
            <a:extLst>
              <a:ext uri="{FF2B5EF4-FFF2-40B4-BE49-F238E27FC236}">
                <a16:creationId xmlns:a16="http://schemas.microsoft.com/office/drawing/2014/main" id="{C8DACF52-A95A-424F-80D2-66DC98373461}"/>
              </a:ext>
            </a:extLst>
          </p:cNvPr>
          <p:cNvSpPr>
            <a:spLocks noGrp="1"/>
          </p:cNvSpPr>
          <p:nvPr>
            <p:ph type="title" hasCustomPrompt="1"/>
          </p:nvPr>
        </p:nvSpPr>
        <p:spPr>
          <a:xfrm>
            <a:off x="768689" y="1560233"/>
            <a:ext cx="4744029" cy="822960"/>
          </a:xfrm>
        </p:spPr>
        <p:txBody>
          <a:bodyPr/>
          <a:lstStyle>
            <a:lvl1pPr>
              <a:defRPr>
                <a:solidFill>
                  <a:schemeClr val="accent6"/>
                </a:solidFill>
              </a:defRPr>
            </a:lvl1pPr>
          </a:lstStyle>
          <a:p>
            <a:r>
              <a:rPr lang="en-US" dirty="0"/>
              <a:t>Click to edit title text styles</a:t>
            </a:r>
          </a:p>
        </p:txBody>
      </p:sp>
      <p:sp>
        <p:nvSpPr>
          <p:cNvPr id="30" name="Text Placeholder 21">
            <a:extLst>
              <a:ext uri="{FF2B5EF4-FFF2-40B4-BE49-F238E27FC236}">
                <a16:creationId xmlns:a16="http://schemas.microsoft.com/office/drawing/2014/main" id="{A428DC09-5CBE-E844-926C-3DBD4247BEFD}"/>
              </a:ext>
            </a:extLst>
          </p:cNvPr>
          <p:cNvSpPr>
            <a:spLocks noGrp="1"/>
          </p:cNvSpPr>
          <p:nvPr>
            <p:ph type="body" sz="quarter" idx="25" hasCustomPrompt="1"/>
          </p:nvPr>
        </p:nvSpPr>
        <p:spPr>
          <a:xfrm>
            <a:off x="768689" y="2567961"/>
            <a:ext cx="4762530" cy="1972453"/>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 </a:t>
            </a:r>
            <a:r>
              <a:rPr lang="en-IN" dirty="0" err="1"/>
              <a:t>laboris</a:t>
            </a:r>
            <a:r>
              <a:rPr lang="en-IN" dirty="0"/>
              <a:t> nisi </a:t>
            </a:r>
            <a:r>
              <a:rPr lang="en-IN" dirty="0" err="1"/>
              <a:t>ut</a:t>
            </a:r>
            <a:r>
              <a:rPr lang="en-IN" dirty="0"/>
              <a:t> </a:t>
            </a:r>
            <a:r>
              <a:rPr lang="en-IN" dirty="0" err="1"/>
              <a:t>aliquip</a:t>
            </a:r>
            <a:r>
              <a:rPr lang="en-IN" dirty="0"/>
              <a:t> ex </a:t>
            </a:r>
            <a:r>
              <a:rPr lang="en-IN" dirty="0" err="1"/>
              <a:t>ea</a:t>
            </a:r>
            <a:r>
              <a:rPr lang="en-IN" dirty="0"/>
              <a:t> </a:t>
            </a:r>
            <a:r>
              <a:rPr lang="en-IN" dirty="0" err="1"/>
              <a:t>commodo</a:t>
            </a:r>
            <a:r>
              <a:rPr lang="en-IN" dirty="0"/>
              <a:t> </a:t>
            </a:r>
            <a:r>
              <a:rPr lang="en-IN" dirty="0" err="1"/>
              <a:t>consequat</a:t>
            </a:r>
            <a:r>
              <a:rPr lang="en-IN" dirty="0"/>
              <a:t>. Duis </a:t>
            </a:r>
            <a:r>
              <a:rPr lang="en-IN" dirty="0" err="1"/>
              <a:t>aute</a:t>
            </a:r>
            <a:r>
              <a:rPr lang="en-IN" dirty="0"/>
              <a:t> </a:t>
            </a:r>
            <a:r>
              <a:rPr lang="en-IN" dirty="0" err="1"/>
              <a:t>irure</a:t>
            </a:r>
            <a:r>
              <a:rPr lang="en-IN" dirty="0"/>
              <a:t> </a:t>
            </a:r>
            <a:r>
              <a:rPr lang="en-IN" dirty="0" err="1"/>
              <a:t>dolor</a:t>
            </a:r>
            <a:r>
              <a:rPr lang="en-IN" dirty="0"/>
              <a:t> in </a:t>
            </a:r>
            <a:r>
              <a:rPr lang="en-IN" dirty="0" err="1"/>
              <a:t>reprehenderit</a:t>
            </a:r>
            <a:r>
              <a:rPr lang="en-IN" dirty="0"/>
              <a:t> in </a:t>
            </a:r>
            <a:r>
              <a:rPr lang="en-IN" dirty="0" err="1"/>
              <a:t>voluptate</a:t>
            </a:r>
            <a:r>
              <a:rPr lang="en-IN" dirty="0"/>
              <a:t> </a:t>
            </a:r>
            <a:r>
              <a:rPr lang="en-IN" dirty="0" err="1"/>
              <a:t>velit</a:t>
            </a:r>
            <a:r>
              <a:rPr lang="en-IN" dirty="0"/>
              <a:t> </a:t>
            </a:r>
            <a:r>
              <a:rPr lang="en-IN" dirty="0" err="1"/>
              <a:t>esse</a:t>
            </a:r>
            <a:r>
              <a:rPr lang="en-IN" dirty="0"/>
              <a:t> </a:t>
            </a:r>
            <a:r>
              <a:rPr lang="en-IN" dirty="0" err="1"/>
              <a:t>cillum</a:t>
            </a:r>
            <a:r>
              <a:rPr lang="en-IN" dirty="0"/>
              <a:t> dolore </a:t>
            </a:r>
            <a:r>
              <a:rPr lang="en-IN" dirty="0" err="1"/>
              <a:t>eu</a:t>
            </a:r>
            <a:r>
              <a:rPr lang="en-IN" dirty="0"/>
              <a:t> </a:t>
            </a:r>
            <a:r>
              <a:rPr lang="en-IN" dirty="0" err="1"/>
              <a:t>fugiat</a:t>
            </a:r>
            <a:r>
              <a:rPr lang="en-IN" dirty="0"/>
              <a:t> </a:t>
            </a:r>
            <a:r>
              <a:rPr lang="en-IN" dirty="0" err="1"/>
              <a:t>nulla</a:t>
            </a:r>
            <a:r>
              <a:rPr lang="en-IN" dirty="0"/>
              <a:t> </a:t>
            </a:r>
            <a:r>
              <a:rPr lang="en-IN" dirty="0" err="1"/>
              <a:t>pariatur</a:t>
            </a:r>
            <a:r>
              <a:rPr lang="en-IN" dirty="0"/>
              <a:t>. </a:t>
            </a:r>
            <a:r>
              <a:rPr lang="en-IN" dirty="0" err="1"/>
              <a:t>Excepteur</a:t>
            </a:r>
            <a:r>
              <a:rPr lang="en-IN" dirty="0"/>
              <a:t> </a:t>
            </a:r>
            <a:r>
              <a:rPr lang="en-IN" dirty="0" err="1"/>
              <a:t>sint</a:t>
            </a:r>
            <a:r>
              <a:rPr lang="en-IN" dirty="0"/>
              <a:t> </a:t>
            </a:r>
            <a:r>
              <a:rPr lang="en-IN" dirty="0" err="1"/>
              <a:t>occaecat</a:t>
            </a:r>
            <a:r>
              <a:rPr lang="en-IN" dirty="0"/>
              <a:t> </a:t>
            </a:r>
            <a:r>
              <a:rPr lang="en-IN" dirty="0" err="1"/>
              <a:t>cupidatat</a:t>
            </a:r>
            <a:r>
              <a:rPr lang="en-IN" dirty="0"/>
              <a:t> non </a:t>
            </a:r>
            <a:r>
              <a:rPr lang="en-IN" dirty="0" err="1"/>
              <a:t>proident</a:t>
            </a:r>
            <a:r>
              <a:rPr lang="en-IN" dirty="0"/>
              <a:t>, sunt in culpa qui </a:t>
            </a:r>
            <a:r>
              <a:rPr lang="en-IN" dirty="0" err="1"/>
              <a:t>officia</a:t>
            </a:r>
            <a:r>
              <a:rPr lang="en-IN" dirty="0"/>
              <a:t> </a:t>
            </a:r>
            <a:r>
              <a:rPr lang="en-IN" dirty="0" err="1"/>
              <a:t>deserunt</a:t>
            </a:r>
            <a:r>
              <a:rPr lang="en-IN" dirty="0"/>
              <a:t> </a:t>
            </a:r>
            <a:r>
              <a:rPr lang="en-IN" dirty="0" err="1"/>
              <a:t>mollit</a:t>
            </a:r>
            <a:r>
              <a:rPr lang="en-IN" dirty="0"/>
              <a:t> </a:t>
            </a:r>
            <a:r>
              <a:rPr lang="en-IN" dirty="0" err="1"/>
              <a:t>anim</a:t>
            </a:r>
            <a:r>
              <a:rPr lang="en-IN" dirty="0"/>
              <a:t> id </a:t>
            </a:r>
            <a:r>
              <a:rPr lang="en-IN" dirty="0" err="1"/>
              <a:t>est</a:t>
            </a:r>
            <a:r>
              <a:rPr lang="en-IN" dirty="0"/>
              <a:t> </a:t>
            </a:r>
            <a:r>
              <a:rPr lang="en-IN" dirty="0" err="1"/>
              <a:t>laborum</a:t>
            </a:r>
            <a:r>
              <a:rPr lang="en-IN" dirty="0"/>
              <a:t>.</a:t>
            </a:r>
            <a:endParaRPr lang="en-US" dirty="0"/>
          </a:p>
        </p:txBody>
      </p:sp>
      <p:sp>
        <p:nvSpPr>
          <p:cNvPr id="40" name="Text Placeholder 21">
            <a:extLst>
              <a:ext uri="{FF2B5EF4-FFF2-40B4-BE49-F238E27FC236}">
                <a16:creationId xmlns:a16="http://schemas.microsoft.com/office/drawing/2014/main" id="{CDA80BB3-D720-CE40-A073-6A22F737EC86}"/>
              </a:ext>
            </a:extLst>
          </p:cNvPr>
          <p:cNvSpPr>
            <a:spLocks noGrp="1"/>
          </p:cNvSpPr>
          <p:nvPr>
            <p:ph type="body" sz="quarter" idx="15" hasCustomPrompt="1"/>
          </p:nvPr>
        </p:nvSpPr>
        <p:spPr>
          <a:xfrm>
            <a:off x="768689" y="4983705"/>
            <a:ext cx="1416645"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41" name="Text Placeholder 21">
            <a:extLst>
              <a:ext uri="{FF2B5EF4-FFF2-40B4-BE49-F238E27FC236}">
                <a16:creationId xmlns:a16="http://schemas.microsoft.com/office/drawing/2014/main" id="{CC42886E-82DC-1F43-BF72-C559EE50A5E5}"/>
              </a:ext>
            </a:extLst>
          </p:cNvPr>
          <p:cNvSpPr>
            <a:spLocks noGrp="1"/>
          </p:cNvSpPr>
          <p:nvPr>
            <p:ph type="body" sz="quarter" idx="16" hasCustomPrompt="1"/>
          </p:nvPr>
        </p:nvSpPr>
        <p:spPr>
          <a:xfrm>
            <a:off x="768689" y="5678822"/>
            <a:ext cx="1416645"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cxnSp>
        <p:nvCxnSpPr>
          <p:cNvPr id="46" name="Straight Connector 45">
            <a:extLst>
              <a:ext uri="{FF2B5EF4-FFF2-40B4-BE49-F238E27FC236}">
                <a16:creationId xmlns:a16="http://schemas.microsoft.com/office/drawing/2014/main" id="{B95A95A0-2360-2C40-B852-AD44460015A5}"/>
              </a:ext>
              <a:ext uri="{C183D7F6-B498-43B3-948B-1728B52AA6E4}">
                <adec:decorative xmlns:adec="http://schemas.microsoft.com/office/drawing/2017/decorative" val="1"/>
              </a:ext>
            </a:extLst>
          </p:cNvPr>
          <p:cNvCxnSpPr/>
          <p:nvPr userDrawn="1"/>
        </p:nvCxnSpPr>
        <p:spPr>
          <a:xfrm flipH="1">
            <a:off x="229766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42" name="Text Placeholder 21">
            <a:extLst>
              <a:ext uri="{FF2B5EF4-FFF2-40B4-BE49-F238E27FC236}">
                <a16:creationId xmlns:a16="http://schemas.microsoft.com/office/drawing/2014/main" id="{6953F2BD-6FAB-4941-8FEA-C3434A4C203B}"/>
              </a:ext>
            </a:extLst>
          </p:cNvPr>
          <p:cNvSpPr>
            <a:spLocks noGrp="1"/>
          </p:cNvSpPr>
          <p:nvPr>
            <p:ph type="body" sz="quarter" idx="17" hasCustomPrompt="1"/>
          </p:nvPr>
        </p:nvSpPr>
        <p:spPr>
          <a:xfrm>
            <a:off x="2416846" y="4983705"/>
            <a:ext cx="1414400"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43" name="Text Placeholder 21">
            <a:extLst>
              <a:ext uri="{FF2B5EF4-FFF2-40B4-BE49-F238E27FC236}">
                <a16:creationId xmlns:a16="http://schemas.microsoft.com/office/drawing/2014/main" id="{85FEBA85-0659-5D47-A7B3-B13A30003F65}"/>
              </a:ext>
            </a:extLst>
          </p:cNvPr>
          <p:cNvSpPr>
            <a:spLocks noGrp="1"/>
          </p:cNvSpPr>
          <p:nvPr>
            <p:ph type="body" sz="quarter" idx="18" hasCustomPrompt="1"/>
          </p:nvPr>
        </p:nvSpPr>
        <p:spPr>
          <a:xfrm>
            <a:off x="2416846" y="5678822"/>
            <a:ext cx="1414400"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dirty="0"/>
              <a:t>Text under stat goes here</a:t>
            </a:r>
            <a:endParaRPr lang="en-US" dirty="0"/>
          </a:p>
        </p:txBody>
      </p:sp>
      <p:sp>
        <p:nvSpPr>
          <p:cNvPr id="44" name="Text Placeholder 21">
            <a:extLst>
              <a:ext uri="{FF2B5EF4-FFF2-40B4-BE49-F238E27FC236}">
                <a16:creationId xmlns:a16="http://schemas.microsoft.com/office/drawing/2014/main" id="{07098E35-4BBC-CE4A-B74C-EF98B30E76EA}"/>
              </a:ext>
            </a:extLst>
          </p:cNvPr>
          <p:cNvSpPr>
            <a:spLocks noGrp="1"/>
          </p:cNvSpPr>
          <p:nvPr>
            <p:ph type="body" sz="quarter" idx="19" hasCustomPrompt="1"/>
          </p:nvPr>
        </p:nvSpPr>
        <p:spPr>
          <a:xfrm>
            <a:off x="4065003" y="4983705"/>
            <a:ext cx="1574324"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45" name="Text Placeholder 21">
            <a:extLst>
              <a:ext uri="{FF2B5EF4-FFF2-40B4-BE49-F238E27FC236}">
                <a16:creationId xmlns:a16="http://schemas.microsoft.com/office/drawing/2014/main" id="{E1A51299-DF8A-EB4F-B698-7683490E9CF7}"/>
              </a:ext>
            </a:extLst>
          </p:cNvPr>
          <p:cNvSpPr>
            <a:spLocks noGrp="1"/>
          </p:cNvSpPr>
          <p:nvPr>
            <p:ph type="body" sz="quarter" idx="26" hasCustomPrompt="1"/>
          </p:nvPr>
        </p:nvSpPr>
        <p:spPr>
          <a:xfrm>
            <a:off x="4065003" y="5678822"/>
            <a:ext cx="1574324"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cxnSp>
        <p:nvCxnSpPr>
          <p:cNvPr id="47" name="Straight Connector 46">
            <a:extLst>
              <a:ext uri="{FF2B5EF4-FFF2-40B4-BE49-F238E27FC236}">
                <a16:creationId xmlns:a16="http://schemas.microsoft.com/office/drawing/2014/main" id="{05ABD680-979F-A946-899B-74DF3B26AEB0}"/>
              </a:ext>
              <a:ext uri="{C183D7F6-B498-43B3-948B-1728B52AA6E4}">
                <adec:decorative xmlns:adec="http://schemas.microsoft.com/office/drawing/2017/decorative" val="1"/>
              </a:ext>
            </a:extLst>
          </p:cNvPr>
          <p:cNvCxnSpPr/>
          <p:nvPr userDrawn="1"/>
        </p:nvCxnSpPr>
        <p:spPr>
          <a:xfrm flipH="1">
            <a:off x="394358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0" name="Content Placeholder 9">
            <a:extLst>
              <a:ext uri="{FF2B5EF4-FFF2-40B4-BE49-F238E27FC236}">
                <a16:creationId xmlns:a16="http://schemas.microsoft.com/office/drawing/2014/main" id="{1D76B432-E77E-1E47-BE30-3F729C8CD911}"/>
              </a:ext>
            </a:extLst>
          </p:cNvPr>
          <p:cNvSpPr>
            <a:spLocks noGrp="1"/>
          </p:cNvSpPr>
          <p:nvPr>
            <p:ph sz="quarter" idx="23" hasCustomPrompt="1"/>
          </p:nvPr>
        </p:nvSpPr>
        <p:spPr>
          <a:xfrm>
            <a:off x="6095998" y="0"/>
            <a:ext cx="6096002" cy="3405189"/>
          </a:xfrm>
          <a:solidFill>
            <a:schemeClr val="tx1">
              <a:lumMod val="10000"/>
              <a:lumOff val="90000"/>
            </a:schemeClr>
          </a:solidFill>
        </p:spPr>
        <p:txBody>
          <a:bodyPr/>
          <a:lstStyle>
            <a:lvl1pPr>
              <a:defRPr sz="1400" b="0" i="0">
                <a:latin typeface="Oracle Sans Light" panose="020B0403020204020204" pitchFamily="34" charset="0"/>
                <a:cs typeface="Oracle Sans Light" panose="020B0403020204020204" pitchFamily="34" charset="0"/>
              </a:defRPr>
            </a:lvl1pPr>
          </a:lstStyle>
          <a:p>
            <a:pPr lvl="0"/>
            <a:r>
              <a:rPr lang="en-GB" dirty="0"/>
              <a:t>Picture/Video here</a:t>
            </a:r>
            <a:endParaRPr lang="en-US" dirty="0"/>
          </a:p>
        </p:txBody>
      </p:sp>
      <p:sp>
        <p:nvSpPr>
          <p:cNvPr id="23" name="Text Placeholder 3">
            <a:extLst>
              <a:ext uri="{FF2B5EF4-FFF2-40B4-BE49-F238E27FC236}">
                <a16:creationId xmlns:a16="http://schemas.microsoft.com/office/drawing/2014/main" id="{B544B384-379B-D246-825E-82D80E47CA83}"/>
              </a:ext>
            </a:extLst>
          </p:cNvPr>
          <p:cNvSpPr>
            <a:spLocks noGrp="1"/>
          </p:cNvSpPr>
          <p:nvPr>
            <p:ph type="body" sz="quarter" idx="20" hasCustomPrompt="1"/>
          </p:nvPr>
        </p:nvSpPr>
        <p:spPr>
          <a:xfrm>
            <a:off x="6781820" y="3870511"/>
            <a:ext cx="4838705" cy="1358116"/>
          </a:xfrm>
        </p:spPr>
        <p:txBody>
          <a:bodyPr/>
          <a:lstStyle>
            <a:lvl1pPr>
              <a:defRPr sz="1800">
                <a:solidFill>
                  <a:schemeClr val="tx1"/>
                </a:solidFill>
                <a:latin typeface="Georgia" panose="02040502050405020303" pitchFamily="18" charset="0"/>
              </a:defRPr>
            </a:lvl1pPr>
          </a:lstStyle>
          <a:p>
            <a:pPr lvl="0"/>
            <a:r>
              <a:rPr lang="en-GB" dirty="0"/>
              <a:t>“Quote goes up here.</a:t>
            </a:r>
            <a:r>
              <a:rPr lang="en-IN" dirty="0"/>
              <a:t> 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a:t>
            </a:r>
            <a:endParaRPr lang="en-US" dirty="0"/>
          </a:p>
        </p:txBody>
      </p:sp>
      <p:sp>
        <p:nvSpPr>
          <p:cNvPr id="18" name="Text Placeholder 3">
            <a:extLst>
              <a:ext uri="{FF2B5EF4-FFF2-40B4-BE49-F238E27FC236}">
                <a16:creationId xmlns:a16="http://schemas.microsoft.com/office/drawing/2014/main" id="{124E7EE1-1F21-A94B-BD4C-80D5579EA0D8}"/>
              </a:ext>
            </a:extLst>
          </p:cNvPr>
          <p:cNvSpPr>
            <a:spLocks noGrp="1"/>
          </p:cNvSpPr>
          <p:nvPr>
            <p:ph type="body" sz="quarter" idx="21" hasCustomPrompt="1"/>
          </p:nvPr>
        </p:nvSpPr>
        <p:spPr>
          <a:xfrm>
            <a:off x="6781820" y="5608955"/>
            <a:ext cx="4838705" cy="269769"/>
          </a:xfrm>
        </p:spPr>
        <p:txBody>
          <a:bodyPr anchor="ctr"/>
          <a:lstStyle>
            <a:lvl1pPr>
              <a:defRPr sz="1200" b="1" i="0">
                <a:solidFill>
                  <a:schemeClr val="tx1"/>
                </a:solidFill>
                <a:latin typeface="Oracle Sans" panose="020B0503020204020204" pitchFamily="34" charset="0"/>
                <a:cs typeface="Oracle Sans" panose="020B0503020204020204" pitchFamily="34" charset="0"/>
              </a:defRPr>
            </a:lvl1pPr>
          </a:lstStyle>
          <a:p>
            <a:pPr lvl="0"/>
            <a:r>
              <a:rPr lang="en-US" dirty="0"/>
              <a:t>Person name</a:t>
            </a:r>
          </a:p>
        </p:txBody>
      </p:sp>
      <p:sp>
        <p:nvSpPr>
          <p:cNvPr id="19" name="Text Placeholder 3">
            <a:extLst>
              <a:ext uri="{FF2B5EF4-FFF2-40B4-BE49-F238E27FC236}">
                <a16:creationId xmlns:a16="http://schemas.microsoft.com/office/drawing/2014/main" id="{EECEA0F4-62BE-D045-9B17-E8A1B43697E5}"/>
              </a:ext>
            </a:extLst>
          </p:cNvPr>
          <p:cNvSpPr>
            <a:spLocks noGrp="1"/>
          </p:cNvSpPr>
          <p:nvPr>
            <p:ph type="body" sz="quarter" idx="22" hasCustomPrompt="1"/>
          </p:nvPr>
        </p:nvSpPr>
        <p:spPr>
          <a:xfrm>
            <a:off x="6781819" y="5938133"/>
            <a:ext cx="4838705" cy="269769"/>
          </a:xfrm>
        </p:spPr>
        <p:txBody>
          <a:bodyPr anchor="ctr"/>
          <a:lstStyle>
            <a:lvl1pPr>
              <a:defRPr sz="1200" b="0" i="0">
                <a:solidFill>
                  <a:schemeClr val="tx1"/>
                </a:solidFill>
                <a:latin typeface="Oracle Sans Light" panose="020B0403020204020204" pitchFamily="34" charset="0"/>
                <a:cs typeface="Oracle Sans Light" panose="020B0403020204020204" pitchFamily="34" charset="0"/>
              </a:defRPr>
            </a:lvl1pPr>
          </a:lstStyle>
          <a:p>
            <a:pPr lvl="0"/>
            <a:r>
              <a:rPr lang="en-US" dirty="0"/>
              <a:t>Company name</a:t>
            </a:r>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29" name="Slide Number Placeholder 7">
            <a:extLst>
              <a:ext uri="{FF2B5EF4-FFF2-40B4-BE49-F238E27FC236}">
                <a16:creationId xmlns:a16="http://schemas.microsoft.com/office/drawing/2014/main" id="{7D43D53D-1879-CF48-8DE6-3846758776F3}"/>
              </a:ext>
            </a:extLst>
          </p:cNvPr>
          <p:cNvSpPr>
            <a:spLocks noGrp="1"/>
          </p:cNvSpPr>
          <p:nvPr>
            <p:ph type="sldNum" sz="quarter" idx="28"/>
          </p:nvPr>
        </p:nvSpPr>
        <p:spPr>
          <a:xfrm>
            <a:off x="762000" y="6423660"/>
            <a:ext cx="365760" cy="365760"/>
          </a:xfrm>
        </p:spPr>
        <p:txBody>
          <a:bodyPr/>
          <a:lstStyle/>
          <a:p>
            <a:fld id="{345D60D9-5372-5F40-9443-0F9AE5BDC3C8}" type="slidenum">
              <a:rPr lang="en-US" smtClean="0"/>
              <a:pPr/>
              <a:t>‹#›</a:t>
            </a:fld>
            <a:endParaRPr lang="en-US" dirty="0"/>
          </a:p>
        </p:txBody>
      </p:sp>
      <p:sp>
        <p:nvSpPr>
          <p:cNvPr id="28" name="Footer Placeholder 4">
            <a:extLst>
              <a:ext uri="{FF2B5EF4-FFF2-40B4-BE49-F238E27FC236}">
                <a16:creationId xmlns:a16="http://schemas.microsoft.com/office/drawing/2014/main" id="{46B113C1-4EA6-7B46-88D2-42464EE15996}"/>
              </a:ext>
            </a:extLst>
          </p:cNvPr>
          <p:cNvSpPr>
            <a:spLocks noGrp="1"/>
          </p:cNvSpPr>
          <p:nvPr>
            <p:ph type="ftr" sz="quarter" idx="11"/>
          </p:nvPr>
        </p:nvSpPr>
        <p:spPr>
          <a:xfrm>
            <a:off x="1127759" y="6423978"/>
            <a:ext cx="5745379" cy="365125"/>
          </a:xfrm>
          <a:prstGeom prst="rect">
            <a:avLst/>
          </a:prstGeom>
        </p:spPr>
        <p:txBody>
          <a:bodyPr/>
          <a:lstStyle/>
          <a:p>
            <a:r>
              <a:rPr lang="en-US"/>
              <a:t>Copyright © 2025, Oracle and/or its affiliates</a:t>
            </a:r>
            <a:endParaRPr lang="en-US" dirty="0"/>
          </a:p>
        </p:txBody>
      </p:sp>
      <p:sp>
        <p:nvSpPr>
          <p:cNvPr id="27" name="Date Placeholder 2">
            <a:extLst>
              <a:ext uri="{FF2B5EF4-FFF2-40B4-BE49-F238E27FC236}">
                <a16:creationId xmlns:a16="http://schemas.microsoft.com/office/drawing/2014/main" id="{AF4E5109-0D94-FF4F-ABC8-6A63768A3ADF}"/>
              </a:ext>
            </a:extLst>
          </p:cNvPr>
          <p:cNvSpPr>
            <a:spLocks noGrp="1"/>
          </p:cNvSpPr>
          <p:nvPr>
            <p:ph type="dt" sz="half" idx="10"/>
          </p:nvPr>
        </p:nvSpPr>
        <p:spPr>
          <a:xfrm>
            <a:off x="6873138" y="6425604"/>
            <a:ext cx="2743200" cy="363500"/>
          </a:xfrm>
        </p:spPr>
        <p:txBody>
          <a:bodyPr/>
          <a:lstStyle/>
          <a:p>
            <a:r>
              <a:rPr lang="en-US"/>
              <a:t>[Date]</a:t>
            </a:r>
            <a:endParaRPr lang="en-US" dirty="0"/>
          </a:p>
        </p:txBody>
      </p:sp>
    </p:spTree>
    <p:extLst>
      <p:ext uri="{BB962C8B-B14F-4D97-AF65-F5344CB8AC3E}">
        <p14:creationId xmlns:p14="http://schemas.microsoft.com/office/powerpoint/2010/main" val="999707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Photo/Video_Layout 2_Logo_Sand_Pillar">
    <p:bg>
      <p:bgPr>
        <a:solidFill>
          <a:schemeClr val="bg2"/>
        </a:solidFill>
        <a:effectLst/>
      </p:bgPr>
    </p:bg>
    <p:spTree>
      <p:nvGrpSpPr>
        <p:cNvPr id="1" name=""/>
        <p:cNvGrpSpPr/>
        <p:nvPr/>
      </p:nvGrpSpPr>
      <p:grpSpPr>
        <a:xfrm>
          <a:off x="0" y="0"/>
          <a:ext cx="0" cy="0"/>
          <a:chOff x="0" y="0"/>
          <a:chExt cx="0" cy="0"/>
        </a:xfrm>
      </p:grpSpPr>
      <p:sp>
        <p:nvSpPr>
          <p:cNvPr id="35" name="Oracle Logo">
            <a:extLst>
              <a:ext uri="{FF2B5EF4-FFF2-40B4-BE49-F238E27FC236}">
                <a16:creationId xmlns:a16="http://schemas.microsoft.com/office/drawing/2014/main" id="{49C46D5A-5BA2-4F75-B35B-93A877E6018F}"/>
              </a:ext>
            </a:extLst>
          </p:cNvPr>
          <p:cNvSpPr/>
          <p:nvPr userDrawn="1"/>
        </p:nvSpPr>
        <p:spPr>
          <a:xfrm>
            <a:off x="761994" y="107062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37" name="Plus Sign">
            <a:extLst>
              <a:ext uri="{FF2B5EF4-FFF2-40B4-BE49-F238E27FC236}">
                <a16:creationId xmlns:a16="http://schemas.microsoft.com/office/drawing/2014/main" id="{51B37293-D0EA-4111-9ED5-6EFAAC03B88C}"/>
              </a:ext>
            </a:extLst>
          </p:cNvPr>
          <p:cNvSpPr txBox="1"/>
          <p:nvPr userDrawn="1"/>
        </p:nvSpPr>
        <p:spPr>
          <a:xfrm>
            <a:off x="1983598" y="92835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38" name="Content Placeholder 7">
            <a:extLst>
              <a:ext uri="{FF2B5EF4-FFF2-40B4-BE49-F238E27FC236}">
                <a16:creationId xmlns:a16="http://schemas.microsoft.com/office/drawing/2014/main" id="{6E5015DB-4AF3-4062-BF41-3800D724F0E3}"/>
              </a:ext>
            </a:extLst>
          </p:cNvPr>
          <p:cNvSpPr>
            <a:spLocks noGrp="1"/>
          </p:cNvSpPr>
          <p:nvPr>
            <p:ph sz="quarter" idx="29" hasCustomPrompt="1"/>
          </p:nvPr>
        </p:nvSpPr>
        <p:spPr>
          <a:xfrm>
            <a:off x="2451100" y="88582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39" name="Plus Sign">
            <a:extLst>
              <a:ext uri="{FF2B5EF4-FFF2-40B4-BE49-F238E27FC236}">
                <a16:creationId xmlns:a16="http://schemas.microsoft.com/office/drawing/2014/main" id="{41583AF2-301E-488A-83C4-FFD46C72178B}"/>
              </a:ext>
              <a:ext uri="{C183D7F6-B498-43B3-948B-1728B52AA6E4}">
                <adec:decorative xmlns:adec="http://schemas.microsoft.com/office/drawing/2017/decorative" val="0"/>
              </a:ext>
            </a:extLst>
          </p:cNvPr>
          <p:cNvSpPr txBox="1"/>
          <p:nvPr userDrawn="1"/>
        </p:nvSpPr>
        <p:spPr>
          <a:xfrm>
            <a:off x="3808218" y="92835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48" name="Content Placeholder 7">
            <a:extLst>
              <a:ext uri="{FF2B5EF4-FFF2-40B4-BE49-F238E27FC236}">
                <a16:creationId xmlns:a16="http://schemas.microsoft.com/office/drawing/2014/main" id="{F11300D1-72E5-460D-98FD-81B9A28A253A}"/>
              </a:ext>
            </a:extLst>
          </p:cNvPr>
          <p:cNvSpPr>
            <a:spLocks noGrp="1"/>
          </p:cNvSpPr>
          <p:nvPr>
            <p:ph sz="quarter" idx="30" hasCustomPrompt="1"/>
          </p:nvPr>
        </p:nvSpPr>
        <p:spPr>
          <a:xfrm>
            <a:off x="4270375" y="88582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6096000" y="3429000"/>
            <a:ext cx="6096000" cy="3429000"/>
          </a:xfrm>
          <a:prstGeom prst="rect">
            <a:avLst/>
          </a:prstGeom>
          <a:solidFill>
            <a:srgbClr val="F1EF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userDrawn="1"/>
        </p:nvSpPr>
        <p:spPr>
          <a:xfrm>
            <a:off x="6096000" y="3429000"/>
            <a:ext cx="6096000" cy="3428999"/>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Title 1">
            <a:extLst>
              <a:ext uri="{FF2B5EF4-FFF2-40B4-BE49-F238E27FC236}">
                <a16:creationId xmlns:a16="http://schemas.microsoft.com/office/drawing/2014/main" id="{C8DACF52-A95A-424F-80D2-66DC98373461}"/>
              </a:ext>
            </a:extLst>
          </p:cNvPr>
          <p:cNvSpPr>
            <a:spLocks noGrp="1"/>
          </p:cNvSpPr>
          <p:nvPr>
            <p:ph type="title" hasCustomPrompt="1"/>
          </p:nvPr>
        </p:nvSpPr>
        <p:spPr>
          <a:xfrm>
            <a:off x="768689" y="1560233"/>
            <a:ext cx="4744029" cy="822960"/>
          </a:xfrm>
        </p:spPr>
        <p:txBody>
          <a:bodyPr/>
          <a:lstStyle>
            <a:lvl1pPr>
              <a:defRPr>
                <a:solidFill>
                  <a:schemeClr val="accent6"/>
                </a:solidFill>
              </a:defRPr>
            </a:lvl1pPr>
          </a:lstStyle>
          <a:p>
            <a:r>
              <a:rPr lang="en-US" dirty="0"/>
              <a:t>Click to edit title text styles</a:t>
            </a:r>
          </a:p>
        </p:txBody>
      </p:sp>
      <p:sp>
        <p:nvSpPr>
          <p:cNvPr id="30" name="Text Placeholder 21">
            <a:extLst>
              <a:ext uri="{FF2B5EF4-FFF2-40B4-BE49-F238E27FC236}">
                <a16:creationId xmlns:a16="http://schemas.microsoft.com/office/drawing/2014/main" id="{A428DC09-5CBE-E844-926C-3DBD4247BEFD}"/>
              </a:ext>
            </a:extLst>
          </p:cNvPr>
          <p:cNvSpPr>
            <a:spLocks noGrp="1"/>
          </p:cNvSpPr>
          <p:nvPr>
            <p:ph type="body" sz="quarter" idx="25" hasCustomPrompt="1"/>
          </p:nvPr>
        </p:nvSpPr>
        <p:spPr>
          <a:xfrm>
            <a:off x="768689" y="2567961"/>
            <a:ext cx="4762530" cy="1972453"/>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 </a:t>
            </a:r>
            <a:r>
              <a:rPr lang="en-IN" dirty="0" err="1"/>
              <a:t>laboris</a:t>
            </a:r>
            <a:r>
              <a:rPr lang="en-IN" dirty="0"/>
              <a:t> nisi </a:t>
            </a:r>
            <a:r>
              <a:rPr lang="en-IN" dirty="0" err="1"/>
              <a:t>ut</a:t>
            </a:r>
            <a:r>
              <a:rPr lang="en-IN" dirty="0"/>
              <a:t> </a:t>
            </a:r>
            <a:r>
              <a:rPr lang="en-IN" dirty="0" err="1"/>
              <a:t>aliquip</a:t>
            </a:r>
            <a:r>
              <a:rPr lang="en-IN" dirty="0"/>
              <a:t> ex </a:t>
            </a:r>
            <a:r>
              <a:rPr lang="en-IN" dirty="0" err="1"/>
              <a:t>ea</a:t>
            </a:r>
            <a:r>
              <a:rPr lang="en-IN" dirty="0"/>
              <a:t> </a:t>
            </a:r>
            <a:r>
              <a:rPr lang="en-IN" dirty="0" err="1"/>
              <a:t>commodo</a:t>
            </a:r>
            <a:r>
              <a:rPr lang="en-IN" dirty="0"/>
              <a:t> </a:t>
            </a:r>
            <a:r>
              <a:rPr lang="en-IN" dirty="0" err="1"/>
              <a:t>consequat</a:t>
            </a:r>
            <a:r>
              <a:rPr lang="en-IN" dirty="0"/>
              <a:t>. Duis </a:t>
            </a:r>
            <a:r>
              <a:rPr lang="en-IN" dirty="0" err="1"/>
              <a:t>aute</a:t>
            </a:r>
            <a:r>
              <a:rPr lang="en-IN" dirty="0"/>
              <a:t> </a:t>
            </a:r>
            <a:r>
              <a:rPr lang="en-IN" dirty="0" err="1"/>
              <a:t>irure</a:t>
            </a:r>
            <a:r>
              <a:rPr lang="en-IN" dirty="0"/>
              <a:t> </a:t>
            </a:r>
            <a:r>
              <a:rPr lang="en-IN" dirty="0" err="1"/>
              <a:t>dolor</a:t>
            </a:r>
            <a:r>
              <a:rPr lang="en-IN" dirty="0"/>
              <a:t> in </a:t>
            </a:r>
            <a:r>
              <a:rPr lang="en-IN" dirty="0" err="1"/>
              <a:t>reprehenderit</a:t>
            </a:r>
            <a:r>
              <a:rPr lang="en-IN" dirty="0"/>
              <a:t> in </a:t>
            </a:r>
            <a:r>
              <a:rPr lang="en-IN" dirty="0" err="1"/>
              <a:t>voluptate</a:t>
            </a:r>
            <a:r>
              <a:rPr lang="en-IN" dirty="0"/>
              <a:t> </a:t>
            </a:r>
            <a:r>
              <a:rPr lang="en-IN" dirty="0" err="1"/>
              <a:t>velit</a:t>
            </a:r>
            <a:r>
              <a:rPr lang="en-IN" dirty="0"/>
              <a:t> </a:t>
            </a:r>
            <a:r>
              <a:rPr lang="en-IN" dirty="0" err="1"/>
              <a:t>esse</a:t>
            </a:r>
            <a:r>
              <a:rPr lang="en-IN" dirty="0"/>
              <a:t> </a:t>
            </a:r>
            <a:r>
              <a:rPr lang="en-IN" dirty="0" err="1"/>
              <a:t>cillum</a:t>
            </a:r>
            <a:r>
              <a:rPr lang="en-IN" dirty="0"/>
              <a:t> dolore </a:t>
            </a:r>
            <a:r>
              <a:rPr lang="en-IN" dirty="0" err="1"/>
              <a:t>eu</a:t>
            </a:r>
            <a:r>
              <a:rPr lang="en-IN" dirty="0"/>
              <a:t> </a:t>
            </a:r>
            <a:r>
              <a:rPr lang="en-IN" dirty="0" err="1"/>
              <a:t>fugiat</a:t>
            </a:r>
            <a:r>
              <a:rPr lang="en-IN" dirty="0"/>
              <a:t> </a:t>
            </a:r>
            <a:r>
              <a:rPr lang="en-IN" dirty="0" err="1"/>
              <a:t>nulla</a:t>
            </a:r>
            <a:r>
              <a:rPr lang="en-IN" dirty="0"/>
              <a:t> </a:t>
            </a:r>
            <a:r>
              <a:rPr lang="en-IN" dirty="0" err="1"/>
              <a:t>pariatur</a:t>
            </a:r>
            <a:r>
              <a:rPr lang="en-IN" dirty="0"/>
              <a:t>. </a:t>
            </a:r>
            <a:r>
              <a:rPr lang="en-IN" dirty="0" err="1"/>
              <a:t>Excepteur</a:t>
            </a:r>
            <a:r>
              <a:rPr lang="en-IN" dirty="0"/>
              <a:t> </a:t>
            </a:r>
            <a:r>
              <a:rPr lang="en-IN" dirty="0" err="1"/>
              <a:t>sint</a:t>
            </a:r>
            <a:r>
              <a:rPr lang="en-IN" dirty="0"/>
              <a:t> </a:t>
            </a:r>
            <a:r>
              <a:rPr lang="en-IN" dirty="0" err="1"/>
              <a:t>occaecat</a:t>
            </a:r>
            <a:r>
              <a:rPr lang="en-IN" dirty="0"/>
              <a:t> </a:t>
            </a:r>
            <a:r>
              <a:rPr lang="en-IN" dirty="0" err="1"/>
              <a:t>cupidatat</a:t>
            </a:r>
            <a:r>
              <a:rPr lang="en-IN" dirty="0"/>
              <a:t> non </a:t>
            </a:r>
            <a:r>
              <a:rPr lang="en-IN" dirty="0" err="1"/>
              <a:t>proident</a:t>
            </a:r>
            <a:r>
              <a:rPr lang="en-IN" dirty="0"/>
              <a:t>, sunt in culpa qui </a:t>
            </a:r>
            <a:r>
              <a:rPr lang="en-IN" dirty="0" err="1"/>
              <a:t>officia</a:t>
            </a:r>
            <a:r>
              <a:rPr lang="en-IN" dirty="0"/>
              <a:t> </a:t>
            </a:r>
            <a:r>
              <a:rPr lang="en-IN" dirty="0" err="1"/>
              <a:t>deserunt</a:t>
            </a:r>
            <a:r>
              <a:rPr lang="en-IN" dirty="0"/>
              <a:t> </a:t>
            </a:r>
            <a:r>
              <a:rPr lang="en-IN" dirty="0" err="1"/>
              <a:t>mollit</a:t>
            </a:r>
            <a:r>
              <a:rPr lang="en-IN" dirty="0"/>
              <a:t> </a:t>
            </a:r>
            <a:r>
              <a:rPr lang="en-IN" dirty="0" err="1"/>
              <a:t>anim</a:t>
            </a:r>
            <a:r>
              <a:rPr lang="en-IN" dirty="0"/>
              <a:t> id </a:t>
            </a:r>
            <a:r>
              <a:rPr lang="en-IN" dirty="0" err="1"/>
              <a:t>est</a:t>
            </a:r>
            <a:r>
              <a:rPr lang="en-IN" dirty="0"/>
              <a:t> </a:t>
            </a:r>
            <a:r>
              <a:rPr lang="en-IN" dirty="0" err="1"/>
              <a:t>laborum</a:t>
            </a:r>
            <a:r>
              <a:rPr lang="en-IN" dirty="0"/>
              <a:t>.</a:t>
            </a:r>
            <a:endParaRPr lang="en-US" dirty="0"/>
          </a:p>
        </p:txBody>
      </p:sp>
      <p:sp>
        <p:nvSpPr>
          <p:cNvPr id="40" name="Text Placeholder 21">
            <a:extLst>
              <a:ext uri="{FF2B5EF4-FFF2-40B4-BE49-F238E27FC236}">
                <a16:creationId xmlns:a16="http://schemas.microsoft.com/office/drawing/2014/main" id="{CDA80BB3-D720-CE40-A073-6A22F737EC86}"/>
              </a:ext>
            </a:extLst>
          </p:cNvPr>
          <p:cNvSpPr>
            <a:spLocks noGrp="1"/>
          </p:cNvSpPr>
          <p:nvPr>
            <p:ph type="body" sz="quarter" idx="15" hasCustomPrompt="1"/>
          </p:nvPr>
        </p:nvSpPr>
        <p:spPr>
          <a:xfrm>
            <a:off x="768689" y="4983705"/>
            <a:ext cx="1416645"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41" name="Text Placeholder 21">
            <a:extLst>
              <a:ext uri="{FF2B5EF4-FFF2-40B4-BE49-F238E27FC236}">
                <a16:creationId xmlns:a16="http://schemas.microsoft.com/office/drawing/2014/main" id="{CC42886E-82DC-1F43-BF72-C559EE50A5E5}"/>
              </a:ext>
            </a:extLst>
          </p:cNvPr>
          <p:cNvSpPr>
            <a:spLocks noGrp="1"/>
          </p:cNvSpPr>
          <p:nvPr>
            <p:ph type="body" sz="quarter" idx="16" hasCustomPrompt="1"/>
          </p:nvPr>
        </p:nvSpPr>
        <p:spPr>
          <a:xfrm>
            <a:off x="768689" y="5678822"/>
            <a:ext cx="1416645"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cxnSp>
        <p:nvCxnSpPr>
          <p:cNvPr id="46" name="Straight Connector 45">
            <a:extLst>
              <a:ext uri="{FF2B5EF4-FFF2-40B4-BE49-F238E27FC236}">
                <a16:creationId xmlns:a16="http://schemas.microsoft.com/office/drawing/2014/main" id="{B95A95A0-2360-2C40-B852-AD44460015A5}"/>
              </a:ext>
              <a:ext uri="{C183D7F6-B498-43B3-948B-1728B52AA6E4}">
                <adec:decorative xmlns:adec="http://schemas.microsoft.com/office/drawing/2017/decorative" val="1"/>
              </a:ext>
            </a:extLst>
          </p:cNvPr>
          <p:cNvCxnSpPr/>
          <p:nvPr userDrawn="1"/>
        </p:nvCxnSpPr>
        <p:spPr>
          <a:xfrm flipH="1">
            <a:off x="229766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42" name="Text Placeholder 21">
            <a:extLst>
              <a:ext uri="{FF2B5EF4-FFF2-40B4-BE49-F238E27FC236}">
                <a16:creationId xmlns:a16="http://schemas.microsoft.com/office/drawing/2014/main" id="{6953F2BD-6FAB-4941-8FEA-C3434A4C203B}"/>
              </a:ext>
            </a:extLst>
          </p:cNvPr>
          <p:cNvSpPr>
            <a:spLocks noGrp="1"/>
          </p:cNvSpPr>
          <p:nvPr>
            <p:ph type="body" sz="quarter" idx="17" hasCustomPrompt="1"/>
          </p:nvPr>
        </p:nvSpPr>
        <p:spPr>
          <a:xfrm>
            <a:off x="2416846" y="4983705"/>
            <a:ext cx="1414400"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43" name="Text Placeholder 21">
            <a:extLst>
              <a:ext uri="{FF2B5EF4-FFF2-40B4-BE49-F238E27FC236}">
                <a16:creationId xmlns:a16="http://schemas.microsoft.com/office/drawing/2014/main" id="{85FEBA85-0659-5D47-A7B3-B13A30003F65}"/>
              </a:ext>
            </a:extLst>
          </p:cNvPr>
          <p:cNvSpPr>
            <a:spLocks noGrp="1"/>
          </p:cNvSpPr>
          <p:nvPr>
            <p:ph type="body" sz="quarter" idx="18" hasCustomPrompt="1"/>
          </p:nvPr>
        </p:nvSpPr>
        <p:spPr>
          <a:xfrm>
            <a:off x="2416846" y="5678822"/>
            <a:ext cx="1414400"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dirty="0"/>
              <a:t>Text under stat goes here</a:t>
            </a:r>
            <a:endParaRPr lang="en-US" dirty="0"/>
          </a:p>
        </p:txBody>
      </p:sp>
      <p:sp>
        <p:nvSpPr>
          <p:cNvPr id="44" name="Text Placeholder 21">
            <a:extLst>
              <a:ext uri="{FF2B5EF4-FFF2-40B4-BE49-F238E27FC236}">
                <a16:creationId xmlns:a16="http://schemas.microsoft.com/office/drawing/2014/main" id="{07098E35-4BBC-CE4A-B74C-EF98B30E76EA}"/>
              </a:ext>
            </a:extLst>
          </p:cNvPr>
          <p:cNvSpPr>
            <a:spLocks noGrp="1"/>
          </p:cNvSpPr>
          <p:nvPr>
            <p:ph type="body" sz="quarter" idx="19" hasCustomPrompt="1"/>
          </p:nvPr>
        </p:nvSpPr>
        <p:spPr>
          <a:xfrm>
            <a:off x="4065003" y="4983705"/>
            <a:ext cx="1574324"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45" name="Text Placeholder 21">
            <a:extLst>
              <a:ext uri="{FF2B5EF4-FFF2-40B4-BE49-F238E27FC236}">
                <a16:creationId xmlns:a16="http://schemas.microsoft.com/office/drawing/2014/main" id="{E1A51299-DF8A-EB4F-B698-7683490E9CF7}"/>
              </a:ext>
            </a:extLst>
          </p:cNvPr>
          <p:cNvSpPr>
            <a:spLocks noGrp="1"/>
          </p:cNvSpPr>
          <p:nvPr>
            <p:ph type="body" sz="quarter" idx="26" hasCustomPrompt="1"/>
          </p:nvPr>
        </p:nvSpPr>
        <p:spPr>
          <a:xfrm>
            <a:off x="4065003" y="5678822"/>
            <a:ext cx="1574324"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cxnSp>
        <p:nvCxnSpPr>
          <p:cNvPr id="47" name="Straight Connector 46">
            <a:extLst>
              <a:ext uri="{FF2B5EF4-FFF2-40B4-BE49-F238E27FC236}">
                <a16:creationId xmlns:a16="http://schemas.microsoft.com/office/drawing/2014/main" id="{05ABD680-979F-A946-899B-74DF3B26AEB0}"/>
              </a:ext>
              <a:ext uri="{C183D7F6-B498-43B3-948B-1728B52AA6E4}">
                <adec:decorative xmlns:adec="http://schemas.microsoft.com/office/drawing/2017/decorative" val="1"/>
              </a:ext>
            </a:extLst>
          </p:cNvPr>
          <p:cNvCxnSpPr/>
          <p:nvPr userDrawn="1"/>
        </p:nvCxnSpPr>
        <p:spPr>
          <a:xfrm flipH="1">
            <a:off x="394358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0" name="Content Placeholder 9">
            <a:extLst>
              <a:ext uri="{FF2B5EF4-FFF2-40B4-BE49-F238E27FC236}">
                <a16:creationId xmlns:a16="http://schemas.microsoft.com/office/drawing/2014/main" id="{1D76B432-E77E-1E47-BE30-3F729C8CD911}"/>
              </a:ext>
            </a:extLst>
          </p:cNvPr>
          <p:cNvSpPr>
            <a:spLocks noGrp="1"/>
          </p:cNvSpPr>
          <p:nvPr>
            <p:ph sz="quarter" idx="23" hasCustomPrompt="1"/>
          </p:nvPr>
        </p:nvSpPr>
        <p:spPr>
          <a:xfrm>
            <a:off x="6095998" y="0"/>
            <a:ext cx="6096002" cy="3405189"/>
          </a:xfrm>
          <a:solidFill>
            <a:schemeClr val="tx1">
              <a:lumMod val="10000"/>
              <a:lumOff val="90000"/>
            </a:schemeClr>
          </a:solidFill>
        </p:spPr>
        <p:txBody>
          <a:bodyPr/>
          <a:lstStyle>
            <a:lvl1pPr>
              <a:defRPr sz="1400" b="0" i="0">
                <a:latin typeface="Oracle Sans Light" panose="020B0403020204020204" pitchFamily="34" charset="0"/>
                <a:cs typeface="Oracle Sans Light" panose="020B0403020204020204" pitchFamily="34" charset="0"/>
              </a:defRPr>
            </a:lvl1pPr>
          </a:lstStyle>
          <a:p>
            <a:pPr lvl="0"/>
            <a:r>
              <a:rPr lang="en-GB" dirty="0"/>
              <a:t>Picture/Video here</a:t>
            </a:r>
            <a:endParaRPr lang="en-US" dirty="0"/>
          </a:p>
        </p:txBody>
      </p:sp>
      <p:sp>
        <p:nvSpPr>
          <p:cNvPr id="23" name="Text Placeholder 3">
            <a:extLst>
              <a:ext uri="{FF2B5EF4-FFF2-40B4-BE49-F238E27FC236}">
                <a16:creationId xmlns:a16="http://schemas.microsoft.com/office/drawing/2014/main" id="{B544B384-379B-D246-825E-82D80E47CA83}"/>
              </a:ext>
            </a:extLst>
          </p:cNvPr>
          <p:cNvSpPr>
            <a:spLocks noGrp="1"/>
          </p:cNvSpPr>
          <p:nvPr>
            <p:ph type="body" sz="quarter" idx="20" hasCustomPrompt="1"/>
          </p:nvPr>
        </p:nvSpPr>
        <p:spPr>
          <a:xfrm>
            <a:off x="6781820" y="3870511"/>
            <a:ext cx="4838705" cy="1358116"/>
          </a:xfrm>
        </p:spPr>
        <p:txBody>
          <a:bodyPr/>
          <a:lstStyle>
            <a:lvl1pPr>
              <a:defRPr sz="1800">
                <a:solidFill>
                  <a:schemeClr val="tx1"/>
                </a:solidFill>
                <a:latin typeface="Georgia" panose="02040502050405020303" pitchFamily="18" charset="0"/>
              </a:defRPr>
            </a:lvl1pPr>
          </a:lstStyle>
          <a:p>
            <a:pPr lvl="0"/>
            <a:r>
              <a:rPr lang="en-GB" dirty="0"/>
              <a:t>“Quote goes up here.</a:t>
            </a:r>
            <a:r>
              <a:rPr lang="en-IN" dirty="0"/>
              <a:t> 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a:t>
            </a:r>
            <a:endParaRPr lang="en-US" dirty="0"/>
          </a:p>
        </p:txBody>
      </p:sp>
      <p:sp>
        <p:nvSpPr>
          <p:cNvPr id="18" name="Text Placeholder 3">
            <a:extLst>
              <a:ext uri="{FF2B5EF4-FFF2-40B4-BE49-F238E27FC236}">
                <a16:creationId xmlns:a16="http://schemas.microsoft.com/office/drawing/2014/main" id="{124E7EE1-1F21-A94B-BD4C-80D5579EA0D8}"/>
              </a:ext>
            </a:extLst>
          </p:cNvPr>
          <p:cNvSpPr>
            <a:spLocks noGrp="1"/>
          </p:cNvSpPr>
          <p:nvPr>
            <p:ph type="body" sz="quarter" idx="21" hasCustomPrompt="1"/>
          </p:nvPr>
        </p:nvSpPr>
        <p:spPr>
          <a:xfrm>
            <a:off x="6781820" y="5608955"/>
            <a:ext cx="4838705" cy="269769"/>
          </a:xfrm>
        </p:spPr>
        <p:txBody>
          <a:bodyPr anchor="ctr"/>
          <a:lstStyle>
            <a:lvl1pPr>
              <a:defRPr sz="1200" b="1" i="0">
                <a:solidFill>
                  <a:schemeClr val="tx1"/>
                </a:solidFill>
                <a:latin typeface="Oracle Sans" panose="020B0503020204020204" pitchFamily="34" charset="0"/>
                <a:cs typeface="Oracle Sans" panose="020B0503020204020204" pitchFamily="34" charset="0"/>
              </a:defRPr>
            </a:lvl1pPr>
          </a:lstStyle>
          <a:p>
            <a:pPr lvl="0"/>
            <a:r>
              <a:rPr lang="en-US" dirty="0"/>
              <a:t>Person name</a:t>
            </a:r>
          </a:p>
        </p:txBody>
      </p:sp>
      <p:sp>
        <p:nvSpPr>
          <p:cNvPr id="19" name="Text Placeholder 3">
            <a:extLst>
              <a:ext uri="{FF2B5EF4-FFF2-40B4-BE49-F238E27FC236}">
                <a16:creationId xmlns:a16="http://schemas.microsoft.com/office/drawing/2014/main" id="{EECEA0F4-62BE-D045-9B17-E8A1B43697E5}"/>
              </a:ext>
            </a:extLst>
          </p:cNvPr>
          <p:cNvSpPr>
            <a:spLocks noGrp="1"/>
          </p:cNvSpPr>
          <p:nvPr>
            <p:ph type="body" sz="quarter" idx="22" hasCustomPrompt="1"/>
          </p:nvPr>
        </p:nvSpPr>
        <p:spPr>
          <a:xfrm>
            <a:off x="6781819" y="5938133"/>
            <a:ext cx="4838705" cy="269769"/>
          </a:xfrm>
        </p:spPr>
        <p:txBody>
          <a:bodyPr anchor="ctr"/>
          <a:lstStyle>
            <a:lvl1pPr>
              <a:defRPr sz="1200" b="0" i="0">
                <a:solidFill>
                  <a:schemeClr val="tx1"/>
                </a:solidFill>
                <a:latin typeface="Oracle Sans Light" panose="020B0403020204020204" pitchFamily="34" charset="0"/>
                <a:cs typeface="Oracle Sans Light" panose="020B0403020204020204" pitchFamily="34" charset="0"/>
              </a:defRPr>
            </a:lvl1pPr>
          </a:lstStyle>
          <a:p>
            <a:pPr lvl="0"/>
            <a:r>
              <a:rPr lang="en-US" dirty="0"/>
              <a:t>Company name</a:t>
            </a:r>
          </a:p>
        </p:txBody>
      </p:sp>
      <p:sp>
        <p:nvSpPr>
          <p:cNvPr id="29" name="Slide Number Placeholder 7">
            <a:extLst>
              <a:ext uri="{FF2B5EF4-FFF2-40B4-BE49-F238E27FC236}">
                <a16:creationId xmlns:a16="http://schemas.microsoft.com/office/drawing/2014/main" id="{7D43D53D-1879-CF48-8DE6-3846758776F3}"/>
              </a:ext>
            </a:extLst>
          </p:cNvPr>
          <p:cNvSpPr>
            <a:spLocks noGrp="1"/>
          </p:cNvSpPr>
          <p:nvPr>
            <p:ph type="sldNum" sz="quarter" idx="28"/>
          </p:nvPr>
        </p:nvSpPr>
        <p:spPr>
          <a:xfrm>
            <a:off x="762000" y="6423660"/>
            <a:ext cx="365760" cy="365760"/>
          </a:xfrm>
        </p:spPr>
        <p:txBody>
          <a:bodyPr/>
          <a:lstStyle/>
          <a:p>
            <a:fld id="{345D60D9-5372-5F40-9443-0F9AE5BDC3C8}" type="slidenum">
              <a:rPr lang="en-US" smtClean="0"/>
              <a:pPr/>
              <a:t>‹#›</a:t>
            </a:fld>
            <a:endParaRPr lang="en-US" dirty="0"/>
          </a:p>
        </p:txBody>
      </p:sp>
      <p:sp>
        <p:nvSpPr>
          <p:cNvPr id="28" name="Footer Placeholder 4">
            <a:extLst>
              <a:ext uri="{FF2B5EF4-FFF2-40B4-BE49-F238E27FC236}">
                <a16:creationId xmlns:a16="http://schemas.microsoft.com/office/drawing/2014/main" id="{46B113C1-4EA6-7B46-88D2-42464EE15996}"/>
              </a:ext>
            </a:extLst>
          </p:cNvPr>
          <p:cNvSpPr>
            <a:spLocks noGrp="1"/>
          </p:cNvSpPr>
          <p:nvPr>
            <p:ph type="ftr" sz="quarter" idx="11"/>
          </p:nvPr>
        </p:nvSpPr>
        <p:spPr>
          <a:xfrm>
            <a:off x="1127759" y="6423978"/>
            <a:ext cx="5745379" cy="365125"/>
          </a:xfrm>
          <a:prstGeom prst="rect">
            <a:avLst/>
          </a:prstGeom>
        </p:spPr>
        <p:txBody>
          <a:bodyPr/>
          <a:lstStyle/>
          <a:p>
            <a:r>
              <a:rPr lang="en-US"/>
              <a:t>Copyright © 2025, Oracle and/or its affiliates</a:t>
            </a:r>
            <a:endParaRPr lang="en-US" dirty="0"/>
          </a:p>
        </p:txBody>
      </p:sp>
      <p:sp>
        <p:nvSpPr>
          <p:cNvPr id="27" name="Date Placeholder 2">
            <a:extLst>
              <a:ext uri="{FF2B5EF4-FFF2-40B4-BE49-F238E27FC236}">
                <a16:creationId xmlns:a16="http://schemas.microsoft.com/office/drawing/2014/main" id="{AF4E5109-0D94-FF4F-ABC8-6A63768A3ADF}"/>
              </a:ext>
            </a:extLst>
          </p:cNvPr>
          <p:cNvSpPr>
            <a:spLocks noGrp="1"/>
          </p:cNvSpPr>
          <p:nvPr>
            <p:ph type="dt" sz="half" idx="10"/>
          </p:nvPr>
        </p:nvSpPr>
        <p:spPr>
          <a:xfrm>
            <a:off x="6873138" y="6425604"/>
            <a:ext cx="2743200" cy="363500"/>
          </a:xfrm>
        </p:spPr>
        <p:txBody>
          <a:bodyPr/>
          <a:lstStyle/>
          <a:p>
            <a:r>
              <a:rPr lang="en-US"/>
              <a:t>[Date]</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1550283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Color - Small_Quote_Pattern_Pillar">
    <p:bg>
      <p:bgPr>
        <a:solidFill>
          <a:schemeClr val="accent5"/>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672C966-D4EE-9D41-877E-52F2E6021C26}"/>
              </a:ext>
              <a:ext uri="{C183D7F6-B498-43B3-948B-1728B52AA6E4}">
                <adec:decorative xmlns:adec="http://schemas.microsoft.com/office/drawing/2017/decorative" val="1"/>
              </a:ext>
            </a:extLst>
          </p:cNvPr>
          <p:cNvSpPr/>
          <p:nvPr userDrawn="1"/>
        </p:nvSpPr>
        <p:spPr>
          <a:xfrm>
            <a:off x="0" y="1"/>
            <a:ext cx="12192000" cy="6857999"/>
          </a:xfrm>
          <a:prstGeom prst="rect">
            <a:avLst/>
          </a:prstGeom>
          <a:blipFill dpi="0" rotWithShape="1">
            <a:blip r:embed="rId2" cstate="screen">
              <a:alphaModFix amt="5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itle 1">
            <a:extLst>
              <a:ext uri="{FF2B5EF4-FFF2-40B4-BE49-F238E27FC236}">
                <a16:creationId xmlns:a16="http://schemas.microsoft.com/office/drawing/2014/main" id="{113DFF4D-BD20-4711-9000-93E23D00A90E}"/>
              </a:ext>
            </a:extLst>
          </p:cNvPr>
          <p:cNvSpPr>
            <a:spLocks noGrp="1"/>
          </p:cNvSpPr>
          <p:nvPr>
            <p:ph type="title" hasCustomPrompt="1"/>
          </p:nvPr>
        </p:nvSpPr>
        <p:spPr>
          <a:xfrm>
            <a:off x="1146413" y="750231"/>
            <a:ext cx="6509982" cy="156950"/>
          </a:xfrm>
          <a:noFill/>
        </p:spPr>
        <p:txBody>
          <a:bodyPr vert="horz" lIns="0" tIns="0" rIns="0" bIns="0" rtlCol="0">
            <a:noAutofit/>
          </a:bodyPr>
          <a:lstStyle>
            <a:lvl1pPr>
              <a:defRPr lang="en-US" sz="1200" cap="all" spc="300">
                <a:solidFill>
                  <a:schemeClr val="accent3"/>
                </a:solidFill>
                <a:cs typeface="Oracle Sans Tab Light" panose="020B0403020204020204"/>
              </a:defRPr>
            </a:lvl1pPr>
          </a:lstStyle>
          <a:p>
            <a:pPr marL="0" marR="0" lvl="0" indent="0" fontAlgn="auto">
              <a:spcBef>
                <a:spcPts val="600"/>
              </a:spcBef>
              <a:spcAft>
                <a:spcPts val="0"/>
              </a:spcAft>
              <a:buClrTx/>
              <a:buSzTx/>
              <a:buFont typeface="System Font Regular"/>
              <a:tabLst/>
            </a:pPr>
            <a:r>
              <a:rPr lang="en-US" dirty="0"/>
              <a:t>TITLE GOES HERE</a:t>
            </a:r>
          </a:p>
        </p:txBody>
      </p:sp>
      <p:sp>
        <p:nvSpPr>
          <p:cNvPr id="11" name="Rectangle 10">
            <a:extLst>
              <a:ext uri="{FF2B5EF4-FFF2-40B4-BE49-F238E27FC236}">
                <a16:creationId xmlns:a16="http://schemas.microsoft.com/office/drawing/2014/main" id="{0E6ADCCD-58DB-5E49-88ED-710CB58AC7E9}"/>
              </a:ext>
              <a:ext uri="{C183D7F6-B498-43B3-948B-1728B52AA6E4}">
                <adec:decorative xmlns:adec="http://schemas.microsoft.com/office/drawing/2017/decorative" val="1"/>
              </a:ext>
            </a:extLst>
          </p:cNvPr>
          <p:cNvSpPr/>
          <p:nvPr userDrawn="1"/>
        </p:nvSpPr>
        <p:spPr>
          <a:xfrm>
            <a:off x="1145483" y="4803091"/>
            <a:ext cx="349581" cy="3657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4" name="Text Placeholder 2">
            <a:extLst>
              <a:ext uri="{FF2B5EF4-FFF2-40B4-BE49-F238E27FC236}">
                <a16:creationId xmlns:a16="http://schemas.microsoft.com/office/drawing/2014/main" id="{102A2EB7-3657-F440-B4A0-5FA639EEBBC1}"/>
              </a:ext>
            </a:extLst>
          </p:cNvPr>
          <p:cNvSpPr>
            <a:spLocks noGrp="1"/>
          </p:cNvSpPr>
          <p:nvPr>
            <p:ph type="body" idx="1" hasCustomPrompt="1"/>
          </p:nvPr>
        </p:nvSpPr>
        <p:spPr>
          <a:xfrm>
            <a:off x="1127758" y="1413283"/>
            <a:ext cx="6476523" cy="3130207"/>
          </a:xfrm>
        </p:spPr>
        <p:txBody>
          <a:bodyPr lIns="0" rIns="0" anchor="ctr" anchorCtr="0">
            <a:normAutofit/>
          </a:bodyPr>
          <a:lstStyle>
            <a:lvl1pPr marL="0" indent="0">
              <a:lnSpc>
                <a:spcPts val="3000"/>
              </a:lnSpc>
              <a:spcBef>
                <a:spcPct val="0"/>
              </a:spcBef>
              <a:buNone/>
              <a:defRPr sz="2400" b="0" i="0">
                <a:solidFill>
                  <a:schemeClr val="tx2"/>
                </a:solidFill>
                <a:latin typeface="Georgia" panose="02040502050405020303" pitchFamily="18" charset="0"/>
                <a:ea typeface="Open Sans Light" panose="020B0306030504020204" pitchFamily="34" charset="0"/>
                <a:cs typeface="Oracle Sans" panose="020B05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“Click to add quote. Quotes should ideally be five lines or less.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Ut </a:t>
            </a:r>
            <a:r>
              <a:rPr lang="en-US" dirty="0" err="1"/>
              <a:t>enim</a:t>
            </a:r>
            <a:r>
              <a:rPr lang="en-US" dirty="0"/>
              <a:t> ad minim </a:t>
            </a:r>
            <a:r>
              <a:rPr lang="en-US" dirty="0" err="1"/>
              <a:t>veniam</a:t>
            </a:r>
            <a:r>
              <a:rPr lang="en-US" dirty="0"/>
              <a:t>.”</a:t>
            </a:r>
          </a:p>
        </p:txBody>
      </p:sp>
      <p:sp>
        <p:nvSpPr>
          <p:cNvPr id="21" name="Text Field">
            <a:extLst>
              <a:ext uri="{FF2B5EF4-FFF2-40B4-BE49-F238E27FC236}">
                <a16:creationId xmlns:a16="http://schemas.microsoft.com/office/drawing/2014/main" id="{BB6406BD-135B-C346-95E5-9EC6149BB3E8}"/>
              </a:ext>
            </a:extLst>
          </p:cNvPr>
          <p:cNvSpPr>
            <a:spLocks noGrp="1"/>
          </p:cNvSpPr>
          <p:nvPr>
            <p:ph type="body" sz="quarter" idx="39" hasCustomPrompt="1"/>
          </p:nvPr>
        </p:nvSpPr>
        <p:spPr>
          <a:xfrm>
            <a:off x="1145483" y="5175037"/>
            <a:ext cx="6458798" cy="266291"/>
          </a:xfrm>
        </p:spPr>
        <p:txBody>
          <a:bodyPr>
            <a:noAutofit/>
          </a:bodyPr>
          <a:lstStyle>
            <a:lvl1pPr>
              <a:defRPr b="1">
                <a:solidFill>
                  <a:schemeClr val="tx2"/>
                </a:solidFill>
              </a:defRPr>
            </a:lvl1pPr>
          </a:lstStyle>
          <a:p>
            <a:pPr lvl="0"/>
            <a:r>
              <a:rPr lang="en-US" dirty="0"/>
              <a:t>Name of person quoted</a:t>
            </a:r>
          </a:p>
        </p:txBody>
      </p:sp>
      <p:sp>
        <p:nvSpPr>
          <p:cNvPr id="20" name="Text Field">
            <a:extLst>
              <a:ext uri="{FF2B5EF4-FFF2-40B4-BE49-F238E27FC236}">
                <a16:creationId xmlns:a16="http://schemas.microsoft.com/office/drawing/2014/main" id="{B43C728A-1EA8-A34F-8702-A4D3E401FA94}"/>
              </a:ext>
            </a:extLst>
          </p:cNvPr>
          <p:cNvSpPr>
            <a:spLocks noGrp="1"/>
          </p:cNvSpPr>
          <p:nvPr>
            <p:ph type="body" sz="quarter" idx="38" hasCustomPrompt="1"/>
          </p:nvPr>
        </p:nvSpPr>
        <p:spPr>
          <a:xfrm>
            <a:off x="1145483" y="5481703"/>
            <a:ext cx="6458798" cy="606216"/>
          </a:xfrm>
        </p:spPr>
        <p:txBody>
          <a:bodyPr>
            <a:noAutofit/>
          </a:bodyPr>
          <a:lstStyle>
            <a:lvl1pPr>
              <a:defRPr sz="1500">
                <a:solidFill>
                  <a:schemeClr val="tx2"/>
                </a:solidFill>
              </a:defRPr>
            </a:lvl1pPr>
          </a:lstStyle>
          <a:p>
            <a:pPr lvl="0"/>
            <a:r>
              <a:rPr lang="en-US"/>
              <a:t>Additional information if needed</a:t>
            </a:r>
          </a:p>
        </p:txBody>
      </p:sp>
      <p:sp>
        <p:nvSpPr>
          <p:cNvPr id="3" name="Content Placeholder 2">
            <a:extLst>
              <a:ext uri="{FF2B5EF4-FFF2-40B4-BE49-F238E27FC236}">
                <a16:creationId xmlns:a16="http://schemas.microsoft.com/office/drawing/2014/main" id="{DD865FAA-4AF1-47AE-AA22-F6C75FECB8CB}"/>
              </a:ext>
            </a:extLst>
          </p:cNvPr>
          <p:cNvSpPr>
            <a:spLocks noGrp="1"/>
          </p:cNvSpPr>
          <p:nvPr>
            <p:ph sz="quarter" idx="40" hasCustomPrompt="1"/>
          </p:nvPr>
        </p:nvSpPr>
        <p:spPr>
          <a:xfrm>
            <a:off x="8424863" y="1984375"/>
            <a:ext cx="2500312" cy="1989138"/>
          </a:xfrm>
        </p:spPr>
        <p:txBody>
          <a:bodyPr anchor="t"/>
          <a:lstStyle>
            <a:lvl1pPr algn="ctr">
              <a:defRPr sz="1400"/>
            </a:lvl1pPr>
            <a:lvl5pPr marL="731520" indent="0">
              <a:buNone/>
              <a:defRPr/>
            </a:lvl5pPr>
          </a:lstStyle>
          <a:p>
            <a:r>
              <a:rPr lang="en-US" dirty="0"/>
              <a:t>Company logo here</a:t>
            </a:r>
            <a:br>
              <a:rPr lang="en-US" dirty="0"/>
            </a:br>
            <a:r>
              <a:rPr lang="en-US" dirty="0"/>
              <a:t>Insert a PNG with a transparent background</a:t>
            </a:r>
          </a:p>
        </p:txBody>
      </p:sp>
      <p:sp>
        <p:nvSpPr>
          <p:cNvPr id="17" name="Slide Number Placeholder 7">
            <a:extLst>
              <a:ext uri="{FF2B5EF4-FFF2-40B4-BE49-F238E27FC236}">
                <a16:creationId xmlns:a16="http://schemas.microsoft.com/office/drawing/2014/main" id="{2A495A1A-BDFA-8A48-8014-006E83FE35E4}"/>
              </a:ext>
            </a:extLst>
          </p:cNvPr>
          <p:cNvSpPr>
            <a:spLocks noGrp="1"/>
          </p:cNvSpPr>
          <p:nvPr>
            <p:ph type="sldNum" sz="quarter" idx="12"/>
          </p:nvPr>
        </p:nvSpPr>
        <p:spPr>
          <a:xfrm>
            <a:off x="762000" y="6423660"/>
            <a:ext cx="365760" cy="365760"/>
          </a:xfrm>
        </p:spPr>
        <p:txBody>
          <a:bodyPr/>
          <a:lstStyle>
            <a:lvl1pPr>
              <a:defRPr>
                <a:solidFill>
                  <a:schemeClr val="tx1"/>
                </a:solidFill>
              </a:defRPr>
            </a:lvl1pPr>
          </a:lstStyle>
          <a:p>
            <a:fld id="{345D60D9-5372-5F40-9443-0F9AE5BDC3C8}" type="slidenum">
              <a:rPr lang="en-US" smtClean="0"/>
              <a:pPr/>
              <a:t>‹#›</a:t>
            </a:fld>
            <a:endParaRPr lang="en-US" dirty="0"/>
          </a:p>
        </p:txBody>
      </p:sp>
      <p:sp>
        <p:nvSpPr>
          <p:cNvPr id="16" name="Footer Placeholder 4">
            <a:extLst>
              <a:ext uri="{FF2B5EF4-FFF2-40B4-BE49-F238E27FC236}">
                <a16:creationId xmlns:a16="http://schemas.microsoft.com/office/drawing/2014/main" id="{A4041389-12F3-0D42-88E9-CE78F5863322}"/>
              </a:ext>
            </a:extLst>
          </p:cNvPr>
          <p:cNvSpPr>
            <a:spLocks noGrp="1"/>
          </p:cNvSpPr>
          <p:nvPr>
            <p:ph type="ftr" sz="quarter" idx="11"/>
          </p:nvPr>
        </p:nvSpPr>
        <p:spPr>
          <a:xfrm>
            <a:off x="1127759" y="6423978"/>
            <a:ext cx="5745379" cy="365125"/>
          </a:xfrm>
          <a:prstGeom prst="rect">
            <a:avLst/>
          </a:prstGeom>
        </p:spPr>
        <p:txBody>
          <a:bodyPr/>
          <a:lstStyle>
            <a:lvl1pPr>
              <a:defRPr>
                <a:solidFill>
                  <a:schemeClr val="tx1"/>
                </a:solidFill>
              </a:defRPr>
            </a:lvl1pPr>
          </a:lstStyle>
          <a:p>
            <a:r>
              <a:rPr lang="en-US"/>
              <a:t>Copyright © 2025, Oracle and/or its affiliates</a:t>
            </a:r>
            <a:endParaRPr lang="en-US" dirty="0"/>
          </a:p>
        </p:txBody>
      </p:sp>
      <p:sp>
        <p:nvSpPr>
          <p:cNvPr id="12" name="Date Placeholder 2">
            <a:extLst>
              <a:ext uri="{FF2B5EF4-FFF2-40B4-BE49-F238E27FC236}">
                <a16:creationId xmlns:a16="http://schemas.microsoft.com/office/drawing/2014/main" id="{68C1A955-E187-5044-9A38-C461CA74EC06}"/>
              </a:ext>
            </a:extLst>
          </p:cNvPr>
          <p:cNvSpPr>
            <a:spLocks noGrp="1"/>
          </p:cNvSpPr>
          <p:nvPr>
            <p:ph type="dt" sz="half" idx="10"/>
          </p:nvPr>
        </p:nvSpPr>
        <p:spPr>
          <a:xfrm>
            <a:off x="6873138" y="6425604"/>
            <a:ext cx="2743200" cy="363500"/>
          </a:xfrm>
        </p:spPr>
        <p:txBody>
          <a:bodyPr/>
          <a:lstStyle>
            <a:lvl1pPr>
              <a:defRPr>
                <a:solidFill>
                  <a:schemeClr val="tx1"/>
                </a:solidFill>
              </a:defRPr>
            </a:lvl1pPr>
          </a:lstStyle>
          <a:p>
            <a:r>
              <a:rPr lang="en-US"/>
              <a:t>[Date]</a:t>
            </a:r>
            <a:endParaRPr lang="en-US" dirty="0"/>
          </a:p>
        </p:txBody>
      </p:sp>
      <p:pic>
        <p:nvPicPr>
          <p:cNvPr id="15" name="OTag">
            <a:extLst>
              <a:ext uri="{FF2B5EF4-FFF2-40B4-BE49-F238E27FC236}">
                <a16:creationId xmlns:a16="http://schemas.microsoft.com/office/drawing/2014/main" id="{12FE17A0-AE9F-4063-A65C-32EF2C806C06}"/>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pic>
        <p:nvPicPr>
          <p:cNvPr id="2" name="Picture 1" descr="A picture containing graphics, screenshot, red&#10;&#10;Description automatically generated">
            <a:extLst>
              <a:ext uri="{FF2B5EF4-FFF2-40B4-BE49-F238E27FC236}">
                <a16:creationId xmlns:a16="http://schemas.microsoft.com/office/drawing/2014/main" id="{E8875847-087C-3C56-7CE9-5A8BC26BA8BB}"/>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l="-8182" t="-44472" r="9426" b="48740"/>
          <a:stretch/>
        </p:blipFill>
        <p:spPr>
          <a:xfrm rot="10800000" flipH="1">
            <a:off x="9637668" y="1"/>
            <a:ext cx="2572867" cy="1700592"/>
          </a:xfrm>
          <a:prstGeom prst="rect">
            <a:avLst/>
          </a:prstGeom>
        </p:spPr>
      </p:pic>
      <p:pic>
        <p:nvPicPr>
          <p:cNvPr id="4" name="Picture 3" descr="A white line on a black background&#10;&#10;Description automatically generated with low confidence">
            <a:extLst>
              <a:ext uri="{FF2B5EF4-FFF2-40B4-BE49-F238E27FC236}">
                <a16:creationId xmlns:a16="http://schemas.microsoft.com/office/drawing/2014/main" id="{BDDDA6EB-7934-F4F5-CA7E-BC98964EE755}"/>
              </a:ext>
            </a:extLst>
          </p:cNvPr>
          <p:cNvPicPr>
            <a:picLocks noChangeAspect="1"/>
          </p:cNvPicPr>
          <p:nvPr userDrawn="1"/>
        </p:nvPicPr>
        <p:blipFill rotWithShape="1">
          <a:blip r:embed="rId5" cstate="screen">
            <a:extLst>
              <a:ext uri="{28A0092B-C50C-407E-A947-70E740481C1C}">
                <a14:useLocalDpi xmlns:a14="http://schemas.microsoft.com/office/drawing/2010/main"/>
              </a:ext>
            </a:extLst>
          </a:blip>
          <a:srcRect t="41368" r="36546"/>
          <a:stretch/>
        </p:blipFill>
        <p:spPr>
          <a:xfrm>
            <a:off x="10360936" y="1"/>
            <a:ext cx="1849599" cy="1316357"/>
          </a:xfrm>
          <a:prstGeom prst="rect">
            <a:avLst/>
          </a:prstGeom>
        </p:spPr>
      </p:pic>
    </p:spTree>
    <p:extLst>
      <p:ext uri="{BB962C8B-B14F-4D97-AF65-F5344CB8AC3E}">
        <p14:creationId xmlns:p14="http://schemas.microsoft.com/office/powerpoint/2010/main" val="34504564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Small_Quote_Pattern_Sand">
    <p:bg>
      <p:bgPr>
        <a:solidFill>
          <a:srgbClr val="F1EFED">
            <a:alpha val="60000"/>
          </a:srgbClr>
        </a:solidFill>
        <a:effectLst/>
      </p:bgPr>
    </p:bg>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113DFF4D-BD20-4711-9000-93E23D00A90E}"/>
              </a:ext>
            </a:extLst>
          </p:cNvPr>
          <p:cNvSpPr>
            <a:spLocks noGrp="1"/>
          </p:cNvSpPr>
          <p:nvPr>
            <p:ph type="title" hasCustomPrompt="1"/>
          </p:nvPr>
        </p:nvSpPr>
        <p:spPr>
          <a:xfrm>
            <a:off x="1146413" y="750231"/>
            <a:ext cx="6509982" cy="156950"/>
          </a:xfrm>
          <a:noFill/>
        </p:spPr>
        <p:txBody>
          <a:bodyPr vert="horz" lIns="0" tIns="0" rIns="0" bIns="0" rtlCol="0">
            <a:noAutofit/>
          </a:bodyPr>
          <a:lstStyle>
            <a:lvl1pPr>
              <a:defRPr lang="en-US" sz="1200" cap="all" spc="300">
                <a:solidFill>
                  <a:srgbClr val="C74634"/>
                </a:solidFill>
                <a:cs typeface="Oracle Sans Tab Light" panose="020B0403020204020204"/>
              </a:defRPr>
            </a:lvl1pPr>
          </a:lstStyle>
          <a:p>
            <a:pPr marL="0" marR="0" lvl="0" indent="0" fontAlgn="auto">
              <a:spcBef>
                <a:spcPts val="600"/>
              </a:spcBef>
              <a:spcAft>
                <a:spcPts val="0"/>
              </a:spcAft>
              <a:buClrTx/>
              <a:buSzTx/>
              <a:buFont typeface="System Font Regular"/>
              <a:tabLst/>
            </a:pPr>
            <a:r>
              <a:rPr lang="en-US" dirty="0"/>
              <a:t>TITLE GOES HERE</a:t>
            </a:r>
          </a:p>
        </p:txBody>
      </p:sp>
      <p:sp>
        <p:nvSpPr>
          <p:cNvPr id="10" name="Rectangle 9">
            <a:extLst>
              <a:ext uri="{FF2B5EF4-FFF2-40B4-BE49-F238E27FC236}">
                <a16:creationId xmlns:a16="http://schemas.microsoft.com/office/drawing/2014/main" id="{F672C966-D4EE-9D41-877E-52F2E6021C26}"/>
              </a:ext>
              <a:ext uri="{C183D7F6-B498-43B3-948B-1728B52AA6E4}">
                <adec:decorative xmlns:adec="http://schemas.microsoft.com/office/drawing/2017/decorative" val="1"/>
              </a:ext>
            </a:extLst>
          </p:cNvPr>
          <p:cNvSpPr/>
          <p:nvPr userDrawn="1"/>
        </p:nvSpPr>
        <p:spPr>
          <a:xfrm>
            <a:off x="0" y="1"/>
            <a:ext cx="12192000" cy="6857999"/>
          </a:xfrm>
          <a:prstGeom prst="rect">
            <a:avLst/>
          </a:prstGeom>
          <a:blipFill dpi="0" rotWithShape="1">
            <a:blip r:embed="rId2" cstate="screen">
              <a:alphaModFix amt="5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0E6ADCCD-58DB-5E49-88ED-710CB58AC7E9}"/>
              </a:ext>
              <a:ext uri="{C183D7F6-B498-43B3-948B-1728B52AA6E4}">
                <adec:decorative xmlns:adec="http://schemas.microsoft.com/office/drawing/2017/decorative" val="1"/>
              </a:ext>
            </a:extLst>
          </p:cNvPr>
          <p:cNvSpPr/>
          <p:nvPr userDrawn="1"/>
        </p:nvSpPr>
        <p:spPr>
          <a:xfrm>
            <a:off x="1145483" y="4803091"/>
            <a:ext cx="349581" cy="36576"/>
          </a:xfrm>
          <a:prstGeom prst="rect">
            <a:avLst/>
          </a:prstGeom>
          <a:solidFill>
            <a:srgbClr val="C746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4" name="Text Placeholder 2">
            <a:extLst>
              <a:ext uri="{FF2B5EF4-FFF2-40B4-BE49-F238E27FC236}">
                <a16:creationId xmlns:a16="http://schemas.microsoft.com/office/drawing/2014/main" id="{102A2EB7-3657-F440-B4A0-5FA639EEBBC1}"/>
              </a:ext>
            </a:extLst>
          </p:cNvPr>
          <p:cNvSpPr>
            <a:spLocks noGrp="1"/>
          </p:cNvSpPr>
          <p:nvPr>
            <p:ph type="body" idx="1" hasCustomPrompt="1"/>
          </p:nvPr>
        </p:nvSpPr>
        <p:spPr>
          <a:xfrm>
            <a:off x="1127758" y="1413283"/>
            <a:ext cx="6476523" cy="3130207"/>
          </a:xfrm>
        </p:spPr>
        <p:txBody>
          <a:bodyPr lIns="0" rIns="0" anchor="ctr" anchorCtr="0">
            <a:normAutofit/>
          </a:bodyPr>
          <a:lstStyle>
            <a:lvl1pPr marL="0" indent="0">
              <a:lnSpc>
                <a:spcPts val="3000"/>
              </a:lnSpc>
              <a:spcBef>
                <a:spcPct val="0"/>
              </a:spcBef>
              <a:buNone/>
              <a:defRPr sz="2400" b="0" i="0">
                <a:solidFill>
                  <a:schemeClr val="tx2"/>
                </a:solidFill>
                <a:latin typeface="Georgia" panose="02040502050405020303" pitchFamily="18" charset="0"/>
                <a:ea typeface="Open Sans Light" panose="020B0306030504020204" pitchFamily="34" charset="0"/>
                <a:cs typeface="Oracle Sans" panose="020B05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“Click to add quote. Quotes should ideally be five lines or less.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Ut </a:t>
            </a:r>
            <a:r>
              <a:rPr lang="en-US" dirty="0" err="1"/>
              <a:t>enim</a:t>
            </a:r>
            <a:r>
              <a:rPr lang="en-US" dirty="0"/>
              <a:t> ad minim </a:t>
            </a:r>
            <a:r>
              <a:rPr lang="en-US" dirty="0" err="1"/>
              <a:t>veniam</a:t>
            </a:r>
            <a:r>
              <a:rPr lang="en-US" dirty="0"/>
              <a:t>.”</a:t>
            </a:r>
          </a:p>
        </p:txBody>
      </p:sp>
      <p:sp>
        <p:nvSpPr>
          <p:cNvPr id="21" name="Text Field">
            <a:extLst>
              <a:ext uri="{FF2B5EF4-FFF2-40B4-BE49-F238E27FC236}">
                <a16:creationId xmlns:a16="http://schemas.microsoft.com/office/drawing/2014/main" id="{BB6406BD-135B-C346-95E5-9EC6149BB3E8}"/>
              </a:ext>
            </a:extLst>
          </p:cNvPr>
          <p:cNvSpPr>
            <a:spLocks noGrp="1"/>
          </p:cNvSpPr>
          <p:nvPr>
            <p:ph type="body" sz="quarter" idx="39" hasCustomPrompt="1"/>
          </p:nvPr>
        </p:nvSpPr>
        <p:spPr>
          <a:xfrm>
            <a:off x="1145483" y="5175037"/>
            <a:ext cx="6458798" cy="266291"/>
          </a:xfrm>
        </p:spPr>
        <p:txBody>
          <a:bodyPr>
            <a:noAutofit/>
          </a:bodyPr>
          <a:lstStyle>
            <a:lvl1pPr>
              <a:defRPr b="1">
                <a:solidFill>
                  <a:schemeClr val="tx2"/>
                </a:solidFill>
              </a:defRPr>
            </a:lvl1pPr>
          </a:lstStyle>
          <a:p>
            <a:pPr lvl="0"/>
            <a:r>
              <a:rPr lang="en-US" dirty="0"/>
              <a:t>Name of person quoted</a:t>
            </a:r>
          </a:p>
        </p:txBody>
      </p:sp>
      <p:sp>
        <p:nvSpPr>
          <p:cNvPr id="20" name="Text Field">
            <a:extLst>
              <a:ext uri="{FF2B5EF4-FFF2-40B4-BE49-F238E27FC236}">
                <a16:creationId xmlns:a16="http://schemas.microsoft.com/office/drawing/2014/main" id="{B43C728A-1EA8-A34F-8702-A4D3E401FA94}"/>
              </a:ext>
            </a:extLst>
          </p:cNvPr>
          <p:cNvSpPr>
            <a:spLocks noGrp="1"/>
          </p:cNvSpPr>
          <p:nvPr>
            <p:ph type="body" sz="quarter" idx="38" hasCustomPrompt="1"/>
          </p:nvPr>
        </p:nvSpPr>
        <p:spPr>
          <a:xfrm>
            <a:off x="1145483" y="5481703"/>
            <a:ext cx="6458798" cy="606216"/>
          </a:xfrm>
        </p:spPr>
        <p:txBody>
          <a:bodyPr>
            <a:noAutofit/>
          </a:bodyPr>
          <a:lstStyle>
            <a:lvl1pPr>
              <a:defRPr sz="1500">
                <a:solidFill>
                  <a:schemeClr val="tx2"/>
                </a:solidFill>
              </a:defRPr>
            </a:lvl1pPr>
          </a:lstStyle>
          <a:p>
            <a:pPr lvl="0"/>
            <a:r>
              <a:rPr lang="en-US"/>
              <a:t>Additional information if needed</a:t>
            </a:r>
          </a:p>
        </p:txBody>
      </p:sp>
      <p:sp>
        <p:nvSpPr>
          <p:cNvPr id="15" name="Content Placeholder 2">
            <a:extLst>
              <a:ext uri="{FF2B5EF4-FFF2-40B4-BE49-F238E27FC236}">
                <a16:creationId xmlns:a16="http://schemas.microsoft.com/office/drawing/2014/main" id="{CBC589DA-F03F-4628-B104-E7D5556846ED}"/>
              </a:ext>
            </a:extLst>
          </p:cNvPr>
          <p:cNvSpPr>
            <a:spLocks noGrp="1"/>
          </p:cNvSpPr>
          <p:nvPr>
            <p:ph sz="quarter" idx="40" hasCustomPrompt="1"/>
          </p:nvPr>
        </p:nvSpPr>
        <p:spPr>
          <a:xfrm>
            <a:off x="8424863" y="1984375"/>
            <a:ext cx="2500312" cy="1989138"/>
          </a:xfrm>
        </p:spPr>
        <p:txBody>
          <a:bodyPr anchor="t"/>
          <a:lstStyle>
            <a:lvl1pPr algn="ctr">
              <a:defRPr sz="1400"/>
            </a:lvl1pPr>
            <a:lvl5pPr marL="731520" indent="0">
              <a:buNone/>
              <a:defRPr/>
            </a:lvl5pPr>
          </a:lstStyle>
          <a:p>
            <a:r>
              <a:rPr lang="en-US" dirty="0"/>
              <a:t>Company logo here</a:t>
            </a:r>
            <a:br>
              <a:rPr lang="en-US" dirty="0"/>
            </a:br>
            <a:r>
              <a:rPr lang="en-US" dirty="0"/>
              <a:t>Insert a PNG with a transparent background</a:t>
            </a:r>
          </a:p>
        </p:txBody>
      </p:sp>
      <p:sp>
        <p:nvSpPr>
          <p:cNvPr id="17" name="Slide Number Placeholder 7">
            <a:extLst>
              <a:ext uri="{FF2B5EF4-FFF2-40B4-BE49-F238E27FC236}">
                <a16:creationId xmlns:a16="http://schemas.microsoft.com/office/drawing/2014/main" id="{2A495A1A-BDFA-8A48-8014-006E83FE35E4}"/>
              </a:ext>
            </a:extLst>
          </p:cNvPr>
          <p:cNvSpPr>
            <a:spLocks noGrp="1"/>
          </p:cNvSpPr>
          <p:nvPr>
            <p:ph type="sldNum" sz="quarter" idx="12"/>
          </p:nvPr>
        </p:nvSpPr>
        <p:spPr>
          <a:xfrm>
            <a:off x="762000" y="6423660"/>
            <a:ext cx="365760" cy="365760"/>
          </a:xfrm>
        </p:spPr>
        <p:txBody>
          <a:bodyPr/>
          <a:lstStyle/>
          <a:p>
            <a:fld id="{345D60D9-5372-5F40-9443-0F9AE5BDC3C8}" type="slidenum">
              <a:rPr lang="en-US" smtClean="0"/>
              <a:pPr/>
              <a:t>‹#›</a:t>
            </a:fld>
            <a:endParaRPr lang="en-US" dirty="0"/>
          </a:p>
        </p:txBody>
      </p:sp>
      <p:sp>
        <p:nvSpPr>
          <p:cNvPr id="16" name="Footer Placeholder 4">
            <a:extLst>
              <a:ext uri="{FF2B5EF4-FFF2-40B4-BE49-F238E27FC236}">
                <a16:creationId xmlns:a16="http://schemas.microsoft.com/office/drawing/2014/main" id="{A4041389-12F3-0D42-88E9-CE78F5863322}"/>
              </a:ext>
            </a:extLst>
          </p:cNvPr>
          <p:cNvSpPr>
            <a:spLocks noGrp="1"/>
          </p:cNvSpPr>
          <p:nvPr>
            <p:ph type="ftr" sz="quarter" idx="11"/>
          </p:nvPr>
        </p:nvSpPr>
        <p:spPr>
          <a:xfrm>
            <a:off x="1127759" y="6423978"/>
            <a:ext cx="5745379" cy="365125"/>
          </a:xfrm>
          <a:prstGeom prst="rect">
            <a:avLst/>
          </a:prstGeom>
        </p:spPr>
        <p:txBody>
          <a:bodyPr/>
          <a:lstStyle/>
          <a:p>
            <a:r>
              <a:rPr lang="en-US"/>
              <a:t>Copyright © 2025, Oracle and/or its affiliates</a:t>
            </a:r>
            <a:endParaRPr lang="en-US" dirty="0"/>
          </a:p>
        </p:txBody>
      </p:sp>
      <p:sp>
        <p:nvSpPr>
          <p:cNvPr id="12" name="Date Placeholder 2">
            <a:extLst>
              <a:ext uri="{FF2B5EF4-FFF2-40B4-BE49-F238E27FC236}">
                <a16:creationId xmlns:a16="http://schemas.microsoft.com/office/drawing/2014/main" id="{68C1A955-E187-5044-9A38-C461CA74EC06}"/>
              </a:ext>
            </a:extLst>
          </p:cNvPr>
          <p:cNvSpPr>
            <a:spLocks noGrp="1"/>
          </p:cNvSpPr>
          <p:nvPr>
            <p:ph type="dt" sz="half" idx="10"/>
          </p:nvPr>
        </p:nvSpPr>
        <p:spPr>
          <a:xfrm>
            <a:off x="6873138" y="6425604"/>
            <a:ext cx="2743200" cy="363500"/>
          </a:xfrm>
        </p:spPr>
        <p:txBody>
          <a:bodyPr/>
          <a:lstStyle/>
          <a:p>
            <a:r>
              <a:rPr lang="en-US"/>
              <a:t>[Date]</a:t>
            </a:r>
            <a:endParaRPr lang="en-US" dirty="0"/>
          </a:p>
        </p:txBody>
      </p:sp>
      <p:pic>
        <p:nvPicPr>
          <p:cNvPr id="18" name="OTag">
            <a:extLst>
              <a:ext uri="{FF2B5EF4-FFF2-40B4-BE49-F238E27FC236}">
                <a16:creationId xmlns:a16="http://schemas.microsoft.com/office/drawing/2014/main" id="{5672C920-EA86-453C-BF8D-1939FA3352B4}"/>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pic>
        <p:nvPicPr>
          <p:cNvPr id="2" name="Picture 1" descr="A picture containing graphics, screenshot, red&#10;&#10;Description automatically generated">
            <a:extLst>
              <a:ext uri="{FF2B5EF4-FFF2-40B4-BE49-F238E27FC236}">
                <a16:creationId xmlns:a16="http://schemas.microsoft.com/office/drawing/2014/main" id="{87856A7F-7C5C-BD11-05B9-4E00A1AF63BE}"/>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l="-8182" t="-44472" r="9426" b="48740"/>
          <a:stretch/>
        </p:blipFill>
        <p:spPr>
          <a:xfrm rot="10800000" flipH="1">
            <a:off x="9637668" y="1"/>
            <a:ext cx="2572867" cy="1700592"/>
          </a:xfrm>
          <a:prstGeom prst="rect">
            <a:avLst/>
          </a:prstGeom>
        </p:spPr>
      </p:pic>
      <p:pic>
        <p:nvPicPr>
          <p:cNvPr id="3" name="Picture 2" descr="A white line on a black background&#10;&#10;Description automatically generated with low confidence">
            <a:extLst>
              <a:ext uri="{FF2B5EF4-FFF2-40B4-BE49-F238E27FC236}">
                <a16:creationId xmlns:a16="http://schemas.microsoft.com/office/drawing/2014/main" id="{1B2FCD36-A41C-F5CD-4DF5-4D092FDE3918}"/>
              </a:ext>
            </a:extLst>
          </p:cNvPr>
          <p:cNvPicPr>
            <a:picLocks noChangeAspect="1"/>
          </p:cNvPicPr>
          <p:nvPr userDrawn="1"/>
        </p:nvPicPr>
        <p:blipFill rotWithShape="1">
          <a:blip r:embed="rId5" cstate="screen">
            <a:extLst>
              <a:ext uri="{28A0092B-C50C-407E-A947-70E740481C1C}">
                <a14:useLocalDpi xmlns:a14="http://schemas.microsoft.com/office/drawing/2010/main"/>
              </a:ext>
            </a:extLst>
          </a:blip>
          <a:srcRect t="41368" r="36546"/>
          <a:stretch/>
        </p:blipFill>
        <p:spPr>
          <a:xfrm>
            <a:off x="10360936" y="1"/>
            <a:ext cx="1849599" cy="1316357"/>
          </a:xfrm>
          <a:prstGeom prst="rect">
            <a:avLst/>
          </a:prstGeom>
        </p:spPr>
      </p:pic>
    </p:spTree>
    <p:extLst>
      <p:ext uri="{BB962C8B-B14F-4D97-AF65-F5344CB8AC3E}">
        <p14:creationId xmlns:p14="http://schemas.microsoft.com/office/powerpoint/2010/main" val="23950056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Color - Medium_Quote_Pattern_Pillar">
    <p:bg>
      <p:bgPr>
        <a:solidFill>
          <a:schemeClr val="accent5"/>
        </a:solidFill>
        <a:effectLst/>
      </p:bgPr>
    </p:bg>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AECAF9C2-84C4-49F0-BE75-017FD4DA21AA}"/>
              </a:ext>
            </a:extLst>
          </p:cNvPr>
          <p:cNvSpPr>
            <a:spLocks noGrp="1"/>
          </p:cNvSpPr>
          <p:nvPr>
            <p:ph type="title" hasCustomPrompt="1"/>
          </p:nvPr>
        </p:nvSpPr>
        <p:spPr>
          <a:xfrm>
            <a:off x="1146413" y="750231"/>
            <a:ext cx="6509982" cy="156950"/>
          </a:xfrm>
          <a:noFill/>
        </p:spPr>
        <p:txBody>
          <a:bodyPr vert="horz" lIns="0" tIns="0" rIns="0" bIns="0" rtlCol="0">
            <a:noAutofit/>
          </a:bodyPr>
          <a:lstStyle>
            <a:lvl1pPr>
              <a:defRPr lang="en-US" sz="1200" cap="all" spc="300">
                <a:solidFill>
                  <a:schemeClr val="accent3"/>
                </a:solidFill>
                <a:cs typeface="Oracle Sans Tab Light" panose="020B0403020204020204"/>
              </a:defRPr>
            </a:lvl1pPr>
          </a:lstStyle>
          <a:p>
            <a:pPr marL="0" marR="0" lvl="0" indent="0" fontAlgn="auto">
              <a:spcBef>
                <a:spcPts val="600"/>
              </a:spcBef>
              <a:spcAft>
                <a:spcPts val="0"/>
              </a:spcAft>
              <a:buClrTx/>
              <a:buSzTx/>
              <a:buFont typeface="System Font Regular"/>
              <a:tabLst/>
            </a:pPr>
            <a:r>
              <a:rPr lang="en-US" dirty="0"/>
              <a:t>TITLE GOES HERE</a:t>
            </a:r>
          </a:p>
        </p:txBody>
      </p:sp>
      <p:sp>
        <p:nvSpPr>
          <p:cNvPr id="10" name="Rectangle 9">
            <a:extLst>
              <a:ext uri="{FF2B5EF4-FFF2-40B4-BE49-F238E27FC236}">
                <a16:creationId xmlns:a16="http://schemas.microsoft.com/office/drawing/2014/main" id="{F672C966-D4EE-9D41-877E-52F2E6021C26}"/>
              </a:ext>
              <a:ext uri="{C183D7F6-B498-43B3-948B-1728B52AA6E4}">
                <adec:decorative xmlns:adec="http://schemas.microsoft.com/office/drawing/2017/decorative" val="1"/>
              </a:ext>
            </a:extLst>
          </p:cNvPr>
          <p:cNvSpPr/>
          <p:nvPr userDrawn="1"/>
        </p:nvSpPr>
        <p:spPr>
          <a:xfrm>
            <a:off x="0" y="1"/>
            <a:ext cx="12192000" cy="6857999"/>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0E6ADCCD-58DB-5E49-88ED-710CB58AC7E9}"/>
              </a:ext>
              <a:ext uri="{C183D7F6-B498-43B3-948B-1728B52AA6E4}">
                <adec:decorative xmlns:adec="http://schemas.microsoft.com/office/drawing/2017/decorative" val="1"/>
              </a:ext>
            </a:extLst>
          </p:cNvPr>
          <p:cNvSpPr/>
          <p:nvPr userDrawn="1"/>
        </p:nvSpPr>
        <p:spPr>
          <a:xfrm>
            <a:off x="1145483" y="4803091"/>
            <a:ext cx="349581" cy="3657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Text Placeholder 2">
            <a:extLst>
              <a:ext uri="{FF2B5EF4-FFF2-40B4-BE49-F238E27FC236}">
                <a16:creationId xmlns:a16="http://schemas.microsoft.com/office/drawing/2014/main" id="{102A2EB7-3657-F440-B4A0-5FA639EEBBC1}"/>
              </a:ext>
            </a:extLst>
          </p:cNvPr>
          <p:cNvSpPr>
            <a:spLocks noGrp="1"/>
          </p:cNvSpPr>
          <p:nvPr>
            <p:ph type="body" idx="1" hasCustomPrompt="1"/>
          </p:nvPr>
        </p:nvSpPr>
        <p:spPr>
          <a:xfrm>
            <a:off x="1127758" y="1413283"/>
            <a:ext cx="6492241" cy="3130207"/>
          </a:xfrm>
        </p:spPr>
        <p:txBody>
          <a:bodyPr lIns="0" rIns="0" anchor="ctr" anchorCtr="0">
            <a:normAutofit/>
          </a:bodyPr>
          <a:lstStyle>
            <a:lvl1pPr marL="0" indent="0">
              <a:lnSpc>
                <a:spcPts val="3400"/>
              </a:lnSpc>
              <a:spcBef>
                <a:spcPct val="0"/>
              </a:spcBef>
              <a:buNone/>
              <a:defRPr sz="2800" b="0" i="0">
                <a:solidFill>
                  <a:schemeClr val="tx1"/>
                </a:solidFill>
                <a:latin typeface="Georgia" panose="02040502050405020303" pitchFamily="18" charset="0"/>
                <a:ea typeface="Open Sans Light" panose="020B0306030504020204" pitchFamily="34" charset="0"/>
                <a:cs typeface="Oracle Sans" panose="020B05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“Click to add quote. Quotes should ideally be five lines or less.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a:t>
            </a:r>
          </a:p>
        </p:txBody>
      </p:sp>
      <p:sp>
        <p:nvSpPr>
          <p:cNvPr id="21" name="Text Field">
            <a:extLst>
              <a:ext uri="{FF2B5EF4-FFF2-40B4-BE49-F238E27FC236}">
                <a16:creationId xmlns:a16="http://schemas.microsoft.com/office/drawing/2014/main" id="{BB6406BD-135B-C346-95E5-9EC6149BB3E8}"/>
              </a:ext>
            </a:extLst>
          </p:cNvPr>
          <p:cNvSpPr>
            <a:spLocks noGrp="1"/>
          </p:cNvSpPr>
          <p:nvPr>
            <p:ph type="body" sz="quarter" idx="39" hasCustomPrompt="1"/>
          </p:nvPr>
        </p:nvSpPr>
        <p:spPr>
          <a:xfrm>
            <a:off x="1145483" y="5175037"/>
            <a:ext cx="6474516" cy="266291"/>
          </a:xfrm>
        </p:spPr>
        <p:txBody>
          <a:bodyPr>
            <a:noAutofit/>
          </a:bodyPr>
          <a:lstStyle>
            <a:lvl1pPr>
              <a:defRPr b="1">
                <a:solidFill>
                  <a:schemeClr val="tx1"/>
                </a:solidFill>
              </a:defRPr>
            </a:lvl1pPr>
          </a:lstStyle>
          <a:p>
            <a:pPr lvl="0"/>
            <a:r>
              <a:rPr lang="en-US" dirty="0"/>
              <a:t>Name of person quoted</a:t>
            </a:r>
          </a:p>
        </p:txBody>
      </p:sp>
      <p:sp>
        <p:nvSpPr>
          <p:cNvPr id="20" name="Text Field">
            <a:extLst>
              <a:ext uri="{FF2B5EF4-FFF2-40B4-BE49-F238E27FC236}">
                <a16:creationId xmlns:a16="http://schemas.microsoft.com/office/drawing/2014/main" id="{B43C728A-1EA8-A34F-8702-A4D3E401FA94}"/>
              </a:ext>
            </a:extLst>
          </p:cNvPr>
          <p:cNvSpPr>
            <a:spLocks noGrp="1"/>
          </p:cNvSpPr>
          <p:nvPr>
            <p:ph type="body" sz="quarter" idx="38" hasCustomPrompt="1"/>
          </p:nvPr>
        </p:nvSpPr>
        <p:spPr>
          <a:xfrm>
            <a:off x="1145483" y="5481703"/>
            <a:ext cx="6474516" cy="606216"/>
          </a:xfrm>
        </p:spPr>
        <p:txBody>
          <a:bodyPr>
            <a:noAutofit/>
          </a:bodyPr>
          <a:lstStyle>
            <a:lvl1pPr>
              <a:defRPr sz="1500">
                <a:solidFill>
                  <a:schemeClr val="tx1"/>
                </a:solidFill>
              </a:defRPr>
            </a:lvl1pPr>
          </a:lstStyle>
          <a:p>
            <a:pPr lvl="0"/>
            <a:r>
              <a:rPr lang="en-US"/>
              <a:t>Additional information if needed</a:t>
            </a:r>
          </a:p>
        </p:txBody>
      </p:sp>
      <p:sp>
        <p:nvSpPr>
          <p:cNvPr id="15" name="Content Placeholder 2">
            <a:extLst>
              <a:ext uri="{FF2B5EF4-FFF2-40B4-BE49-F238E27FC236}">
                <a16:creationId xmlns:a16="http://schemas.microsoft.com/office/drawing/2014/main" id="{CA59A621-C850-428B-949A-E5F25685096A}"/>
              </a:ext>
            </a:extLst>
          </p:cNvPr>
          <p:cNvSpPr>
            <a:spLocks noGrp="1"/>
          </p:cNvSpPr>
          <p:nvPr>
            <p:ph sz="quarter" idx="40" hasCustomPrompt="1"/>
          </p:nvPr>
        </p:nvSpPr>
        <p:spPr>
          <a:xfrm>
            <a:off x="8424863" y="1984375"/>
            <a:ext cx="2500312" cy="1989138"/>
          </a:xfrm>
        </p:spPr>
        <p:txBody>
          <a:bodyPr anchor="t"/>
          <a:lstStyle>
            <a:lvl1pPr algn="ctr">
              <a:defRPr sz="1400"/>
            </a:lvl1pPr>
            <a:lvl5pPr marL="731520" indent="0">
              <a:buNone/>
              <a:defRPr/>
            </a:lvl5pPr>
          </a:lstStyle>
          <a:p>
            <a:r>
              <a:rPr lang="en-US" dirty="0"/>
              <a:t>Company logo here</a:t>
            </a:r>
            <a:br>
              <a:rPr lang="en-US" dirty="0"/>
            </a:br>
            <a:r>
              <a:rPr lang="en-US" dirty="0"/>
              <a:t>Insert a PNG with a transparent background</a:t>
            </a:r>
          </a:p>
        </p:txBody>
      </p:sp>
      <p:sp>
        <p:nvSpPr>
          <p:cNvPr id="17" name="Slide Number Placeholder 7">
            <a:extLst>
              <a:ext uri="{FF2B5EF4-FFF2-40B4-BE49-F238E27FC236}">
                <a16:creationId xmlns:a16="http://schemas.microsoft.com/office/drawing/2014/main" id="{DE6F72B2-16EF-CF49-82EB-1763B2DB6890}"/>
              </a:ext>
            </a:extLst>
          </p:cNvPr>
          <p:cNvSpPr>
            <a:spLocks noGrp="1"/>
          </p:cNvSpPr>
          <p:nvPr>
            <p:ph type="sldNum" sz="quarter" idx="12"/>
          </p:nvPr>
        </p:nvSpPr>
        <p:spPr>
          <a:xfrm>
            <a:off x="762000" y="6423660"/>
            <a:ext cx="365760" cy="365760"/>
          </a:xfrm>
        </p:spPr>
        <p:txBody>
          <a:bodyPr/>
          <a:lstStyle>
            <a:lvl1pPr>
              <a:defRPr>
                <a:solidFill>
                  <a:schemeClr val="tx1"/>
                </a:solidFill>
              </a:defRPr>
            </a:lvl1pPr>
          </a:lstStyle>
          <a:p>
            <a:fld id="{345D60D9-5372-5F40-9443-0F9AE5BDC3C8}" type="slidenum">
              <a:rPr lang="en-US" smtClean="0"/>
              <a:pPr/>
              <a:t>‹#›</a:t>
            </a:fld>
            <a:endParaRPr lang="en-US" dirty="0"/>
          </a:p>
        </p:txBody>
      </p:sp>
      <p:sp>
        <p:nvSpPr>
          <p:cNvPr id="16" name="Footer Placeholder 4">
            <a:extLst>
              <a:ext uri="{FF2B5EF4-FFF2-40B4-BE49-F238E27FC236}">
                <a16:creationId xmlns:a16="http://schemas.microsoft.com/office/drawing/2014/main" id="{21F87FA9-1A43-C640-B642-F3D3B53FB45C}"/>
              </a:ext>
            </a:extLst>
          </p:cNvPr>
          <p:cNvSpPr>
            <a:spLocks noGrp="1"/>
          </p:cNvSpPr>
          <p:nvPr>
            <p:ph type="ftr" sz="quarter" idx="11"/>
          </p:nvPr>
        </p:nvSpPr>
        <p:spPr>
          <a:xfrm>
            <a:off x="1127759" y="6423978"/>
            <a:ext cx="5745379" cy="365125"/>
          </a:xfrm>
          <a:prstGeom prst="rect">
            <a:avLst/>
          </a:prstGeom>
        </p:spPr>
        <p:txBody>
          <a:bodyPr/>
          <a:lstStyle>
            <a:lvl1pPr>
              <a:defRPr>
                <a:solidFill>
                  <a:schemeClr val="tx1"/>
                </a:solidFill>
              </a:defRPr>
            </a:lvl1pPr>
          </a:lstStyle>
          <a:p>
            <a:r>
              <a:rPr lang="en-US"/>
              <a:t>Copyright © 2025, Oracle and/or its affiliates</a:t>
            </a:r>
            <a:endParaRPr lang="en-US" dirty="0"/>
          </a:p>
        </p:txBody>
      </p:sp>
      <p:sp>
        <p:nvSpPr>
          <p:cNvPr id="12" name="Date Placeholder 2">
            <a:extLst>
              <a:ext uri="{FF2B5EF4-FFF2-40B4-BE49-F238E27FC236}">
                <a16:creationId xmlns:a16="http://schemas.microsoft.com/office/drawing/2014/main" id="{E44D3B3F-6999-B442-81F5-B841F2DAC4AC}"/>
              </a:ext>
            </a:extLst>
          </p:cNvPr>
          <p:cNvSpPr>
            <a:spLocks noGrp="1"/>
          </p:cNvSpPr>
          <p:nvPr>
            <p:ph type="dt" sz="half" idx="10"/>
          </p:nvPr>
        </p:nvSpPr>
        <p:spPr>
          <a:xfrm>
            <a:off x="6873138" y="6425604"/>
            <a:ext cx="2743200" cy="363500"/>
          </a:xfrm>
        </p:spPr>
        <p:txBody>
          <a:bodyPr/>
          <a:lstStyle>
            <a:lvl1pPr>
              <a:defRPr>
                <a:solidFill>
                  <a:schemeClr val="tx1"/>
                </a:solidFill>
              </a:defRPr>
            </a:lvl1pPr>
          </a:lstStyle>
          <a:p>
            <a:r>
              <a:rPr lang="en-US"/>
              <a:t>[Date]</a:t>
            </a:r>
            <a:endParaRPr lang="en-US" dirty="0"/>
          </a:p>
        </p:txBody>
      </p:sp>
      <p:pic>
        <p:nvPicPr>
          <p:cNvPr id="18" name="OTag">
            <a:extLst>
              <a:ext uri="{FF2B5EF4-FFF2-40B4-BE49-F238E27FC236}">
                <a16:creationId xmlns:a16="http://schemas.microsoft.com/office/drawing/2014/main" id="{B5749326-68DB-449C-BC40-2F5A845C06AF}"/>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pic>
        <p:nvPicPr>
          <p:cNvPr id="2" name="Picture 1" descr="A picture containing graphics, screenshot, red&#10;&#10;Description automatically generated">
            <a:extLst>
              <a:ext uri="{FF2B5EF4-FFF2-40B4-BE49-F238E27FC236}">
                <a16:creationId xmlns:a16="http://schemas.microsoft.com/office/drawing/2014/main" id="{A407B23F-D5AF-2DC1-5474-5016083057CA}"/>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l="-8182" t="-44472" r="9426" b="48740"/>
          <a:stretch/>
        </p:blipFill>
        <p:spPr>
          <a:xfrm rot="10800000" flipH="1">
            <a:off x="9637668" y="1"/>
            <a:ext cx="2572867" cy="1700592"/>
          </a:xfrm>
          <a:prstGeom prst="rect">
            <a:avLst/>
          </a:prstGeom>
        </p:spPr>
      </p:pic>
      <p:pic>
        <p:nvPicPr>
          <p:cNvPr id="3" name="Picture 2" descr="A white line on a black background&#10;&#10;Description automatically generated with low confidence">
            <a:extLst>
              <a:ext uri="{FF2B5EF4-FFF2-40B4-BE49-F238E27FC236}">
                <a16:creationId xmlns:a16="http://schemas.microsoft.com/office/drawing/2014/main" id="{0359071F-BF8E-C658-6B4C-0C93F044E3EC}"/>
              </a:ext>
            </a:extLst>
          </p:cNvPr>
          <p:cNvPicPr>
            <a:picLocks noChangeAspect="1"/>
          </p:cNvPicPr>
          <p:nvPr userDrawn="1"/>
        </p:nvPicPr>
        <p:blipFill rotWithShape="1">
          <a:blip r:embed="rId5" cstate="screen">
            <a:extLst>
              <a:ext uri="{28A0092B-C50C-407E-A947-70E740481C1C}">
                <a14:useLocalDpi xmlns:a14="http://schemas.microsoft.com/office/drawing/2010/main"/>
              </a:ext>
            </a:extLst>
          </a:blip>
          <a:srcRect t="41368" r="36546"/>
          <a:stretch/>
        </p:blipFill>
        <p:spPr>
          <a:xfrm>
            <a:off x="10360936" y="1"/>
            <a:ext cx="1849599" cy="1316357"/>
          </a:xfrm>
          <a:prstGeom prst="rect">
            <a:avLst/>
          </a:prstGeom>
        </p:spPr>
      </p:pic>
    </p:spTree>
    <p:extLst>
      <p:ext uri="{BB962C8B-B14F-4D97-AF65-F5344CB8AC3E}">
        <p14:creationId xmlns:p14="http://schemas.microsoft.com/office/powerpoint/2010/main" val="15867657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Medium_Quote_Pattern_Sand">
    <p:bg>
      <p:bgPr>
        <a:solidFill>
          <a:srgbClr val="F1EFED">
            <a:alpha val="60000"/>
          </a:srgbClr>
        </a:solidFill>
        <a:effectLst/>
      </p:bgPr>
    </p:bg>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C9A3068E-5550-4224-87ED-0A0F92B1070D}"/>
              </a:ext>
            </a:extLst>
          </p:cNvPr>
          <p:cNvSpPr>
            <a:spLocks noGrp="1"/>
          </p:cNvSpPr>
          <p:nvPr>
            <p:ph type="title" hasCustomPrompt="1"/>
          </p:nvPr>
        </p:nvSpPr>
        <p:spPr>
          <a:xfrm>
            <a:off x="1146413" y="750231"/>
            <a:ext cx="6509982" cy="156950"/>
          </a:xfrm>
          <a:noFill/>
        </p:spPr>
        <p:txBody>
          <a:bodyPr vert="horz" lIns="0" tIns="0" rIns="0" bIns="0" rtlCol="0">
            <a:noAutofit/>
          </a:bodyPr>
          <a:lstStyle>
            <a:lvl1pPr>
              <a:defRPr lang="en-US" sz="1200" cap="all" spc="300">
                <a:solidFill>
                  <a:srgbClr val="C74634"/>
                </a:solidFill>
                <a:cs typeface="Oracle Sans Tab Light" panose="020B0403020204020204"/>
              </a:defRPr>
            </a:lvl1pPr>
          </a:lstStyle>
          <a:p>
            <a:pPr marL="0" marR="0" lvl="0" indent="0" fontAlgn="auto">
              <a:spcBef>
                <a:spcPts val="600"/>
              </a:spcBef>
              <a:spcAft>
                <a:spcPts val="0"/>
              </a:spcAft>
              <a:buClrTx/>
              <a:buSzTx/>
              <a:buFont typeface="System Font Regular"/>
              <a:tabLst/>
            </a:pPr>
            <a:r>
              <a:rPr lang="en-US" dirty="0"/>
              <a:t>TITLE GOES HERE</a:t>
            </a:r>
          </a:p>
        </p:txBody>
      </p:sp>
      <p:sp>
        <p:nvSpPr>
          <p:cNvPr id="10" name="Rectangle 9">
            <a:extLst>
              <a:ext uri="{FF2B5EF4-FFF2-40B4-BE49-F238E27FC236}">
                <a16:creationId xmlns:a16="http://schemas.microsoft.com/office/drawing/2014/main" id="{F672C966-D4EE-9D41-877E-52F2E6021C26}"/>
              </a:ext>
              <a:ext uri="{C183D7F6-B498-43B3-948B-1728B52AA6E4}">
                <adec:decorative xmlns:adec="http://schemas.microsoft.com/office/drawing/2017/decorative" val="1"/>
              </a:ext>
            </a:extLst>
          </p:cNvPr>
          <p:cNvSpPr/>
          <p:nvPr userDrawn="1"/>
        </p:nvSpPr>
        <p:spPr>
          <a:xfrm>
            <a:off x="0" y="1"/>
            <a:ext cx="12192000" cy="6857999"/>
          </a:xfrm>
          <a:prstGeom prst="rect">
            <a:avLst/>
          </a:prstGeom>
          <a:blipFill dpi="0" rotWithShape="1">
            <a:blip r:embed="rId2" cstate="screen">
              <a:alphaModFix amt="5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0E6ADCCD-58DB-5E49-88ED-710CB58AC7E9}"/>
              </a:ext>
              <a:ext uri="{C183D7F6-B498-43B3-948B-1728B52AA6E4}">
                <adec:decorative xmlns:adec="http://schemas.microsoft.com/office/drawing/2017/decorative" val="1"/>
              </a:ext>
            </a:extLst>
          </p:cNvPr>
          <p:cNvSpPr/>
          <p:nvPr userDrawn="1"/>
        </p:nvSpPr>
        <p:spPr>
          <a:xfrm>
            <a:off x="1145483" y="4803091"/>
            <a:ext cx="349581" cy="36576"/>
          </a:xfrm>
          <a:prstGeom prst="rect">
            <a:avLst/>
          </a:prstGeom>
          <a:solidFill>
            <a:srgbClr val="C746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4" name="Text Placeholder 2">
            <a:extLst>
              <a:ext uri="{FF2B5EF4-FFF2-40B4-BE49-F238E27FC236}">
                <a16:creationId xmlns:a16="http://schemas.microsoft.com/office/drawing/2014/main" id="{102A2EB7-3657-F440-B4A0-5FA639EEBBC1}"/>
              </a:ext>
            </a:extLst>
          </p:cNvPr>
          <p:cNvSpPr>
            <a:spLocks noGrp="1"/>
          </p:cNvSpPr>
          <p:nvPr>
            <p:ph type="body" idx="1" hasCustomPrompt="1"/>
          </p:nvPr>
        </p:nvSpPr>
        <p:spPr>
          <a:xfrm>
            <a:off x="1127758" y="1413283"/>
            <a:ext cx="6492241" cy="3130207"/>
          </a:xfrm>
        </p:spPr>
        <p:txBody>
          <a:bodyPr lIns="0" rIns="0" anchor="ctr" anchorCtr="0">
            <a:normAutofit/>
          </a:bodyPr>
          <a:lstStyle>
            <a:lvl1pPr marL="0" indent="0">
              <a:lnSpc>
                <a:spcPts val="3400"/>
              </a:lnSpc>
              <a:spcBef>
                <a:spcPct val="0"/>
              </a:spcBef>
              <a:buNone/>
              <a:defRPr sz="2800" b="0" i="0">
                <a:solidFill>
                  <a:schemeClr val="tx2"/>
                </a:solidFill>
                <a:latin typeface="Georgia" panose="02040502050405020303" pitchFamily="18" charset="0"/>
                <a:ea typeface="Open Sans Light" panose="020B0306030504020204" pitchFamily="34" charset="0"/>
                <a:cs typeface="Oracle Sans" panose="020B05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“Click to add quote. Quotes should ideally be five lines or less.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a:t>
            </a:r>
          </a:p>
        </p:txBody>
      </p:sp>
      <p:sp>
        <p:nvSpPr>
          <p:cNvPr id="21" name="Text Field">
            <a:extLst>
              <a:ext uri="{FF2B5EF4-FFF2-40B4-BE49-F238E27FC236}">
                <a16:creationId xmlns:a16="http://schemas.microsoft.com/office/drawing/2014/main" id="{BB6406BD-135B-C346-95E5-9EC6149BB3E8}"/>
              </a:ext>
            </a:extLst>
          </p:cNvPr>
          <p:cNvSpPr>
            <a:spLocks noGrp="1"/>
          </p:cNvSpPr>
          <p:nvPr>
            <p:ph type="body" sz="quarter" idx="39" hasCustomPrompt="1"/>
          </p:nvPr>
        </p:nvSpPr>
        <p:spPr>
          <a:xfrm>
            <a:off x="1145483" y="5175037"/>
            <a:ext cx="6458798" cy="266291"/>
          </a:xfrm>
        </p:spPr>
        <p:txBody>
          <a:bodyPr>
            <a:noAutofit/>
          </a:bodyPr>
          <a:lstStyle>
            <a:lvl1pPr>
              <a:defRPr b="1">
                <a:solidFill>
                  <a:schemeClr val="tx2"/>
                </a:solidFill>
              </a:defRPr>
            </a:lvl1pPr>
          </a:lstStyle>
          <a:p>
            <a:pPr lvl="0"/>
            <a:r>
              <a:rPr lang="en-US" dirty="0"/>
              <a:t>Name of person quoted</a:t>
            </a:r>
          </a:p>
        </p:txBody>
      </p:sp>
      <p:sp>
        <p:nvSpPr>
          <p:cNvPr id="20" name="Text Field">
            <a:extLst>
              <a:ext uri="{FF2B5EF4-FFF2-40B4-BE49-F238E27FC236}">
                <a16:creationId xmlns:a16="http://schemas.microsoft.com/office/drawing/2014/main" id="{B43C728A-1EA8-A34F-8702-A4D3E401FA94}"/>
              </a:ext>
            </a:extLst>
          </p:cNvPr>
          <p:cNvSpPr>
            <a:spLocks noGrp="1"/>
          </p:cNvSpPr>
          <p:nvPr>
            <p:ph type="body" sz="quarter" idx="38" hasCustomPrompt="1"/>
          </p:nvPr>
        </p:nvSpPr>
        <p:spPr>
          <a:xfrm>
            <a:off x="1145483" y="5481703"/>
            <a:ext cx="6458798" cy="606216"/>
          </a:xfrm>
        </p:spPr>
        <p:txBody>
          <a:bodyPr>
            <a:noAutofit/>
          </a:bodyPr>
          <a:lstStyle>
            <a:lvl1pPr>
              <a:defRPr sz="1500">
                <a:solidFill>
                  <a:schemeClr val="tx2"/>
                </a:solidFill>
              </a:defRPr>
            </a:lvl1pPr>
          </a:lstStyle>
          <a:p>
            <a:pPr lvl="0"/>
            <a:r>
              <a:rPr lang="en-US"/>
              <a:t>Additional information if needed</a:t>
            </a:r>
          </a:p>
        </p:txBody>
      </p:sp>
      <p:sp>
        <p:nvSpPr>
          <p:cNvPr id="15" name="Content Placeholder 2">
            <a:extLst>
              <a:ext uri="{FF2B5EF4-FFF2-40B4-BE49-F238E27FC236}">
                <a16:creationId xmlns:a16="http://schemas.microsoft.com/office/drawing/2014/main" id="{3ACC5AAE-D263-4873-8C46-9DA7E773333D}"/>
              </a:ext>
            </a:extLst>
          </p:cNvPr>
          <p:cNvSpPr>
            <a:spLocks noGrp="1"/>
          </p:cNvSpPr>
          <p:nvPr>
            <p:ph sz="quarter" idx="40" hasCustomPrompt="1"/>
          </p:nvPr>
        </p:nvSpPr>
        <p:spPr>
          <a:xfrm>
            <a:off x="8424863" y="1984375"/>
            <a:ext cx="2500312" cy="1989138"/>
          </a:xfrm>
        </p:spPr>
        <p:txBody>
          <a:bodyPr anchor="t"/>
          <a:lstStyle>
            <a:lvl1pPr algn="ctr">
              <a:defRPr sz="1400"/>
            </a:lvl1pPr>
            <a:lvl5pPr marL="731520" indent="0">
              <a:buNone/>
              <a:defRPr/>
            </a:lvl5pPr>
          </a:lstStyle>
          <a:p>
            <a:r>
              <a:rPr lang="en-US" dirty="0"/>
              <a:t>Company logo here</a:t>
            </a:r>
            <a:br>
              <a:rPr lang="en-US" dirty="0"/>
            </a:br>
            <a:r>
              <a:rPr lang="en-US" dirty="0"/>
              <a:t>Insert a PNG with a transparent background</a:t>
            </a:r>
          </a:p>
        </p:txBody>
      </p:sp>
      <p:sp>
        <p:nvSpPr>
          <p:cNvPr id="17" name="Slide Number Placeholder 7">
            <a:extLst>
              <a:ext uri="{FF2B5EF4-FFF2-40B4-BE49-F238E27FC236}">
                <a16:creationId xmlns:a16="http://schemas.microsoft.com/office/drawing/2014/main" id="{46FF2DA2-6C15-9340-822A-61968EFB9B53}"/>
              </a:ext>
            </a:extLst>
          </p:cNvPr>
          <p:cNvSpPr>
            <a:spLocks noGrp="1"/>
          </p:cNvSpPr>
          <p:nvPr>
            <p:ph type="sldNum" sz="quarter" idx="12"/>
          </p:nvPr>
        </p:nvSpPr>
        <p:spPr>
          <a:xfrm>
            <a:off x="762000" y="6423660"/>
            <a:ext cx="365760" cy="365760"/>
          </a:xfrm>
        </p:spPr>
        <p:txBody>
          <a:bodyPr/>
          <a:lstStyle/>
          <a:p>
            <a:fld id="{345D60D9-5372-5F40-9443-0F9AE5BDC3C8}" type="slidenum">
              <a:rPr lang="en-US" smtClean="0"/>
              <a:pPr/>
              <a:t>‹#›</a:t>
            </a:fld>
            <a:endParaRPr lang="en-US" dirty="0"/>
          </a:p>
        </p:txBody>
      </p:sp>
      <p:sp>
        <p:nvSpPr>
          <p:cNvPr id="16" name="Footer Placeholder 4">
            <a:extLst>
              <a:ext uri="{FF2B5EF4-FFF2-40B4-BE49-F238E27FC236}">
                <a16:creationId xmlns:a16="http://schemas.microsoft.com/office/drawing/2014/main" id="{BAF9A6BB-DFD8-BE42-BE69-1D833DB5DF38}"/>
              </a:ext>
            </a:extLst>
          </p:cNvPr>
          <p:cNvSpPr>
            <a:spLocks noGrp="1"/>
          </p:cNvSpPr>
          <p:nvPr>
            <p:ph type="ftr" sz="quarter" idx="11"/>
          </p:nvPr>
        </p:nvSpPr>
        <p:spPr>
          <a:xfrm>
            <a:off x="1127759" y="6423978"/>
            <a:ext cx="5745379" cy="365125"/>
          </a:xfrm>
          <a:prstGeom prst="rect">
            <a:avLst/>
          </a:prstGeom>
        </p:spPr>
        <p:txBody>
          <a:bodyPr/>
          <a:lstStyle/>
          <a:p>
            <a:r>
              <a:rPr lang="en-US"/>
              <a:t>Copyright © 2025, Oracle and/or its affiliates</a:t>
            </a:r>
            <a:endParaRPr lang="en-US" dirty="0"/>
          </a:p>
        </p:txBody>
      </p:sp>
      <p:sp>
        <p:nvSpPr>
          <p:cNvPr id="12" name="Date Placeholder 2">
            <a:extLst>
              <a:ext uri="{FF2B5EF4-FFF2-40B4-BE49-F238E27FC236}">
                <a16:creationId xmlns:a16="http://schemas.microsoft.com/office/drawing/2014/main" id="{0F124171-1C7B-4D47-848F-D2BC70FAE56C}"/>
              </a:ext>
            </a:extLst>
          </p:cNvPr>
          <p:cNvSpPr>
            <a:spLocks noGrp="1"/>
          </p:cNvSpPr>
          <p:nvPr>
            <p:ph type="dt" sz="half" idx="10"/>
          </p:nvPr>
        </p:nvSpPr>
        <p:spPr>
          <a:xfrm>
            <a:off x="6873138" y="6425604"/>
            <a:ext cx="2743200" cy="363500"/>
          </a:xfrm>
        </p:spPr>
        <p:txBody>
          <a:bodyPr/>
          <a:lstStyle/>
          <a:p>
            <a:r>
              <a:rPr lang="en-US"/>
              <a:t>[Date]</a:t>
            </a:r>
            <a:endParaRPr lang="en-US" dirty="0"/>
          </a:p>
        </p:txBody>
      </p:sp>
      <p:pic>
        <p:nvPicPr>
          <p:cNvPr id="18" name="OTag">
            <a:extLst>
              <a:ext uri="{FF2B5EF4-FFF2-40B4-BE49-F238E27FC236}">
                <a16:creationId xmlns:a16="http://schemas.microsoft.com/office/drawing/2014/main" id="{2ECBDDCC-CB35-46C8-9387-71E883D0D056}"/>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pic>
        <p:nvPicPr>
          <p:cNvPr id="4" name="Picture 3" descr="A picture containing graphics, screenshot, red&#10;&#10;Description automatically generated">
            <a:extLst>
              <a:ext uri="{FF2B5EF4-FFF2-40B4-BE49-F238E27FC236}">
                <a16:creationId xmlns:a16="http://schemas.microsoft.com/office/drawing/2014/main" id="{6E0115EC-CE04-F690-DE2D-A9824E4E046E}"/>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l="-8182" t="-44472" r="9426" b="48740"/>
          <a:stretch/>
        </p:blipFill>
        <p:spPr>
          <a:xfrm rot="10800000" flipH="1">
            <a:off x="9637668" y="0"/>
            <a:ext cx="2572867" cy="1700592"/>
          </a:xfrm>
          <a:prstGeom prst="rect">
            <a:avLst/>
          </a:prstGeom>
        </p:spPr>
      </p:pic>
      <p:pic>
        <p:nvPicPr>
          <p:cNvPr id="5" name="Picture 4" descr="A white line on a black background&#10;&#10;Description automatically generated with low confidence">
            <a:extLst>
              <a:ext uri="{FF2B5EF4-FFF2-40B4-BE49-F238E27FC236}">
                <a16:creationId xmlns:a16="http://schemas.microsoft.com/office/drawing/2014/main" id="{C88D9F8B-9D42-249C-580A-93296CBF7350}"/>
              </a:ext>
            </a:extLst>
          </p:cNvPr>
          <p:cNvPicPr>
            <a:picLocks noChangeAspect="1"/>
          </p:cNvPicPr>
          <p:nvPr userDrawn="1"/>
        </p:nvPicPr>
        <p:blipFill rotWithShape="1">
          <a:blip r:embed="rId5" cstate="screen">
            <a:extLst>
              <a:ext uri="{28A0092B-C50C-407E-A947-70E740481C1C}">
                <a14:useLocalDpi xmlns:a14="http://schemas.microsoft.com/office/drawing/2010/main"/>
              </a:ext>
            </a:extLst>
          </a:blip>
          <a:srcRect t="41368" r="36546"/>
          <a:stretch/>
        </p:blipFill>
        <p:spPr>
          <a:xfrm>
            <a:off x="10360936" y="0"/>
            <a:ext cx="1849599" cy="1316357"/>
          </a:xfrm>
          <a:prstGeom prst="rect">
            <a:avLst/>
          </a:prstGeom>
        </p:spPr>
      </p:pic>
    </p:spTree>
    <p:extLst>
      <p:ext uri="{BB962C8B-B14F-4D97-AF65-F5344CB8AC3E}">
        <p14:creationId xmlns:p14="http://schemas.microsoft.com/office/powerpoint/2010/main" val="27436905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Color - Large_Quote_Pattern_Pillar">
    <p:bg>
      <p:bgPr>
        <a:solidFill>
          <a:schemeClr val="accent5"/>
        </a:solidFill>
        <a:effectLst/>
      </p:bgPr>
    </p:bg>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EAFB37C8-ABE0-43A3-A0D1-00CA92B03803}"/>
              </a:ext>
            </a:extLst>
          </p:cNvPr>
          <p:cNvSpPr>
            <a:spLocks noGrp="1"/>
          </p:cNvSpPr>
          <p:nvPr>
            <p:ph type="title" hasCustomPrompt="1"/>
          </p:nvPr>
        </p:nvSpPr>
        <p:spPr>
          <a:xfrm>
            <a:off x="1146413" y="750231"/>
            <a:ext cx="6509982" cy="156950"/>
          </a:xfrm>
          <a:noFill/>
        </p:spPr>
        <p:txBody>
          <a:bodyPr vert="horz" lIns="0" tIns="0" rIns="0" bIns="0" rtlCol="0">
            <a:noAutofit/>
          </a:bodyPr>
          <a:lstStyle>
            <a:lvl1pPr>
              <a:defRPr lang="en-US" sz="1200" cap="all" spc="300">
                <a:solidFill>
                  <a:schemeClr val="accent3"/>
                </a:solidFill>
                <a:cs typeface="Oracle Sans Tab Light" panose="020B0403020204020204"/>
              </a:defRPr>
            </a:lvl1pPr>
          </a:lstStyle>
          <a:p>
            <a:pPr marL="0" marR="0" lvl="0" indent="0" fontAlgn="auto">
              <a:spcBef>
                <a:spcPts val="600"/>
              </a:spcBef>
              <a:spcAft>
                <a:spcPts val="0"/>
              </a:spcAft>
              <a:buClrTx/>
              <a:buSzTx/>
              <a:buFont typeface="System Font Regular"/>
              <a:tabLst/>
            </a:pPr>
            <a:r>
              <a:rPr lang="en-US" dirty="0"/>
              <a:t>TITLE GOES HERE</a:t>
            </a:r>
          </a:p>
        </p:txBody>
      </p:sp>
      <p:sp>
        <p:nvSpPr>
          <p:cNvPr id="10" name="Rectangle 9">
            <a:extLst>
              <a:ext uri="{FF2B5EF4-FFF2-40B4-BE49-F238E27FC236}">
                <a16:creationId xmlns:a16="http://schemas.microsoft.com/office/drawing/2014/main" id="{F672C966-D4EE-9D41-877E-52F2E6021C26}"/>
              </a:ext>
              <a:ext uri="{C183D7F6-B498-43B3-948B-1728B52AA6E4}">
                <adec:decorative xmlns:adec="http://schemas.microsoft.com/office/drawing/2017/decorative" val="1"/>
              </a:ext>
            </a:extLst>
          </p:cNvPr>
          <p:cNvSpPr/>
          <p:nvPr userDrawn="1"/>
        </p:nvSpPr>
        <p:spPr>
          <a:xfrm>
            <a:off x="0" y="1"/>
            <a:ext cx="12192000" cy="6857999"/>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0E6ADCCD-58DB-5E49-88ED-710CB58AC7E9}"/>
              </a:ext>
              <a:ext uri="{C183D7F6-B498-43B3-948B-1728B52AA6E4}">
                <adec:decorative xmlns:adec="http://schemas.microsoft.com/office/drawing/2017/decorative" val="1"/>
              </a:ext>
            </a:extLst>
          </p:cNvPr>
          <p:cNvSpPr/>
          <p:nvPr userDrawn="1"/>
        </p:nvSpPr>
        <p:spPr>
          <a:xfrm>
            <a:off x="1145483" y="4803091"/>
            <a:ext cx="349581" cy="3657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Text Placeholder 2">
            <a:extLst>
              <a:ext uri="{FF2B5EF4-FFF2-40B4-BE49-F238E27FC236}">
                <a16:creationId xmlns:a16="http://schemas.microsoft.com/office/drawing/2014/main" id="{102A2EB7-3657-F440-B4A0-5FA639EEBBC1}"/>
              </a:ext>
            </a:extLst>
          </p:cNvPr>
          <p:cNvSpPr>
            <a:spLocks noGrp="1"/>
          </p:cNvSpPr>
          <p:nvPr>
            <p:ph type="body" idx="1" hasCustomPrompt="1"/>
          </p:nvPr>
        </p:nvSpPr>
        <p:spPr>
          <a:xfrm>
            <a:off x="1127758" y="1413283"/>
            <a:ext cx="6492241" cy="3130207"/>
          </a:xfrm>
        </p:spPr>
        <p:txBody>
          <a:bodyPr lIns="0" rIns="0" anchor="ctr" anchorCtr="0">
            <a:normAutofit/>
          </a:bodyPr>
          <a:lstStyle>
            <a:lvl1pPr marL="0" indent="0">
              <a:lnSpc>
                <a:spcPts val="3800"/>
              </a:lnSpc>
              <a:spcBef>
                <a:spcPct val="0"/>
              </a:spcBef>
              <a:buNone/>
              <a:defRPr sz="3200" b="0" i="0">
                <a:solidFill>
                  <a:schemeClr val="tx1"/>
                </a:solidFill>
                <a:latin typeface="Georgia" panose="02040502050405020303" pitchFamily="18" charset="0"/>
                <a:ea typeface="Open Sans Light" panose="020B0306030504020204" pitchFamily="34" charset="0"/>
                <a:cs typeface="Oracle Sans" panose="020B05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“Click to add quote. Quotes should ideally be five lines or less.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a:t>
            </a:r>
          </a:p>
        </p:txBody>
      </p:sp>
      <p:sp>
        <p:nvSpPr>
          <p:cNvPr id="21" name="Text Field">
            <a:extLst>
              <a:ext uri="{FF2B5EF4-FFF2-40B4-BE49-F238E27FC236}">
                <a16:creationId xmlns:a16="http://schemas.microsoft.com/office/drawing/2014/main" id="{BB6406BD-135B-C346-95E5-9EC6149BB3E8}"/>
              </a:ext>
            </a:extLst>
          </p:cNvPr>
          <p:cNvSpPr>
            <a:spLocks noGrp="1"/>
          </p:cNvSpPr>
          <p:nvPr>
            <p:ph type="body" sz="quarter" idx="39" hasCustomPrompt="1"/>
          </p:nvPr>
        </p:nvSpPr>
        <p:spPr>
          <a:xfrm>
            <a:off x="1145483" y="5175037"/>
            <a:ext cx="6474516" cy="266291"/>
          </a:xfrm>
        </p:spPr>
        <p:txBody>
          <a:bodyPr>
            <a:noAutofit/>
          </a:bodyPr>
          <a:lstStyle>
            <a:lvl1pPr>
              <a:defRPr b="1">
                <a:solidFill>
                  <a:schemeClr val="tx1"/>
                </a:solidFill>
              </a:defRPr>
            </a:lvl1pPr>
          </a:lstStyle>
          <a:p>
            <a:pPr lvl="0"/>
            <a:r>
              <a:rPr lang="en-US" dirty="0"/>
              <a:t>Name of person quoted</a:t>
            </a:r>
          </a:p>
        </p:txBody>
      </p:sp>
      <p:sp>
        <p:nvSpPr>
          <p:cNvPr id="20" name="Text Field">
            <a:extLst>
              <a:ext uri="{FF2B5EF4-FFF2-40B4-BE49-F238E27FC236}">
                <a16:creationId xmlns:a16="http://schemas.microsoft.com/office/drawing/2014/main" id="{B43C728A-1EA8-A34F-8702-A4D3E401FA94}"/>
              </a:ext>
            </a:extLst>
          </p:cNvPr>
          <p:cNvSpPr>
            <a:spLocks noGrp="1"/>
          </p:cNvSpPr>
          <p:nvPr>
            <p:ph type="body" sz="quarter" idx="38" hasCustomPrompt="1"/>
          </p:nvPr>
        </p:nvSpPr>
        <p:spPr>
          <a:xfrm>
            <a:off x="1145483" y="5481703"/>
            <a:ext cx="6474516" cy="606216"/>
          </a:xfrm>
        </p:spPr>
        <p:txBody>
          <a:bodyPr>
            <a:noAutofit/>
          </a:bodyPr>
          <a:lstStyle>
            <a:lvl1pPr>
              <a:defRPr sz="1500">
                <a:solidFill>
                  <a:schemeClr val="tx1"/>
                </a:solidFill>
              </a:defRPr>
            </a:lvl1pPr>
          </a:lstStyle>
          <a:p>
            <a:pPr lvl="0"/>
            <a:r>
              <a:rPr lang="en-US"/>
              <a:t>Additional information if needed</a:t>
            </a:r>
          </a:p>
        </p:txBody>
      </p:sp>
      <p:sp>
        <p:nvSpPr>
          <p:cNvPr id="15" name="Content Placeholder 2">
            <a:extLst>
              <a:ext uri="{FF2B5EF4-FFF2-40B4-BE49-F238E27FC236}">
                <a16:creationId xmlns:a16="http://schemas.microsoft.com/office/drawing/2014/main" id="{0C5509EC-54E9-48C4-A7CC-801E3BB4A602}"/>
              </a:ext>
            </a:extLst>
          </p:cNvPr>
          <p:cNvSpPr>
            <a:spLocks noGrp="1"/>
          </p:cNvSpPr>
          <p:nvPr>
            <p:ph sz="quarter" idx="40" hasCustomPrompt="1"/>
          </p:nvPr>
        </p:nvSpPr>
        <p:spPr>
          <a:xfrm>
            <a:off x="8424863" y="1984375"/>
            <a:ext cx="2500312" cy="1989138"/>
          </a:xfrm>
        </p:spPr>
        <p:txBody>
          <a:bodyPr anchor="t"/>
          <a:lstStyle>
            <a:lvl1pPr algn="ctr">
              <a:defRPr sz="1400"/>
            </a:lvl1pPr>
            <a:lvl5pPr marL="731520" indent="0">
              <a:buNone/>
              <a:defRPr/>
            </a:lvl5pPr>
          </a:lstStyle>
          <a:p>
            <a:r>
              <a:rPr lang="en-US" dirty="0"/>
              <a:t>Company logo here</a:t>
            </a:r>
            <a:br>
              <a:rPr lang="en-US" dirty="0"/>
            </a:br>
            <a:r>
              <a:rPr lang="en-US" dirty="0"/>
              <a:t>Insert a PNG with a transparent background</a:t>
            </a:r>
          </a:p>
        </p:txBody>
      </p:sp>
      <p:sp>
        <p:nvSpPr>
          <p:cNvPr id="17" name="Slide Number Placeholder 7">
            <a:extLst>
              <a:ext uri="{FF2B5EF4-FFF2-40B4-BE49-F238E27FC236}">
                <a16:creationId xmlns:a16="http://schemas.microsoft.com/office/drawing/2014/main" id="{A44C2426-04C4-7140-A611-83E81C06DD97}"/>
              </a:ext>
            </a:extLst>
          </p:cNvPr>
          <p:cNvSpPr>
            <a:spLocks noGrp="1"/>
          </p:cNvSpPr>
          <p:nvPr>
            <p:ph type="sldNum" sz="quarter" idx="12"/>
          </p:nvPr>
        </p:nvSpPr>
        <p:spPr>
          <a:xfrm>
            <a:off x="762000" y="6423660"/>
            <a:ext cx="365760" cy="365760"/>
          </a:xfrm>
        </p:spPr>
        <p:txBody>
          <a:bodyPr/>
          <a:lstStyle>
            <a:lvl1pPr>
              <a:defRPr>
                <a:solidFill>
                  <a:schemeClr val="tx1"/>
                </a:solidFill>
              </a:defRPr>
            </a:lvl1pPr>
          </a:lstStyle>
          <a:p>
            <a:fld id="{345D60D9-5372-5F40-9443-0F9AE5BDC3C8}" type="slidenum">
              <a:rPr lang="en-US" smtClean="0"/>
              <a:pPr/>
              <a:t>‹#›</a:t>
            </a:fld>
            <a:endParaRPr lang="en-US" dirty="0"/>
          </a:p>
        </p:txBody>
      </p:sp>
      <p:sp>
        <p:nvSpPr>
          <p:cNvPr id="16" name="Footer Placeholder 4">
            <a:extLst>
              <a:ext uri="{FF2B5EF4-FFF2-40B4-BE49-F238E27FC236}">
                <a16:creationId xmlns:a16="http://schemas.microsoft.com/office/drawing/2014/main" id="{088F6C80-3BC9-E14B-AB09-1D7FE37267B7}"/>
              </a:ext>
            </a:extLst>
          </p:cNvPr>
          <p:cNvSpPr>
            <a:spLocks noGrp="1"/>
          </p:cNvSpPr>
          <p:nvPr>
            <p:ph type="ftr" sz="quarter" idx="11"/>
          </p:nvPr>
        </p:nvSpPr>
        <p:spPr>
          <a:xfrm>
            <a:off x="1127759" y="6423978"/>
            <a:ext cx="5745379" cy="365125"/>
          </a:xfrm>
          <a:prstGeom prst="rect">
            <a:avLst/>
          </a:prstGeom>
        </p:spPr>
        <p:txBody>
          <a:bodyPr/>
          <a:lstStyle>
            <a:lvl1pPr>
              <a:defRPr>
                <a:solidFill>
                  <a:schemeClr val="tx1"/>
                </a:solidFill>
              </a:defRPr>
            </a:lvl1pPr>
          </a:lstStyle>
          <a:p>
            <a:r>
              <a:rPr lang="en-US"/>
              <a:t>Copyright © 2025, Oracle and/or its affiliates</a:t>
            </a:r>
            <a:endParaRPr lang="en-US" dirty="0"/>
          </a:p>
        </p:txBody>
      </p:sp>
      <p:sp>
        <p:nvSpPr>
          <p:cNvPr id="12" name="Date Placeholder 2">
            <a:extLst>
              <a:ext uri="{FF2B5EF4-FFF2-40B4-BE49-F238E27FC236}">
                <a16:creationId xmlns:a16="http://schemas.microsoft.com/office/drawing/2014/main" id="{2010F8CA-B8AC-F04D-86AA-CC583334B765}"/>
              </a:ext>
            </a:extLst>
          </p:cNvPr>
          <p:cNvSpPr>
            <a:spLocks noGrp="1"/>
          </p:cNvSpPr>
          <p:nvPr>
            <p:ph type="dt" sz="half" idx="10"/>
          </p:nvPr>
        </p:nvSpPr>
        <p:spPr>
          <a:xfrm>
            <a:off x="6873138" y="6425604"/>
            <a:ext cx="2743200" cy="363500"/>
          </a:xfrm>
        </p:spPr>
        <p:txBody>
          <a:bodyPr/>
          <a:lstStyle>
            <a:lvl1pPr>
              <a:defRPr>
                <a:solidFill>
                  <a:schemeClr val="tx1"/>
                </a:solidFill>
              </a:defRPr>
            </a:lvl1pPr>
          </a:lstStyle>
          <a:p>
            <a:r>
              <a:rPr lang="en-US"/>
              <a:t>[Date]</a:t>
            </a:r>
            <a:endParaRPr lang="en-US" dirty="0"/>
          </a:p>
        </p:txBody>
      </p:sp>
      <p:pic>
        <p:nvPicPr>
          <p:cNvPr id="18" name="OTag">
            <a:extLst>
              <a:ext uri="{FF2B5EF4-FFF2-40B4-BE49-F238E27FC236}">
                <a16:creationId xmlns:a16="http://schemas.microsoft.com/office/drawing/2014/main" id="{F4D655FC-5449-4D4F-BE73-3B6C3E151078}"/>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pic>
        <p:nvPicPr>
          <p:cNvPr id="2" name="Picture 1" descr="A picture containing graphics, screenshot, red&#10;&#10;Description automatically generated">
            <a:extLst>
              <a:ext uri="{FF2B5EF4-FFF2-40B4-BE49-F238E27FC236}">
                <a16:creationId xmlns:a16="http://schemas.microsoft.com/office/drawing/2014/main" id="{913C0B82-F31B-D295-71FD-2BADDF94497C}"/>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l="-8182" t="-44472" r="9426" b="48740"/>
          <a:stretch/>
        </p:blipFill>
        <p:spPr>
          <a:xfrm rot="10800000" flipH="1">
            <a:off x="9637668" y="1"/>
            <a:ext cx="2572867" cy="1700592"/>
          </a:xfrm>
          <a:prstGeom prst="rect">
            <a:avLst/>
          </a:prstGeom>
        </p:spPr>
      </p:pic>
      <p:pic>
        <p:nvPicPr>
          <p:cNvPr id="3" name="Picture 2" descr="A white line on a black background&#10;&#10;Description automatically generated with low confidence">
            <a:extLst>
              <a:ext uri="{FF2B5EF4-FFF2-40B4-BE49-F238E27FC236}">
                <a16:creationId xmlns:a16="http://schemas.microsoft.com/office/drawing/2014/main" id="{F9112FD0-1AC0-10EF-4BE3-80160FA744E0}"/>
              </a:ext>
            </a:extLst>
          </p:cNvPr>
          <p:cNvPicPr>
            <a:picLocks noChangeAspect="1"/>
          </p:cNvPicPr>
          <p:nvPr userDrawn="1"/>
        </p:nvPicPr>
        <p:blipFill rotWithShape="1">
          <a:blip r:embed="rId5" cstate="screen">
            <a:extLst>
              <a:ext uri="{28A0092B-C50C-407E-A947-70E740481C1C}">
                <a14:useLocalDpi xmlns:a14="http://schemas.microsoft.com/office/drawing/2010/main"/>
              </a:ext>
            </a:extLst>
          </a:blip>
          <a:srcRect t="41368" r="36546"/>
          <a:stretch/>
        </p:blipFill>
        <p:spPr>
          <a:xfrm>
            <a:off x="10360936" y="1"/>
            <a:ext cx="1849599" cy="1316357"/>
          </a:xfrm>
          <a:prstGeom prst="rect">
            <a:avLst/>
          </a:prstGeom>
        </p:spPr>
      </p:pic>
    </p:spTree>
    <p:extLst>
      <p:ext uri="{BB962C8B-B14F-4D97-AF65-F5344CB8AC3E}">
        <p14:creationId xmlns:p14="http://schemas.microsoft.com/office/powerpoint/2010/main" val="29914672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Large_Quote_Pattern_Sand">
    <p:bg>
      <p:bgPr>
        <a:solidFill>
          <a:srgbClr val="F1EFED">
            <a:alpha val="60000"/>
          </a:srgb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ADA6C-8682-42CF-A372-33B0B06376CF}"/>
              </a:ext>
            </a:extLst>
          </p:cNvPr>
          <p:cNvSpPr>
            <a:spLocks noGrp="1"/>
          </p:cNvSpPr>
          <p:nvPr>
            <p:ph type="title" hasCustomPrompt="1"/>
          </p:nvPr>
        </p:nvSpPr>
        <p:spPr>
          <a:xfrm>
            <a:off x="1146413" y="750231"/>
            <a:ext cx="6509982" cy="156950"/>
          </a:xfrm>
          <a:noFill/>
        </p:spPr>
        <p:txBody>
          <a:bodyPr vert="horz" lIns="0" tIns="0" rIns="0" bIns="0" rtlCol="0">
            <a:noAutofit/>
          </a:bodyPr>
          <a:lstStyle>
            <a:lvl1pPr>
              <a:defRPr lang="en-US" sz="1200" cap="all" spc="300">
                <a:solidFill>
                  <a:srgbClr val="C74634"/>
                </a:solidFill>
                <a:cs typeface="Oracle Sans Tab Light" panose="020B0403020204020204"/>
              </a:defRPr>
            </a:lvl1pPr>
          </a:lstStyle>
          <a:p>
            <a:pPr marL="0" marR="0" lvl="0" indent="0" fontAlgn="auto">
              <a:spcBef>
                <a:spcPts val="600"/>
              </a:spcBef>
              <a:spcAft>
                <a:spcPts val="0"/>
              </a:spcAft>
              <a:buClrTx/>
              <a:buSzTx/>
              <a:buFont typeface="System Font Regular"/>
              <a:tabLst/>
            </a:pPr>
            <a:r>
              <a:rPr lang="en-US" dirty="0"/>
              <a:t>TITLE GOES HERE</a:t>
            </a:r>
          </a:p>
        </p:txBody>
      </p:sp>
      <p:sp>
        <p:nvSpPr>
          <p:cNvPr id="10" name="Rectangle 9">
            <a:extLst>
              <a:ext uri="{FF2B5EF4-FFF2-40B4-BE49-F238E27FC236}">
                <a16:creationId xmlns:a16="http://schemas.microsoft.com/office/drawing/2014/main" id="{F672C966-D4EE-9D41-877E-52F2E6021C26}"/>
              </a:ext>
              <a:ext uri="{C183D7F6-B498-43B3-948B-1728B52AA6E4}">
                <adec:decorative xmlns:adec="http://schemas.microsoft.com/office/drawing/2017/decorative" val="1"/>
              </a:ext>
            </a:extLst>
          </p:cNvPr>
          <p:cNvSpPr/>
          <p:nvPr userDrawn="1"/>
        </p:nvSpPr>
        <p:spPr>
          <a:xfrm>
            <a:off x="0" y="1"/>
            <a:ext cx="12192000" cy="6857999"/>
          </a:xfrm>
          <a:prstGeom prst="rect">
            <a:avLst/>
          </a:prstGeom>
          <a:blipFill dpi="0" rotWithShape="1">
            <a:blip r:embed="rId2" cstate="screen">
              <a:alphaModFix amt="5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0E6ADCCD-58DB-5E49-88ED-710CB58AC7E9}"/>
              </a:ext>
              <a:ext uri="{C183D7F6-B498-43B3-948B-1728B52AA6E4}">
                <adec:decorative xmlns:adec="http://schemas.microsoft.com/office/drawing/2017/decorative" val="1"/>
              </a:ext>
            </a:extLst>
          </p:cNvPr>
          <p:cNvSpPr/>
          <p:nvPr userDrawn="1"/>
        </p:nvSpPr>
        <p:spPr>
          <a:xfrm>
            <a:off x="1145483" y="4803091"/>
            <a:ext cx="349581" cy="36576"/>
          </a:xfrm>
          <a:prstGeom prst="rect">
            <a:avLst/>
          </a:prstGeom>
          <a:solidFill>
            <a:srgbClr val="C746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4" name="Text Placeholder 2">
            <a:extLst>
              <a:ext uri="{FF2B5EF4-FFF2-40B4-BE49-F238E27FC236}">
                <a16:creationId xmlns:a16="http://schemas.microsoft.com/office/drawing/2014/main" id="{102A2EB7-3657-F440-B4A0-5FA639EEBBC1}"/>
              </a:ext>
            </a:extLst>
          </p:cNvPr>
          <p:cNvSpPr>
            <a:spLocks noGrp="1"/>
          </p:cNvSpPr>
          <p:nvPr>
            <p:ph type="body" idx="1" hasCustomPrompt="1"/>
          </p:nvPr>
        </p:nvSpPr>
        <p:spPr>
          <a:xfrm>
            <a:off x="1127758" y="1413283"/>
            <a:ext cx="6476523" cy="3130207"/>
          </a:xfrm>
        </p:spPr>
        <p:txBody>
          <a:bodyPr lIns="0" rIns="0" anchor="ctr" anchorCtr="0">
            <a:normAutofit/>
          </a:bodyPr>
          <a:lstStyle>
            <a:lvl1pPr marL="0" indent="0">
              <a:lnSpc>
                <a:spcPts val="3800"/>
              </a:lnSpc>
              <a:spcBef>
                <a:spcPct val="0"/>
              </a:spcBef>
              <a:buNone/>
              <a:defRPr sz="3200" b="0" i="0">
                <a:solidFill>
                  <a:schemeClr val="tx2"/>
                </a:solidFill>
                <a:latin typeface="Georgia" panose="02040502050405020303" pitchFamily="18" charset="0"/>
                <a:ea typeface="Open Sans Light" panose="020B0306030504020204" pitchFamily="34" charset="0"/>
                <a:cs typeface="Oracle Sans" panose="020B05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“Click to add quote. Quotes should ideally be five lines or less.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a:t>
            </a:r>
          </a:p>
        </p:txBody>
      </p:sp>
      <p:sp>
        <p:nvSpPr>
          <p:cNvPr id="21" name="Text Field">
            <a:extLst>
              <a:ext uri="{FF2B5EF4-FFF2-40B4-BE49-F238E27FC236}">
                <a16:creationId xmlns:a16="http://schemas.microsoft.com/office/drawing/2014/main" id="{BB6406BD-135B-C346-95E5-9EC6149BB3E8}"/>
              </a:ext>
            </a:extLst>
          </p:cNvPr>
          <p:cNvSpPr>
            <a:spLocks noGrp="1"/>
          </p:cNvSpPr>
          <p:nvPr>
            <p:ph type="body" sz="quarter" idx="39" hasCustomPrompt="1"/>
          </p:nvPr>
        </p:nvSpPr>
        <p:spPr>
          <a:xfrm>
            <a:off x="1145483" y="5175037"/>
            <a:ext cx="6458798" cy="266291"/>
          </a:xfrm>
        </p:spPr>
        <p:txBody>
          <a:bodyPr>
            <a:noAutofit/>
          </a:bodyPr>
          <a:lstStyle>
            <a:lvl1pPr>
              <a:defRPr b="1">
                <a:solidFill>
                  <a:schemeClr val="tx2"/>
                </a:solidFill>
              </a:defRPr>
            </a:lvl1pPr>
          </a:lstStyle>
          <a:p>
            <a:pPr lvl="0"/>
            <a:r>
              <a:rPr lang="en-US" dirty="0"/>
              <a:t>Name of person quoted</a:t>
            </a:r>
          </a:p>
        </p:txBody>
      </p:sp>
      <p:sp>
        <p:nvSpPr>
          <p:cNvPr id="20" name="Text Field">
            <a:extLst>
              <a:ext uri="{FF2B5EF4-FFF2-40B4-BE49-F238E27FC236}">
                <a16:creationId xmlns:a16="http://schemas.microsoft.com/office/drawing/2014/main" id="{B43C728A-1EA8-A34F-8702-A4D3E401FA94}"/>
              </a:ext>
            </a:extLst>
          </p:cNvPr>
          <p:cNvSpPr>
            <a:spLocks noGrp="1"/>
          </p:cNvSpPr>
          <p:nvPr>
            <p:ph type="body" sz="quarter" idx="38" hasCustomPrompt="1"/>
          </p:nvPr>
        </p:nvSpPr>
        <p:spPr>
          <a:xfrm>
            <a:off x="1145483" y="5481703"/>
            <a:ext cx="6458798" cy="606216"/>
          </a:xfrm>
        </p:spPr>
        <p:txBody>
          <a:bodyPr>
            <a:noAutofit/>
          </a:bodyPr>
          <a:lstStyle>
            <a:lvl1pPr>
              <a:defRPr sz="1500">
                <a:solidFill>
                  <a:schemeClr val="tx2"/>
                </a:solidFill>
              </a:defRPr>
            </a:lvl1pPr>
          </a:lstStyle>
          <a:p>
            <a:pPr lvl="0"/>
            <a:r>
              <a:rPr lang="en-US"/>
              <a:t>Additional information if needed</a:t>
            </a:r>
          </a:p>
        </p:txBody>
      </p:sp>
      <p:sp>
        <p:nvSpPr>
          <p:cNvPr id="15" name="Content Placeholder 2">
            <a:extLst>
              <a:ext uri="{FF2B5EF4-FFF2-40B4-BE49-F238E27FC236}">
                <a16:creationId xmlns:a16="http://schemas.microsoft.com/office/drawing/2014/main" id="{649850C5-E538-462B-86FC-86CECF9A5761}"/>
              </a:ext>
            </a:extLst>
          </p:cNvPr>
          <p:cNvSpPr>
            <a:spLocks noGrp="1"/>
          </p:cNvSpPr>
          <p:nvPr>
            <p:ph sz="quarter" idx="40" hasCustomPrompt="1"/>
          </p:nvPr>
        </p:nvSpPr>
        <p:spPr>
          <a:xfrm>
            <a:off x="8424863" y="1984375"/>
            <a:ext cx="2500312" cy="1989138"/>
          </a:xfrm>
        </p:spPr>
        <p:txBody>
          <a:bodyPr anchor="t"/>
          <a:lstStyle>
            <a:lvl1pPr algn="ctr">
              <a:defRPr sz="1400"/>
            </a:lvl1pPr>
            <a:lvl5pPr marL="731520" indent="0">
              <a:buNone/>
              <a:defRPr/>
            </a:lvl5pPr>
          </a:lstStyle>
          <a:p>
            <a:r>
              <a:rPr lang="en-US" dirty="0"/>
              <a:t>Company logo here</a:t>
            </a:r>
            <a:br>
              <a:rPr lang="en-US" dirty="0"/>
            </a:br>
            <a:r>
              <a:rPr lang="en-US" dirty="0"/>
              <a:t>Insert a PNG with a transparent background</a:t>
            </a:r>
          </a:p>
        </p:txBody>
      </p:sp>
      <p:sp>
        <p:nvSpPr>
          <p:cNvPr id="17" name="Slide Number Placeholder 7">
            <a:extLst>
              <a:ext uri="{FF2B5EF4-FFF2-40B4-BE49-F238E27FC236}">
                <a16:creationId xmlns:a16="http://schemas.microsoft.com/office/drawing/2014/main" id="{8042D673-76CC-254D-B3D8-9A5C106364F0}"/>
              </a:ext>
            </a:extLst>
          </p:cNvPr>
          <p:cNvSpPr>
            <a:spLocks noGrp="1"/>
          </p:cNvSpPr>
          <p:nvPr>
            <p:ph type="sldNum" sz="quarter" idx="12"/>
          </p:nvPr>
        </p:nvSpPr>
        <p:spPr>
          <a:xfrm>
            <a:off x="762000" y="6423660"/>
            <a:ext cx="365760" cy="365760"/>
          </a:xfrm>
        </p:spPr>
        <p:txBody>
          <a:bodyPr/>
          <a:lstStyle/>
          <a:p>
            <a:fld id="{345D60D9-5372-5F40-9443-0F9AE5BDC3C8}" type="slidenum">
              <a:rPr lang="en-US" smtClean="0"/>
              <a:pPr/>
              <a:t>‹#›</a:t>
            </a:fld>
            <a:endParaRPr lang="en-US" dirty="0"/>
          </a:p>
        </p:txBody>
      </p:sp>
      <p:sp>
        <p:nvSpPr>
          <p:cNvPr id="16" name="Footer Placeholder 4">
            <a:extLst>
              <a:ext uri="{FF2B5EF4-FFF2-40B4-BE49-F238E27FC236}">
                <a16:creationId xmlns:a16="http://schemas.microsoft.com/office/drawing/2014/main" id="{4F68EF21-F01A-1C45-B30A-F7FCFFA29F08}"/>
              </a:ext>
            </a:extLst>
          </p:cNvPr>
          <p:cNvSpPr>
            <a:spLocks noGrp="1"/>
          </p:cNvSpPr>
          <p:nvPr>
            <p:ph type="ftr" sz="quarter" idx="11"/>
          </p:nvPr>
        </p:nvSpPr>
        <p:spPr>
          <a:xfrm>
            <a:off x="1127759" y="6423978"/>
            <a:ext cx="5745379" cy="365125"/>
          </a:xfrm>
          <a:prstGeom prst="rect">
            <a:avLst/>
          </a:prstGeom>
        </p:spPr>
        <p:txBody>
          <a:bodyPr/>
          <a:lstStyle/>
          <a:p>
            <a:r>
              <a:rPr lang="en-US"/>
              <a:t>Copyright © 2025, Oracle and/or its affiliates</a:t>
            </a:r>
            <a:endParaRPr lang="en-US" dirty="0"/>
          </a:p>
        </p:txBody>
      </p:sp>
      <p:sp>
        <p:nvSpPr>
          <p:cNvPr id="12" name="Date Placeholder 2">
            <a:extLst>
              <a:ext uri="{FF2B5EF4-FFF2-40B4-BE49-F238E27FC236}">
                <a16:creationId xmlns:a16="http://schemas.microsoft.com/office/drawing/2014/main" id="{6E647063-B1A0-704E-87F2-A904E1774EE1}"/>
              </a:ext>
            </a:extLst>
          </p:cNvPr>
          <p:cNvSpPr>
            <a:spLocks noGrp="1"/>
          </p:cNvSpPr>
          <p:nvPr>
            <p:ph type="dt" sz="half" idx="10"/>
          </p:nvPr>
        </p:nvSpPr>
        <p:spPr>
          <a:xfrm>
            <a:off x="6873138" y="6425604"/>
            <a:ext cx="2743200" cy="363500"/>
          </a:xfrm>
        </p:spPr>
        <p:txBody>
          <a:bodyPr/>
          <a:lstStyle/>
          <a:p>
            <a:r>
              <a:rPr lang="en-US"/>
              <a:t>[Date]</a:t>
            </a:r>
            <a:endParaRPr lang="en-US" dirty="0"/>
          </a:p>
        </p:txBody>
      </p:sp>
      <p:pic>
        <p:nvPicPr>
          <p:cNvPr id="18" name="OTag">
            <a:extLst>
              <a:ext uri="{FF2B5EF4-FFF2-40B4-BE49-F238E27FC236}">
                <a16:creationId xmlns:a16="http://schemas.microsoft.com/office/drawing/2014/main" id="{EB10E309-E1AD-4F38-8096-7948500B3EEE}"/>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pic>
        <p:nvPicPr>
          <p:cNvPr id="3" name="Picture 2" descr="A picture containing graphics, screenshot, red&#10;&#10;Description automatically generated">
            <a:extLst>
              <a:ext uri="{FF2B5EF4-FFF2-40B4-BE49-F238E27FC236}">
                <a16:creationId xmlns:a16="http://schemas.microsoft.com/office/drawing/2014/main" id="{CA85D59D-523E-26DB-A457-4E1BEB1491D1}"/>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l="-8182" t="-44472" r="9426" b="48740"/>
          <a:stretch/>
        </p:blipFill>
        <p:spPr>
          <a:xfrm rot="10800000" flipH="1">
            <a:off x="9637668" y="1"/>
            <a:ext cx="2572867" cy="1700592"/>
          </a:xfrm>
          <a:prstGeom prst="rect">
            <a:avLst/>
          </a:prstGeom>
        </p:spPr>
      </p:pic>
      <p:pic>
        <p:nvPicPr>
          <p:cNvPr id="4" name="Picture 3" descr="A white line on a black background&#10;&#10;Description automatically generated with low confidence">
            <a:extLst>
              <a:ext uri="{FF2B5EF4-FFF2-40B4-BE49-F238E27FC236}">
                <a16:creationId xmlns:a16="http://schemas.microsoft.com/office/drawing/2014/main" id="{6C6F812A-E92B-DCC7-BC26-4B3A346BD5EE}"/>
              </a:ext>
            </a:extLst>
          </p:cNvPr>
          <p:cNvPicPr>
            <a:picLocks noChangeAspect="1"/>
          </p:cNvPicPr>
          <p:nvPr userDrawn="1"/>
        </p:nvPicPr>
        <p:blipFill rotWithShape="1">
          <a:blip r:embed="rId5" cstate="screen">
            <a:extLst>
              <a:ext uri="{28A0092B-C50C-407E-A947-70E740481C1C}">
                <a14:useLocalDpi xmlns:a14="http://schemas.microsoft.com/office/drawing/2010/main"/>
              </a:ext>
            </a:extLst>
          </a:blip>
          <a:srcRect t="41368" r="36546"/>
          <a:stretch/>
        </p:blipFill>
        <p:spPr>
          <a:xfrm>
            <a:off x="10360936" y="1"/>
            <a:ext cx="1849599" cy="1316357"/>
          </a:xfrm>
          <a:prstGeom prst="rect">
            <a:avLst/>
          </a:prstGeom>
        </p:spPr>
      </p:pic>
    </p:spTree>
    <p:extLst>
      <p:ext uri="{BB962C8B-B14F-4D97-AF65-F5344CB8AC3E}">
        <p14:creationId xmlns:p14="http://schemas.microsoft.com/office/powerpoint/2010/main" val="13532335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Light - Title + Phone, Tablet picture insertion">
    <p:spTree>
      <p:nvGrpSpPr>
        <p:cNvPr id="1" name=""/>
        <p:cNvGrpSpPr/>
        <p:nvPr/>
      </p:nvGrpSpPr>
      <p:grpSpPr>
        <a:xfrm>
          <a:off x="0" y="0"/>
          <a:ext cx="0" cy="0"/>
          <a:chOff x="0" y="0"/>
          <a:chExt cx="0" cy="0"/>
        </a:xfrm>
      </p:grpSpPr>
      <p:sp>
        <p:nvSpPr>
          <p:cNvPr id="8" name="Title 3">
            <a:extLst>
              <a:ext uri="{FF2B5EF4-FFF2-40B4-BE49-F238E27FC236}">
                <a16:creationId xmlns:a16="http://schemas.microsoft.com/office/drawing/2014/main" id="{0638DF7B-BBB6-684E-A5BB-80F1125943EF}"/>
              </a:ext>
            </a:extLst>
          </p:cNvPr>
          <p:cNvSpPr>
            <a:spLocks noGrp="1"/>
          </p:cNvSpPr>
          <p:nvPr>
            <p:ph type="title" hasCustomPrompt="1"/>
          </p:nvPr>
        </p:nvSpPr>
        <p:spPr>
          <a:xfrm>
            <a:off x="768875" y="182403"/>
            <a:ext cx="10671048" cy="822960"/>
          </a:xfrm>
        </p:spPr>
        <p:txBody>
          <a:bodyPr/>
          <a:lstStyle>
            <a:lvl1pPr>
              <a:defRPr/>
            </a:lvl1pPr>
          </a:lstStyle>
          <a:p>
            <a:r>
              <a:rPr lang="en-US" dirty="0"/>
              <a:t>Title</a:t>
            </a:r>
          </a:p>
        </p:txBody>
      </p:sp>
      <p:sp>
        <p:nvSpPr>
          <p:cNvPr id="29" name="Freeform: Shape 28">
            <a:extLst>
              <a:ext uri="{FF2B5EF4-FFF2-40B4-BE49-F238E27FC236}">
                <a16:creationId xmlns:a16="http://schemas.microsoft.com/office/drawing/2014/main" id="{8F16850A-0524-4093-8F30-B3AFA88BED44}"/>
              </a:ext>
              <a:ext uri="{C183D7F6-B498-43B3-948B-1728B52AA6E4}">
                <adec:decorative xmlns:adec="http://schemas.microsoft.com/office/drawing/2017/decorative" val="1"/>
              </a:ext>
            </a:extLst>
          </p:cNvPr>
          <p:cNvSpPr/>
          <p:nvPr userDrawn="1"/>
        </p:nvSpPr>
        <p:spPr>
          <a:xfrm>
            <a:off x="7917768" y="1895966"/>
            <a:ext cx="2079208" cy="3893148"/>
          </a:xfrm>
          <a:custGeom>
            <a:avLst/>
            <a:gdLst>
              <a:gd name="connsiteX0" fmla="*/ 71084 w 2079208"/>
              <a:gd name="connsiteY0" fmla="*/ 3641980 h 3893148"/>
              <a:gd name="connsiteX1" fmla="*/ 1990354 w 2079208"/>
              <a:gd name="connsiteY1" fmla="*/ 3641980 h 3893148"/>
              <a:gd name="connsiteX2" fmla="*/ 1990354 w 2079208"/>
              <a:gd name="connsiteY2" fmla="*/ 215290 h 3893148"/>
              <a:gd name="connsiteX3" fmla="*/ 71084 w 2079208"/>
              <a:gd name="connsiteY3" fmla="*/ 215290 h 3893148"/>
              <a:gd name="connsiteX4" fmla="*/ 71084 w 2079208"/>
              <a:gd name="connsiteY4" fmla="*/ 3641980 h 3893148"/>
              <a:gd name="connsiteX5" fmla="*/ 113049 w 2079208"/>
              <a:gd name="connsiteY5" fmla="*/ 0 h 3893148"/>
              <a:gd name="connsiteX6" fmla="*/ 0 w 2079208"/>
              <a:gd name="connsiteY6" fmla="*/ 114102 h 3893148"/>
              <a:gd name="connsiteX7" fmla="*/ 0 w 2079208"/>
              <a:gd name="connsiteY7" fmla="*/ 3779050 h 3893148"/>
              <a:gd name="connsiteX8" fmla="*/ 113049 w 2079208"/>
              <a:gd name="connsiteY8" fmla="*/ 3893148 h 3893148"/>
              <a:gd name="connsiteX9" fmla="*/ 1966158 w 2079208"/>
              <a:gd name="connsiteY9" fmla="*/ 3893148 h 3893148"/>
              <a:gd name="connsiteX10" fmla="*/ 2079208 w 2079208"/>
              <a:gd name="connsiteY10" fmla="*/ 3779050 h 3893148"/>
              <a:gd name="connsiteX11" fmla="*/ 2079208 w 2079208"/>
              <a:gd name="connsiteY11" fmla="*/ 114102 h 3893148"/>
              <a:gd name="connsiteX12" fmla="*/ 1966158 w 2079208"/>
              <a:gd name="connsiteY12" fmla="*/ 0 h 3893148"/>
              <a:gd name="connsiteX13" fmla="*/ 113049 w 2079208"/>
              <a:gd name="connsiteY13" fmla="*/ 0 h 3893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79208" h="3893148">
                <a:moveTo>
                  <a:pt x="71084" y="3641980"/>
                </a:moveTo>
                <a:lnTo>
                  <a:pt x="1990354" y="3641980"/>
                </a:lnTo>
                <a:lnTo>
                  <a:pt x="1990354" y="215290"/>
                </a:lnTo>
                <a:lnTo>
                  <a:pt x="71084" y="215290"/>
                </a:lnTo>
                <a:lnTo>
                  <a:pt x="71084" y="3641980"/>
                </a:lnTo>
                <a:close/>
                <a:moveTo>
                  <a:pt x="113049" y="0"/>
                </a:moveTo>
                <a:cubicBezTo>
                  <a:pt x="50616" y="0"/>
                  <a:pt x="0" y="51084"/>
                  <a:pt x="0" y="114102"/>
                </a:cubicBezTo>
                <a:lnTo>
                  <a:pt x="0" y="3779050"/>
                </a:lnTo>
                <a:cubicBezTo>
                  <a:pt x="0" y="3842066"/>
                  <a:pt x="50616" y="3893148"/>
                  <a:pt x="113049" y="3893148"/>
                </a:cubicBezTo>
                <a:lnTo>
                  <a:pt x="1966158" y="3893148"/>
                </a:lnTo>
                <a:cubicBezTo>
                  <a:pt x="2028593" y="3893148"/>
                  <a:pt x="2079208" y="3842066"/>
                  <a:pt x="2079208" y="3779050"/>
                </a:cubicBezTo>
                <a:lnTo>
                  <a:pt x="2079208" y="114102"/>
                </a:lnTo>
                <a:cubicBezTo>
                  <a:pt x="2079208" y="51084"/>
                  <a:pt x="2028593" y="0"/>
                  <a:pt x="1966158" y="0"/>
                </a:cubicBezTo>
                <a:lnTo>
                  <a:pt x="113049" y="0"/>
                </a:lnTo>
                <a:close/>
              </a:path>
            </a:pathLst>
          </a:custGeom>
          <a:solidFill>
            <a:srgbClr val="D3CFCA"/>
          </a:solidFill>
          <a:ln w="6019" cap="flat">
            <a:noFill/>
            <a:prstDash val="solid"/>
            <a:miter/>
          </a:ln>
        </p:spPr>
        <p:txBody>
          <a:bodyPr rtlCol="0" anchor="ctr"/>
          <a:lstStyle/>
          <a:p>
            <a:endParaRPr lang="en-US"/>
          </a:p>
        </p:txBody>
      </p:sp>
      <p:sp>
        <p:nvSpPr>
          <p:cNvPr id="4" name="Freeform: Shape 3">
            <a:extLst>
              <a:ext uri="{FF2B5EF4-FFF2-40B4-BE49-F238E27FC236}">
                <a16:creationId xmlns:a16="http://schemas.microsoft.com/office/drawing/2014/main" id="{F9AB3A15-4FDD-4845-8CB6-31632FAA4FE7}"/>
              </a:ext>
              <a:ext uri="{C183D7F6-B498-43B3-948B-1728B52AA6E4}">
                <adec:decorative xmlns:adec="http://schemas.microsoft.com/office/drawing/2017/decorative" val="1"/>
              </a:ext>
            </a:extLst>
          </p:cNvPr>
          <p:cNvSpPr/>
          <p:nvPr/>
        </p:nvSpPr>
        <p:spPr>
          <a:xfrm>
            <a:off x="2579731" y="1535421"/>
            <a:ext cx="5363295" cy="3893147"/>
          </a:xfrm>
          <a:custGeom>
            <a:avLst/>
            <a:gdLst>
              <a:gd name="connsiteX0" fmla="*/ 0 w 5363295"/>
              <a:gd name="connsiteY0" fmla="*/ 3816663 h 3893147"/>
              <a:gd name="connsiteX1" fmla="*/ 76401 w 5363295"/>
              <a:gd name="connsiteY1" fmla="*/ 3893148 h 3893147"/>
              <a:gd name="connsiteX2" fmla="*/ 5286891 w 5363295"/>
              <a:gd name="connsiteY2" fmla="*/ 3893148 h 3893147"/>
              <a:gd name="connsiteX3" fmla="*/ 5363295 w 5363295"/>
              <a:gd name="connsiteY3" fmla="*/ 3816663 h 3893147"/>
              <a:gd name="connsiteX4" fmla="*/ 5363295 w 5363295"/>
              <a:gd name="connsiteY4" fmla="*/ 76486 h 3893147"/>
              <a:gd name="connsiteX5" fmla="*/ 5286891 w 5363295"/>
              <a:gd name="connsiteY5" fmla="*/ 0 h 3893147"/>
              <a:gd name="connsiteX6" fmla="*/ 76400 w 5363295"/>
              <a:gd name="connsiteY6" fmla="*/ 0 h 3893147"/>
              <a:gd name="connsiteX7" fmla="*/ 0 w 5363295"/>
              <a:gd name="connsiteY7" fmla="*/ 76486 h 3893147"/>
              <a:gd name="connsiteX8" fmla="*/ 0 w 5363295"/>
              <a:gd name="connsiteY8" fmla="*/ 3816663 h 3893147"/>
              <a:gd name="connsiteX9" fmla="*/ 183358 w 5363295"/>
              <a:gd name="connsiteY9" fmla="*/ 76486 h 3893147"/>
              <a:gd name="connsiteX10" fmla="*/ 183358 w 5363295"/>
              <a:gd name="connsiteY10" fmla="*/ 3816663 h 3893147"/>
              <a:gd name="connsiteX11" fmla="*/ 5179931 w 5363295"/>
              <a:gd name="connsiteY11" fmla="*/ 3816663 h 3893147"/>
              <a:gd name="connsiteX12" fmla="*/ 5179931 w 5363295"/>
              <a:gd name="connsiteY12" fmla="*/ 76486 h 3893147"/>
              <a:gd name="connsiteX13" fmla="*/ 183358 w 5363295"/>
              <a:gd name="connsiteY13" fmla="*/ 76486 h 3893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363295" h="3893147">
                <a:moveTo>
                  <a:pt x="0" y="3816663"/>
                </a:moveTo>
                <a:cubicBezTo>
                  <a:pt x="0" y="3858902"/>
                  <a:pt x="34206" y="3893148"/>
                  <a:pt x="76401" y="3893148"/>
                </a:cubicBezTo>
                <a:lnTo>
                  <a:pt x="5286891" y="3893148"/>
                </a:lnTo>
                <a:cubicBezTo>
                  <a:pt x="5329087" y="3893148"/>
                  <a:pt x="5363295" y="3858902"/>
                  <a:pt x="5363295" y="3816663"/>
                </a:cubicBezTo>
                <a:lnTo>
                  <a:pt x="5363295" y="76486"/>
                </a:lnTo>
                <a:cubicBezTo>
                  <a:pt x="5363295" y="34244"/>
                  <a:pt x="5329087" y="0"/>
                  <a:pt x="5286891" y="0"/>
                </a:cubicBezTo>
                <a:lnTo>
                  <a:pt x="76400" y="0"/>
                </a:lnTo>
                <a:cubicBezTo>
                  <a:pt x="34206" y="0"/>
                  <a:pt x="0" y="34244"/>
                  <a:pt x="0" y="76486"/>
                </a:cubicBezTo>
                <a:lnTo>
                  <a:pt x="0" y="3816663"/>
                </a:lnTo>
                <a:close/>
                <a:moveTo>
                  <a:pt x="183358" y="76486"/>
                </a:moveTo>
                <a:lnTo>
                  <a:pt x="183358" y="3816663"/>
                </a:lnTo>
                <a:lnTo>
                  <a:pt x="5179931" y="3816663"/>
                </a:lnTo>
                <a:lnTo>
                  <a:pt x="5179931" y="76486"/>
                </a:lnTo>
                <a:lnTo>
                  <a:pt x="183358" y="76486"/>
                </a:lnTo>
                <a:close/>
              </a:path>
            </a:pathLst>
          </a:custGeom>
          <a:solidFill>
            <a:srgbClr val="D3CFCA"/>
          </a:solidFill>
          <a:ln w="6032" cap="flat">
            <a:noFill/>
            <a:prstDash val="solid"/>
            <a:miter/>
          </a:ln>
        </p:spPr>
        <p:txBody>
          <a:bodyPr rtlCol="0" anchor="ctr"/>
          <a:lstStyle/>
          <a:p>
            <a:endParaRPr lang="en-US"/>
          </a:p>
        </p:txBody>
      </p:sp>
      <p:sp>
        <p:nvSpPr>
          <p:cNvPr id="5" name="Freeform: Shape 4">
            <a:extLst>
              <a:ext uri="{FF2B5EF4-FFF2-40B4-BE49-F238E27FC236}">
                <a16:creationId xmlns:a16="http://schemas.microsoft.com/office/drawing/2014/main" id="{07473EC2-860C-4E8E-9078-5097E982AA4F}"/>
              </a:ext>
              <a:ext uri="{C183D7F6-B498-43B3-948B-1728B52AA6E4}">
                <adec:decorative xmlns:adec="http://schemas.microsoft.com/office/drawing/2017/decorative" val="1"/>
              </a:ext>
            </a:extLst>
          </p:cNvPr>
          <p:cNvSpPr/>
          <p:nvPr/>
        </p:nvSpPr>
        <p:spPr>
          <a:xfrm rot="16200000">
            <a:off x="2596257" y="3465502"/>
            <a:ext cx="153792" cy="33008"/>
          </a:xfrm>
          <a:custGeom>
            <a:avLst/>
            <a:gdLst>
              <a:gd name="connsiteX0" fmla="*/ 137297 w 153792"/>
              <a:gd name="connsiteY0" fmla="*/ -16 h 33008"/>
              <a:gd name="connsiteX1" fmla="*/ 153783 w 153792"/>
              <a:gd name="connsiteY1" fmla="*/ -16 h 33008"/>
              <a:gd name="connsiteX2" fmla="*/ 153783 w 153792"/>
              <a:gd name="connsiteY2" fmla="*/ 32993 h 33008"/>
              <a:gd name="connsiteX3" fmla="*/ 137297 w 153792"/>
              <a:gd name="connsiteY3" fmla="*/ 32993 h 33008"/>
              <a:gd name="connsiteX4" fmla="*/ 16476 w 153792"/>
              <a:gd name="connsiteY4" fmla="*/ 32993 h 33008"/>
              <a:gd name="connsiteX5" fmla="*/ -10 w 153792"/>
              <a:gd name="connsiteY5" fmla="*/ 32993 h 33008"/>
              <a:gd name="connsiteX6" fmla="*/ -10 w 153792"/>
              <a:gd name="connsiteY6" fmla="*/ -16 h 33008"/>
              <a:gd name="connsiteX7" fmla="*/ 16476 w 153792"/>
              <a:gd name="connsiteY7" fmla="*/ -16 h 33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3792" h="33008">
                <a:moveTo>
                  <a:pt x="137297" y="-16"/>
                </a:moveTo>
                <a:cubicBezTo>
                  <a:pt x="146402" y="-16"/>
                  <a:pt x="153783" y="-16"/>
                  <a:pt x="153783" y="-16"/>
                </a:cubicBezTo>
                <a:lnTo>
                  <a:pt x="153783" y="32993"/>
                </a:lnTo>
                <a:cubicBezTo>
                  <a:pt x="153783" y="32993"/>
                  <a:pt x="146402" y="32993"/>
                  <a:pt x="137297" y="32993"/>
                </a:cubicBezTo>
                <a:lnTo>
                  <a:pt x="16476" y="32993"/>
                </a:lnTo>
                <a:cubicBezTo>
                  <a:pt x="7371" y="32993"/>
                  <a:pt x="-10" y="32993"/>
                  <a:pt x="-10" y="32993"/>
                </a:cubicBezTo>
                <a:lnTo>
                  <a:pt x="-10" y="-16"/>
                </a:lnTo>
                <a:cubicBezTo>
                  <a:pt x="-10" y="-16"/>
                  <a:pt x="7371" y="-16"/>
                  <a:pt x="16476" y="-16"/>
                </a:cubicBezTo>
                <a:close/>
              </a:path>
            </a:pathLst>
          </a:custGeom>
          <a:solidFill>
            <a:srgbClr val="FFFFFF"/>
          </a:solidFill>
          <a:ln w="6032" cap="flat">
            <a:noFill/>
            <a:prstDash val="solid"/>
            <a:miter/>
          </a:ln>
        </p:spPr>
        <p:txBody>
          <a:bodyPr rtlCol="0" anchor="ctr"/>
          <a:lstStyle/>
          <a:p>
            <a:endParaRPr lang="en-US"/>
          </a:p>
        </p:txBody>
      </p:sp>
      <p:sp>
        <p:nvSpPr>
          <p:cNvPr id="26" name="Picture Placeholder 25">
            <a:extLst>
              <a:ext uri="{FF2B5EF4-FFF2-40B4-BE49-F238E27FC236}">
                <a16:creationId xmlns:a16="http://schemas.microsoft.com/office/drawing/2014/main" id="{FF119E1E-C0FC-4966-BA97-3F4547674E3A}"/>
              </a:ext>
            </a:extLst>
          </p:cNvPr>
          <p:cNvSpPr>
            <a:spLocks noGrp="1"/>
          </p:cNvSpPr>
          <p:nvPr>
            <p:ph type="pic" sz="quarter" idx="13"/>
          </p:nvPr>
        </p:nvSpPr>
        <p:spPr>
          <a:xfrm>
            <a:off x="2765425" y="1600200"/>
            <a:ext cx="4999038" cy="3754120"/>
          </a:xfrm>
          <a:solidFill>
            <a:schemeClr val="bg1"/>
          </a:solidFill>
        </p:spPr>
        <p:txBody>
          <a:bodyPr anchor="t"/>
          <a:lstStyle>
            <a:lvl1pPr algn="ctr">
              <a:defRPr sz="1200"/>
            </a:lvl1pPr>
          </a:lstStyle>
          <a:p>
            <a:r>
              <a:rPr lang="en-US"/>
              <a:t>Click icon to add picture</a:t>
            </a:r>
            <a:endParaRPr lang="en-US" dirty="0"/>
          </a:p>
        </p:txBody>
      </p:sp>
      <p:sp>
        <p:nvSpPr>
          <p:cNvPr id="28" name="Picture Placeholder 27">
            <a:extLst>
              <a:ext uri="{FF2B5EF4-FFF2-40B4-BE49-F238E27FC236}">
                <a16:creationId xmlns:a16="http://schemas.microsoft.com/office/drawing/2014/main" id="{EBE2AF1F-2B03-49C1-AC77-BE8C85ECE419}"/>
              </a:ext>
            </a:extLst>
          </p:cNvPr>
          <p:cNvSpPr>
            <a:spLocks noGrp="1"/>
          </p:cNvSpPr>
          <p:nvPr>
            <p:ph type="pic" sz="quarter" idx="14"/>
          </p:nvPr>
        </p:nvSpPr>
        <p:spPr>
          <a:xfrm>
            <a:off x="7977091" y="2092960"/>
            <a:ext cx="1919923" cy="3444240"/>
          </a:xfrm>
          <a:solidFill>
            <a:schemeClr val="bg1"/>
          </a:solidFill>
        </p:spPr>
        <p:txBody>
          <a:bodyPr anchor="t"/>
          <a:lstStyle>
            <a:lvl1pPr algn="ctr">
              <a:defRPr sz="1200"/>
            </a:lvl1pPr>
          </a:lstStyle>
          <a:p>
            <a:r>
              <a:rPr lang="en-US"/>
              <a:t>Click icon to add picture</a:t>
            </a:r>
            <a:endParaRPr lang="en-US" dirty="0"/>
          </a:p>
        </p:txBody>
      </p:sp>
      <p:grpSp>
        <p:nvGrpSpPr>
          <p:cNvPr id="32" name="Group 31">
            <a:extLst>
              <a:ext uri="{FF2B5EF4-FFF2-40B4-BE49-F238E27FC236}">
                <a16:creationId xmlns:a16="http://schemas.microsoft.com/office/drawing/2014/main" id="{675284DB-F94C-4093-926F-6560F6637B8C}"/>
              </a:ext>
              <a:ext uri="{C183D7F6-B498-43B3-948B-1728B52AA6E4}">
                <adec:decorative xmlns:adec="http://schemas.microsoft.com/office/drawing/2017/decorative" val="1"/>
              </a:ext>
            </a:extLst>
          </p:cNvPr>
          <p:cNvGrpSpPr/>
          <p:nvPr userDrawn="1"/>
        </p:nvGrpSpPr>
        <p:grpSpPr>
          <a:xfrm>
            <a:off x="7902528" y="1895966"/>
            <a:ext cx="2079208" cy="3893148"/>
            <a:chOff x="9944688" y="1880726"/>
            <a:chExt cx="2079208" cy="3893148"/>
          </a:xfrm>
        </p:grpSpPr>
        <p:sp>
          <p:nvSpPr>
            <p:cNvPr id="33" name="Freeform: Shape 32">
              <a:extLst>
                <a:ext uri="{FF2B5EF4-FFF2-40B4-BE49-F238E27FC236}">
                  <a16:creationId xmlns:a16="http://schemas.microsoft.com/office/drawing/2014/main" id="{DFD9C460-7AC1-4BE2-A050-2DEA1E983436}"/>
                </a:ext>
              </a:extLst>
            </p:cNvPr>
            <p:cNvSpPr/>
            <p:nvPr/>
          </p:nvSpPr>
          <p:spPr>
            <a:xfrm>
              <a:off x="9944688" y="1880726"/>
              <a:ext cx="2079208" cy="3893148"/>
            </a:xfrm>
            <a:custGeom>
              <a:avLst/>
              <a:gdLst>
                <a:gd name="connsiteX0" fmla="*/ 71084 w 2079208"/>
                <a:gd name="connsiteY0" fmla="*/ 3641980 h 3893148"/>
                <a:gd name="connsiteX1" fmla="*/ 1990354 w 2079208"/>
                <a:gd name="connsiteY1" fmla="*/ 3641980 h 3893148"/>
                <a:gd name="connsiteX2" fmla="*/ 1990354 w 2079208"/>
                <a:gd name="connsiteY2" fmla="*/ 215290 h 3893148"/>
                <a:gd name="connsiteX3" fmla="*/ 71084 w 2079208"/>
                <a:gd name="connsiteY3" fmla="*/ 215290 h 3893148"/>
                <a:gd name="connsiteX4" fmla="*/ 71084 w 2079208"/>
                <a:gd name="connsiteY4" fmla="*/ 3641980 h 3893148"/>
                <a:gd name="connsiteX5" fmla="*/ 113049 w 2079208"/>
                <a:gd name="connsiteY5" fmla="*/ 0 h 3893148"/>
                <a:gd name="connsiteX6" fmla="*/ 0 w 2079208"/>
                <a:gd name="connsiteY6" fmla="*/ 114102 h 3893148"/>
                <a:gd name="connsiteX7" fmla="*/ 0 w 2079208"/>
                <a:gd name="connsiteY7" fmla="*/ 3779050 h 3893148"/>
                <a:gd name="connsiteX8" fmla="*/ 113049 w 2079208"/>
                <a:gd name="connsiteY8" fmla="*/ 3893148 h 3893148"/>
                <a:gd name="connsiteX9" fmla="*/ 1966158 w 2079208"/>
                <a:gd name="connsiteY9" fmla="*/ 3893148 h 3893148"/>
                <a:gd name="connsiteX10" fmla="*/ 2079208 w 2079208"/>
                <a:gd name="connsiteY10" fmla="*/ 3779050 h 3893148"/>
                <a:gd name="connsiteX11" fmla="*/ 2079208 w 2079208"/>
                <a:gd name="connsiteY11" fmla="*/ 114102 h 3893148"/>
                <a:gd name="connsiteX12" fmla="*/ 1966158 w 2079208"/>
                <a:gd name="connsiteY12" fmla="*/ 0 h 3893148"/>
                <a:gd name="connsiteX13" fmla="*/ 113049 w 2079208"/>
                <a:gd name="connsiteY13" fmla="*/ 0 h 3893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79208" h="3893148">
                  <a:moveTo>
                    <a:pt x="71084" y="3641980"/>
                  </a:moveTo>
                  <a:lnTo>
                    <a:pt x="1990354" y="3641980"/>
                  </a:lnTo>
                  <a:lnTo>
                    <a:pt x="1990354" y="215290"/>
                  </a:lnTo>
                  <a:lnTo>
                    <a:pt x="71084" y="215290"/>
                  </a:lnTo>
                  <a:lnTo>
                    <a:pt x="71084" y="3641980"/>
                  </a:lnTo>
                  <a:close/>
                  <a:moveTo>
                    <a:pt x="113049" y="0"/>
                  </a:moveTo>
                  <a:cubicBezTo>
                    <a:pt x="50616" y="0"/>
                    <a:pt x="0" y="51084"/>
                    <a:pt x="0" y="114102"/>
                  </a:cubicBezTo>
                  <a:lnTo>
                    <a:pt x="0" y="3779050"/>
                  </a:lnTo>
                  <a:cubicBezTo>
                    <a:pt x="0" y="3842066"/>
                    <a:pt x="50616" y="3893148"/>
                    <a:pt x="113049" y="3893148"/>
                  </a:cubicBezTo>
                  <a:lnTo>
                    <a:pt x="1966158" y="3893148"/>
                  </a:lnTo>
                  <a:cubicBezTo>
                    <a:pt x="2028593" y="3893148"/>
                    <a:pt x="2079208" y="3842066"/>
                    <a:pt x="2079208" y="3779050"/>
                  </a:cubicBezTo>
                  <a:lnTo>
                    <a:pt x="2079208" y="114102"/>
                  </a:lnTo>
                  <a:cubicBezTo>
                    <a:pt x="2079208" y="51084"/>
                    <a:pt x="2028593" y="0"/>
                    <a:pt x="1966158" y="0"/>
                  </a:cubicBezTo>
                  <a:lnTo>
                    <a:pt x="113049" y="0"/>
                  </a:lnTo>
                  <a:close/>
                </a:path>
              </a:pathLst>
            </a:custGeom>
            <a:solidFill>
              <a:srgbClr val="D3CFCA"/>
            </a:solidFill>
            <a:ln w="6019"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9038FCA8-E5BB-4F62-937F-C35E08D04624}"/>
                </a:ext>
              </a:extLst>
            </p:cNvPr>
            <p:cNvSpPr/>
            <p:nvPr/>
          </p:nvSpPr>
          <p:spPr>
            <a:xfrm>
              <a:off x="10868805" y="1967876"/>
              <a:ext cx="200494" cy="37219"/>
            </a:xfrm>
            <a:custGeom>
              <a:avLst/>
              <a:gdLst>
                <a:gd name="connsiteX0" fmla="*/ 174811 w 200494"/>
                <a:gd name="connsiteY0" fmla="*/ 0 h 37219"/>
                <a:gd name="connsiteX1" fmla="*/ 25678 w 200494"/>
                <a:gd name="connsiteY1" fmla="*/ 0 h 37219"/>
                <a:gd name="connsiteX2" fmla="*/ 0 w 200494"/>
                <a:gd name="connsiteY2" fmla="*/ 18615 h 37219"/>
                <a:gd name="connsiteX3" fmla="*/ 25678 w 200494"/>
                <a:gd name="connsiteY3" fmla="*/ 37219 h 37219"/>
                <a:gd name="connsiteX4" fmla="*/ 174811 w 200494"/>
                <a:gd name="connsiteY4" fmla="*/ 37219 h 37219"/>
                <a:gd name="connsiteX5" fmla="*/ 200495 w 200494"/>
                <a:gd name="connsiteY5" fmla="*/ 18615 h 37219"/>
                <a:gd name="connsiteX6" fmla="*/ 174811 w 200494"/>
                <a:gd name="connsiteY6" fmla="*/ 0 h 37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494" h="37219">
                  <a:moveTo>
                    <a:pt x="174811" y="0"/>
                  </a:moveTo>
                  <a:lnTo>
                    <a:pt x="25678" y="0"/>
                  </a:lnTo>
                  <a:cubicBezTo>
                    <a:pt x="11507" y="0"/>
                    <a:pt x="0" y="8332"/>
                    <a:pt x="0" y="18615"/>
                  </a:cubicBezTo>
                  <a:cubicBezTo>
                    <a:pt x="0" y="28893"/>
                    <a:pt x="11507" y="37219"/>
                    <a:pt x="25678" y="37219"/>
                  </a:cubicBezTo>
                  <a:lnTo>
                    <a:pt x="174811" y="37219"/>
                  </a:lnTo>
                  <a:cubicBezTo>
                    <a:pt x="188994" y="37219"/>
                    <a:pt x="200495" y="28893"/>
                    <a:pt x="200495" y="18615"/>
                  </a:cubicBezTo>
                  <a:cubicBezTo>
                    <a:pt x="200495" y="8332"/>
                    <a:pt x="188994" y="0"/>
                    <a:pt x="174811" y="0"/>
                  </a:cubicBezTo>
                  <a:close/>
                </a:path>
              </a:pathLst>
            </a:custGeom>
            <a:solidFill>
              <a:schemeClr val="bg1"/>
            </a:solidFill>
            <a:ln w="6019" cap="flat">
              <a:noFill/>
              <a:prstDash val="solid"/>
              <a:miter/>
            </a:ln>
          </p:spPr>
          <p:txBody>
            <a:bodyPr rtlCol="0" anchor="ctr"/>
            <a:lstStyle/>
            <a:p>
              <a:endParaRPr lang="en-US"/>
            </a:p>
          </p:txBody>
        </p:sp>
      </p:grpSp>
      <p:sp>
        <p:nvSpPr>
          <p:cNvPr id="24" name="Slide Number Placeholder 23">
            <a:extLst>
              <a:ext uri="{FF2B5EF4-FFF2-40B4-BE49-F238E27FC236}">
                <a16:creationId xmlns:a16="http://schemas.microsoft.com/office/drawing/2014/main" id="{DB861CAB-FFE9-4BC0-B26B-B5D9594FA52A}"/>
              </a:ext>
            </a:extLst>
          </p:cNvPr>
          <p:cNvSpPr>
            <a:spLocks noGrp="1"/>
          </p:cNvSpPr>
          <p:nvPr>
            <p:ph type="sldNum" sz="quarter" idx="12"/>
          </p:nvPr>
        </p:nvSpPr>
        <p:spPr/>
        <p:txBody>
          <a:bodyPr/>
          <a:lstStyle/>
          <a:p>
            <a:fld id="{345D60D9-5372-5F40-9443-0F9AE5BDC3C8}" type="slidenum">
              <a:rPr lang="en-US" smtClean="0"/>
              <a:pPr/>
              <a:t>‹#›</a:t>
            </a:fld>
            <a:endParaRPr lang="en-US" dirty="0"/>
          </a:p>
        </p:txBody>
      </p:sp>
      <p:sp>
        <p:nvSpPr>
          <p:cNvPr id="23" name="Footer Placeholder 22">
            <a:extLst>
              <a:ext uri="{FF2B5EF4-FFF2-40B4-BE49-F238E27FC236}">
                <a16:creationId xmlns:a16="http://schemas.microsoft.com/office/drawing/2014/main" id="{18DE1D17-D4D3-4ECA-A569-D0C34DB23988}"/>
              </a:ext>
            </a:extLst>
          </p:cNvPr>
          <p:cNvSpPr>
            <a:spLocks noGrp="1"/>
          </p:cNvSpPr>
          <p:nvPr>
            <p:ph type="ftr" sz="quarter" idx="11"/>
          </p:nvPr>
        </p:nvSpPr>
        <p:spPr>
          <a:xfrm>
            <a:off x="1127759" y="6423978"/>
            <a:ext cx="5745379" cy="365125"/>
          </a:xfrm>
          <a:prstGeom prst="rect">
            <a:avLst/>
          </a:prstGeom>
        </p:spPr>
        <p:txBody>
          <a:bodyPr/>
          <a:lstStyle/>
          <a:p>
            <a:r>
              <a:rPr lang="en-US"/>
              <a:t>Copyright © 2025, Oracle and/or its affiliates</a:t>
            </a:r>
            <a:endParaRPr lang="en-US" dirty="0"/>
          </a:p>
        </p:txBody>
      </p:sp>
      <p:sp>
        <p:nvSpPr>
          <p:cNvPr id="22" name="Date Placeholder 21">
            <a:extLst>
              <a:ext uri="{FF2B5EF4-FFF2-40B4-BE49-F238E27FC236}">
                <a16:creationId xmlns:a16="http://schemas.microsoft.com/office/drawing/2014/main" id="{3FB47DED-0E19-4AF9-9D74-9B4CF4D45B9C}"/>
              </a:ext>
            </a:extLst>
          </p:cNvPr>
          <p:cNvSpPr>
            <a:spLocks noGrp="1"/>
          </p:cNvSpPr>
          <p:nvPr>
            <p:ph type="dt" sz="half" idx="10"/>
          </p:nvPr>
        </p:nvSpPr>
        <p:spPr/>
        <p:txBody>
          <a:bodyPr/>
          <a:lstStyle/>
          <a:p>
            <a:r>
              <a:rPr lang="en-US"/>
              <a:t>[Date]</a:t>
            </a:r>
            <a:endParaRPr lang="en-US" dirty="0"/>
          </a:p>
        </p:txBody>
      </p:sp>
    </p:spTree>
    <p:extLst>
      <p:ext uri="{BB962C8B-B14F-4D97-AF65-F5344CB8AC3E}">
        <p14:creationId xmlns:p14="http://schemas.microsoft.com/office/powerpoint/2010/main" val="40032425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Light - Title + Tablet, Monitor picture insertion">
    <p:spTree>
      <p:nvGrpSpPr>
        <p:cNvPr id="1" name=""/>
        <p:cNvGrpSpPr/>
        <p:nvPr/>
      </p:nvGrpSpPr>
      <p:grpSpPr>
        <a:xfrm>
          <a:off x="0" y="0"/>
          <a:ext cx="0" cy="0"/>
          <a:chOff x="0" y="0"/>
          <a:chExt cx="0" cy="0"/>
        </a:xfrm>
      </p:grpSpPr>
      <p:sp>
        <p:nvSpPr>
          <p:cNvPr id="8" name="Title 3">
            <a:extLst>
              <a:ext uri="{FF2B5EF4-FFF2-40B4-BE49-F238E27FC236}">
                <a16:creationId xmlns:a16="http://schemas.microsoft.com/office/drawing/2014/main" id="{0638DF7B-BBB6-684E-A5BB-80F1125943EF}"/>
              </a:ext>
            </a:extLst>
          </p:cNvPr>
          <p:cNvSpPr>
            <a:spLocks noGrp="1"/>
          </p:cNvSpPr>
          <p:nvPr>
            <p:ph type="title" hasCustomPrompt="1"/>
          </p:nvPr>
        </p:nvSpPr>
        <p:spPr>
          <a:xfrm>
            <a:off x="768875" y="182403"/>
            <a:ext cx="10671048" cy="822960"/>
          </a:xfrm>
        </p:spPr>
        <p:txBody>
          <a:bodyPr/>
          <a:lstStyle>
            <a:lvl1pPr>
              <a:defRPr/>
            </a:lvl1pPr>
          </a:lstStyle>
          <a:p>
            <a:r>
              <a:rPr lang="en-US" dirty="0"/>
              <a:t>Title</a:t>
            </a:r>
          </a:p>
        </p:txBody>
      </p:sp>
      <p:sp>
        <p:nvSpPr>
          <p:cNvPr id="26" name="Freeform: Shape 25">
            <a:extLst>
              <a:ext uri="{FF2B5EF4-FFF2-40B4-BE49-F238E27FC236}">
                <a16:creationId xmlns:a16="http://schemas.microsoft.com/office/drawing/2014/main" id="{81620DFB-2232-4C51-9922-F2030D2C9644}"/>
              </a:ext>
              <a:ext uri="{C183D7F6-B498-43B3-948B-1728B52AA6E4}">
                <adec:decorative xmlns:adec="http://schemas.microsoft.com/office/drawing/2017/decorative" val="1"/>
              </a:ext>
            </a:extLst>
          </p:cNvPr>
          <p:cNvSpPr/>
          <p:nvPr/>
        </p:nvSpPr>
        <p:spPr>
          <a:xfrm>
            <a:off x="5353725" y="5951262"/>
            <a:ext cx="6311406" cy="128533"/>
          </a:xfrm>
          <a:custGeom>
            <a:avLst/>
            <a:gdLst>
              <a:gd name="connsiteX0" fmla="*/ 9342 w 6311406"/>
              <a:gd name="connsiteY0" fmla="*/ 0 h 128533"/>
              <a:gd name="connsiteX1" fmla="*/ 3291 w 6311406"/>
              <a:gd name="connsiteY1" fmla="*/ 15751 h 128533"/>
              <a:gd name="connsiteX2" fmla="*/ 541500 w 6311406"/>
              <a:gd name="connsiteY2" fmla="*/ 128533 h 128533"/>
              <a:gd name="connsiteX3" fmla="*/ 543819 w 6311406"/>
              <a:gd name="connsiteY3" fmla="*/ 128533 h 128533"/>
              <a:gd name="connsiteX4" fmla="*/ 5767591 w 6311406"/>
              <a:gd name="connsiteY4" fmla="*/ 128533 h 128533"/>
              <a:gd name="connsiteX5" fmla="*/ 6308104 w 6311406"/>
              <a:gd name="connsiteY5" fmla="*/ 15751 h 128533"/>
              <a:gd name="connsiteX6" fmla="*/ 6302063 w 6311406"/>
              <a:gd name="connsiteY6" fmla="*/ 0 h 128533"/>
              <a:gd name="connsiteX7" fmla="*/ 9342 w 6311406"/>
              <a:gd name="connsiteY7" fmla="*/ 0 h 128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1406" h="128533">
                <a:moveTo>
                  <a:pt x="9342" y="0"/>
                </a:moveTo>
                <a:cubicBezTo>
                  <a:pt x="718" y="0"/>
                  <a:pt x="-3325" y="10434"/>
                  <a:pt x="3291" y="15751"/>
                </a:cubicBezTo>
                <a:cubicBezTo>
                  <a:pt x="109421" y="101129"/>
                  <a:pt x="305093" y="128360"/>
                  <a:pt x="541500" y="128533"/>
                </a:cubicBezTo>
                <a:cubicBezTo>
                  <a:pt x="542271" y="128533"/>
                  <a:pt x="543042" y="128533"/>
                  <a:pt x="543819" y="128533"/>
                </a:cubicBezTo>
                <a:lnTo>
                  <a:pt x="5767591" y="128533"/>
                </a:lnTo>
                <a:cubicBezTo>
                  <a:pt x="6005026" y="128533"/>
                  <a:pt x="6201630" y="101409"/>
                  <a:pt x="6308104" y="15751"/>
                </a:cubicBezTo>
                <a:cubicBezTo>
                  <a:pt x="6314738" y="10434"/>
                  <a:pt x="6310692" y="0"/>
                  <a:pt x="6302063" y="0"/>
                </a:cubicBezTo>
                <a:lnTo>
                  <a:pt x="9342" y="0"/>
                </a:lnTo>
                <a:close/>
              </a:path>
            </a:pathLst>
          </a:custGeom>
          <a:solidFill>
            <a:srgbClr val="D3CFCA"/>
          </a:solidFill>
          <a:ln w="5393"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F5191965-FF8E-4161-94D1-CD290CC1EF4D}"/>
              </a:ext>
              <a:ext uri="{C183D7F6-B498-43B3-948B-1728B52AA6E4}">
                <adec:decorative xmlns:adec="http://schemas.microsoft.com/office/drawing/2017/decorative" val="1"/>
              </a:ext>
            </a:extLst>
          </p:cNvPr>
          <p:cNvSpPr/>
          <p:nvPr/>
        </p:nvSpPr>
        <p:spPr>
          <a:xfrm>
            <a:off x="5895224" y="2609369"/>
            <a:ext cx="5226091" cy="3470426"/>
          </a:xfrm>
          <a:custGeom>
            <a:avLst/>
            <a:gdLst>
              <a:gd name="connsiteX0" fmla="*/ 70918 w 5226091"/>
              <a:gd name="connsiteY0" fmla="*/ 0 h 3470426"/>
              <a:gd name="connsiteX1" fmla="*/ 0 w 5226091"/>
              <a:gd name="connsiteY1" fmla="*/ 70825 h 3470426"/>
              <a:gd name="connsiteX2" fmla="*/ 0 w 5226091"/>
              <a:gd name="connsiteY2" fmla="*/ 3470427 h 3470426"/>
              <a:gd name="connsiteX3" fmla="*/ 5226091 w 5226091"/>
              <a:gd name="connsiteY3" fmla="*/ 3470427 h 3470426"/>
              <a:gd name="connsiteX4" fmla="*/ 5226091 w 5226091"/>
              <a:gd name="connsiteY4" fmla="*/ 70825 h 3470426"/>
              <a:gd name="connsiteX5" fmla="*/ 5155217 w 5226091"/>
              <a:gd name="connsiteY5" fmla="*/ 0 h 3470426"/>
              <a:gd name="connsiteX6" fmla="*/ 70918 w 5226091"/>
              <a:gd name="connsiteY6" fmla="*/ 0 h 3470426"/>
              <a:gd name="connsiteX7" fmla="*/ 5100199 w 5226091"/>
              <a:gd name="connsiteY7" fmla="*/ 128533 h 3470426"/>
              <a:gd name="connsiteX8" fmla="*/ 125929 w 5226091"/>
              <a:gd name="connsiteY8" fmla="*/ 128533 h 3470426"/>
              <a:gd name="connsiteX9" fmla="*/ 125929 w 5226091"/>
              <a:gd name="connsiteY9" fmla="*/ 3341894 h 3470426"/>
              <a:gd name="connsiteX10" fmla="*/ 5100199 w 5226091"/>
              <a:gd name="connsiteY10" fmla="*/ 3341894 h 3470426"/>
              <a:gd name="connsiteX11" fmla="*/ 5100199 w 5226091"/>
              <a:gd name="connsiteY11" fmla="*/ 128533 h 3470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26091" h="3470426">
                <a:moveTo>
                  <a:pt x="70918" y="0"/>
                </a:moveTo>
                <a:cubicBezTo>
                  <a:pt x="31753" y="0"/>
                  <a:pt x="0" y="31709"/>
                  <a:pt x="0" y="70825"/>
                </a:cubicBezTo>
                <a:lnTo>
                  <a:pt x="0" y="3470427"/>
                </a:lnTo>
                <a:lnTo>
                  <a:pt x="5226091" y="3470427"/>
                </a:lnTo>
                <a:lnTo>
                  <a:pt x="5226091" y="70825"/>
                </a:lnTo>
                <a:cubicBezTo>
                  <a:pt x="5226091" y="31709"/>
                  <a:pt x="5194376" y="0"/>
                  <a:pt x="5155217" y="0"/>
                </a:cubicBezTo>
                <a:lnTo>
                  <a:pt x="70918" y="0"/>
                </a:lnTo>
                <a:close/>
                <a:moveTo>
                  <a:pt x="5100199" y="128533"/>
                </a:moveTo>
                <a:lnTo>
                  <a:pt x="125929" y="128533"/>
                </a:lnTo>
                <a:lnTo>
                  <a:pt x="125929" y="3341894"/>
                </a:lnTo>
                <a:lnTo>
                  <a:pt x="5100199" y="3341894"/>
                </a:lnTo>
                <a:lnTo>
                  <a:pt x="5100199" y="128533"/>
                </a:lnTo>
                <a:close/>
              </a:path>
            </a:pathLst>
          </a:custGeom>
          <a:solidFill>
            <a:srgbClr val="D3CFCA"/>
          </a:solidFill>
          <a:ln w="5393" cap="flat">
            <a:noFill/>
            <a:prstDash val="solid"/>
            <a:miter/>
          </a:ln>
        </p:spPr>
        <p:txBody>
          <a:bodyPr rtlCol="0" anchor="ctr"/>
          <a:lstStyle/>
          <a:p>
            <a:endParaRPr lang="en-US"/>
          </a:p>
        </p:txBody>
      </p:sp>
      <p:sp>
        <p:nvSpPr>
          <p:cNvPr id="4" name="Freeform: Shape 3">
            <a:extLst>
              <a:ext uri="{FF2B5EF4-FFF2-40B4-BE49-F238E27FC236}">
                <a16:creationId xmlns:a16="http://schemas.microsoft.com/office/drawing/2014/main" id="{3E955D8A-75DA-4EDB-AF62-0CCD59F59928}"/>
              </a:ext>
              <a:ext uri="{C183D7F6-B498-43B3-948B-1728B52AA6E4}">
                <adec:decorative xmlns:adec="http://schemas.microsoft.com/office/drawing/2017/decorative" val="1"/>
              </a:ext>
            </a:extLst>
          </p:cNvPr>
          <p:cNvSpPr/>
          <p:nvPr/>
        </p:nvSpPr>
        <p:spPr>
          <a:xfrm>
            <a:off x="614680" y="1550916"/>
            <a:ext cx="5224927" cy="127895"/>
          </a:xfrm>
          <a:custGeom>
            <a:avLst/>
            <a:gdLst>
              <a:gd name="connsiteX0" fmla="*/ 0 w 5224927"/>
              <a:gd name="connsiteY0" fmla="*/ 71053 h 127895"/>
              <a:gd name="connsiteX1" fmla="*/ 71379 w 5224927"/>
              <a:gd name="connsiteY1" fmla="*/ 0 h 127895"/>
              <a:gd name="connsiteX2" fmla="*/ 5153551 w 5224927"/>
              <a:gd name="connsiteY2" fmla="*/ 0 h 127895"/>
              <a:gd name="connsiteX3" fmla="*/ 5224927 w 5224927"/>
              <a:gd name="connsiteY3" fmla="*/ 71053 h 127895"/>
              <a:gd name="connsiteX4" fmla="*/ 5224927 w 5224927"/>
              <a:gd name="connsiteY4" fmla="*/ 127896 h 127895"/>
              <a:gd name="connsiteX5" fmla="*/ 0 w 5224927"/>
              <a:gd name="connsiteY5" fmla="*/ 127896 h 127895"/>
              <a:gd name="connsiteX6" fmla="*/ 0 w 5224927"/>
              <a:gd name="connsiteY6" fmla="*/ 71053 h 127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24927" h="127895">
                <a:moveTo>
                  <a:pt x="0" y="71053"/>
                </a:moveTo>
                <a:cubicBezTo>
                  <a:pt x="0" y="31812"/>
                  <a:pt x="31957" y="0"/>
                  <a:pt x="71379" y="0"/>
                </a:cubicBezTo>
                <a:lnTo>
                  <a:pt x="5153551" y="0"/>
                </a:lnTo>
                <a:cubicBezTo>
                  <a:pt x="5192971" y="0"/>
                  <a:pt x="5224927" y="31812"/>
                  <a:pt x="5224927" y="71053"/>
                </a:cubicBezTo>
                <a:lnTo>
                  <a:pt x="5224927" y="127896"/>
                </a:lnTo>
                <a:lnTo>
                  <a:pt x="0" y="127896"/>
                </a:lnTo>
                <a:lnTo>
                  <a:pt x="0" y="71053"/>
                </a:lnTo>
                <a:close/>
              </a:path>
            </a:pathLst>
          </a:custGeom>
          <a:solidFill>
            <a:srgbClr val="D3CFCA"/>
          </a:solidFill>
          <a:ln w="5415" cap="flat">
            <a:noFill/>
            <a:prstDash val="solid"/>
            <a:miter/>
          </a:ln>
        </p:spPr>
        <p:txBody>
          <a:bodyPr rtlCol="0" anchor="ctr"/>
          <a:lstStyle/>
          <a:p>
            <a:endParaRPr lang="en-US"/>
          </a:p>
        </p:txBody>
      </p:sp>
      <p:sp>
        <p:nvSpPr>
          <p:cNvPr id="5" name="Freeform: Shape 4">
            <a:extLst>
              <a:ext uri="{FF2B5EF4-FFF2-40B4-BE49-F238E27FC236}">
                <a16:creationId xmlns:a16="http://schemas.microsoft.com/office/drawing/2014/main" id="{B2C18B09-D01D-4293-AFDF-2A6B15CE83FF}"/>
              </a:ext>
              <a:ext uri="{C183D7F6-B498-43B3-948B-1728B52AA6E4}">
                <adec:decorative xmlns:adec="http://schemas.microsoft.com/office/drawing/2017/decorative" val="1"/>
              </a:ext>
            </a:extLst>
          </p:cNvPr>
          <p:cNvSpPr/>
          <p:nvPr/>
        </p:nvSpPr>
        <p:spPr>
          <a:xfrm>
            <a:off x="723533" y="1593549"/>
            <a:ext cx="44318" cy="42631"/>
          </a:xfrm>
          <a:custGeom>
            <a:avLst/>
            <a:gdLst>
              <a:gd name="connsiteX0" fmla="*/ 44319 w 44318"/>
              <a:gd name="connsiteY0" fmla="*/ 21316 h 42631"/>
              <a:gd name="connsiteX1" fmla="*/ 22159 w 44318"/>
              <a:gd name="connsiteY1" fmla="*/ 42632 h 42631"/>
              <a:gd name="connsiteX2" fmla="*/ 0 w 44318"/>
              <a:gd name="connsiteY2" fmla="*/ 21316 h 42631"/>
              <a:gd name="connsiteX3" fmla="*/ 22159 w 44318"/>
              <a:gd name="connsiteY3" fmla="*/ 0 h 42631"/>
              <a:gd name="connsiteX4" fmla="*/ 44319 w 44318"/>
              <a:gd name="connsiteY4" fmla="*/ 21316 h 42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318" h="42631">
                <a:moveTo>
                  <a:pt x="44319" y="21316"/>
                </a:moveTo>
                <a:cubicBezTo>
                  <a:pt x="44319" y="33085"/>
                  <a:pt x="34398" y="42632"/>
                  <a:pt x="22159" y="42632"/>
                </a:cubicBezTo>
                <a:cubicBezTo>
                  <a:pt x="9921" y="42632"/>
                  <a:pt x="0" y="33085"/>
                  <a:pt x="0" y="21316"/>
                </a:cubicBezTo>
                <a:cubicBezTo>
                  <a:pt x="0" y="9543"/>
                  <a:pt x="9921" y="0"/>
                  <a:pt x="22159" y="0"/>
                </a:cubicBezTo>
                <a:cubicBezTo>
                  <a:pt x="34398" y="0"/>
                  <a:pt x="44319" y="9543"/>
                  <a:pt x="44319" y="21316"/>
                </a:cubicBezTo>
                <a:close/>
              </a:path>
            </a:pathLst>
          </a:custGeom>
          <a:solidFill>
            <a:srgbClr val="FFFFFF"/>
          </a:solidFill>
          <a:ln w="541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A77EFBC3-6F7C-4AD1-A429-475073A78C12}"/>
              </a:ext>
              <a:ext uri="{C183D7F6-B498-43B3-948B-1728B52AA6E4}">
                <adec:decorative xmlns:adec="http://schemas.microsoft.com/office/drawing/2017/decorative" val="1"/>
              </a:ext>
            </a:extLst>
          </p:cNvPr>
          <p:cNvSpPr/>
          <p:nvPr/>
        </p:nvSpPr>
        <p:spPr>
          <a:xfrm>
            <a:off x="804783" y="1593547"/>
            <a:ext cx="44318" cy="42632"/>
          </a:xfrm>
          <a:custGeom>
            <a:avLst/>
            <a:gdLst>
              <a:gd name="connsiteX0" fmla="*/ 44319 w 44318"/>
              <a:gd name="connsiteY0" fmla="*/ 21316 h 42632"/>
              <a:gd name="connsiteX1" fmla="*/ 22159 w 44318"/>
              <a:gd name="connsiteY1" fmla="*/ 42632 h 42632"/>
              <a:gd name="connsiteX2" fmla="*/ 0 w 44318"/>
              <a:gd name="connsiteY2" fmla="*/ 21316 h 42632"/>
              <a:gd name="connsiteX3" fmla="*/ 22159 w 44318"/>
              <a:gd name="connsiteY3" fmla="*/ 0 h 42632"/>
              <a:gd name="connsiteX4" fmla="*/ 44319 w 44318"/>
              <a:gd name="connsiteY4" fmla="*/ 21316 h 426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318" h="42632">
                <a:moveTo>
                  <a:pt x="44319" y="21316"/>
                </a:moveTo>
                <a:cubicBezTo>
                  <a:pt x="44319" y="33085"/>
                  <a:pt x="34398" y="42632"/>
                  <a:pt x="22159" y="42632"/>
                </a:cubicBezTo>
                <a:cubicBezTo>
                  <a:pt x="9921" y="42632"/>
                  <a:pt x="0" y="33085"/>
                  <a:pt x="0" y="21316"/>
                </a:cubicBezTo>
                <a:cubicBezTo>
                  <a:pt x="0" y="9543"/>
                  <a:pt x="9921" y="0"/>
                  <a:pt x="22159" y="0"/>
                </a:cubicBezTo>
                <a:cubicBezTo>
                  <a:pt x="34398" y="0"/>
                  <a:pt x="44319" y="9543"/>
                  <a:pt x="44319" y="21316"/>
                </a:cubicBezTo>
                <a:close/>
              </a:path>
            </a:pathLst>
          </a:custGeom>
          <a:solidFill>
            <a:srgbClr val="FFFFFF"/>
          </a:solidFill>
          <a:ln w="541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A4573F7D-C8F1-478B-A925-1815F502BF8B}"/>
              </a:ext>
              <a:ext uri="{C183D7F6-B498-43B3-948B-1728B52AA6E4}">
                <adec:decorative xmlns:adec="http://schemas.microsoft.com/office/drawing/2017/decorative" val="1"/>
              </a:ext>
            </a:extLst>
          </p:cNvPr>
          <p:cNvSpPr/>
          <p:nvPr/>
        </p:nvSpPr>
        <p:spPr>
          <a:xfrm>
            <a:off x="886034" y="1593547"/>
            <a:ext cx="44318" cy="42632"/>
          </a:xfrm>
          <a:custGeom>
            <a:avLst/>
            <a:gdLst>
              <a:gd name="connsiteX0" fmla="*/ 44319 w 44318"/>
              <a:gd name="connsiteY0" fmla="*/ 21316 h 42632"/>
              <a:gd name="connsiteX1" fmla="*/ 22158 w 44318"/>
              <a:gd name="connsiteY1" fmla="*/ 42632 h 42632"/>
              <a:gd name="connsiteX2" fmla="*/ 0 w 44318"/>
              <a:gd name="connsiteY2" fmla="*/ 21316 h 42632"/>
              <a:gd name="connsiteX3" fmla="*/ 22158 w 44318"/>
              <a:gd name="connsiteY3" fmla="*/ 0 h 42632"/>
              <a:gd name="connsiteX4" fmla="*/ 44319 w 44318"/>
              <a:gd name="connsiteY4" fmla="*/ 21316 h 426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318" h="42632">
                <a:moveTo>
                  <a:pt x="44319" y="21316"/>
                </a:moveTo>
                <a:cubicBezTo>
                  <a:pt x="44319" y="33085"/>
                  <a:pt x="34397" y="42632"/>
                  <a:pt x="22158" y="42632"/>
                </a:cubicBezTo>
                <a:cubicBezTo>
                  <a:pt x="9921" y="42632"/>
                  <a:pt x="0" y="33085"/>
                  <a:pt x="0" y="21316"/>
                </a:cubicBezTo>
                <a:cubicBezTo>
                  <a:pt x="0" y="9543"/>
                  <a:pt x="9921" y="0"/>
                  <a:pt x="22158" y="0"/>
                </a:cubicBezTo>
                <a:cubicBezTo>
                  <a:pt x="34397" y="0"/>
                  <a:pt x="44319" y="9543"/>
                  <a:pt x="44319" y="21316"/>
                </a:cubicBezTo>
                <a:close/>
              </a:path>
            </a:pathLst>
          </a:custGeom>
          <a:solidFill>
            <a:srgbClr val="FFFFFF"/>
          </a:solidFill>
          <a:ln w="5415" cap="flat">
            <a:noFill/>
            <a:prstDash val="solid"/>
            <a:miter/>
          </a:ln>
        </p:spPr>
        <p:txBody>
          <a:bodyPr rtlCol="0" anchor="ctr"/>
          <a:lstStyle/>
          <a:p>
            <a:endParaRPr lang="en-US"/>
          </a:p>
        </p:txBody>
      </p:sp>
      <p:sp>
        <p:nvSpPr>
          <p:cNvPr id="24" name="Picture Placeholder 23">
            <a:extLst>
              <a:ext uri="{FF2B5EF4-FFF2-40B4-BE49-F238E27FC236}">
                <a16:creationId xmlns:a16="http://schemas.microsoft.com/office/drawing/2014/main" id="{7B43CAAE-255D-464D-92DC-F7382CC581E2}"/>
              </a:ext>
            </a:extLst>
          </p:cNvPr>
          <p:cNvSpPr>
            <a:spLocks noGrp="1"/>
          </p:cNvSpPr>
          <p:nvPr>
            <p:ph type="pic" sz="quarter" idx="13" hasCustomPrompt="1"/>
          </p:nvPr>
        </p:nvSpPr>
        <p:spPr>
          <a:xfrm>
            <a:off x="618881" y="1676718"/>
            <a:ext cx="5216525" cy="3678237"/>
          </a:xfrm>
        </p:spPr>
        <p:txBody>
          <a:bodyPr/>
          <a:lstStyle>
            <a:lvl1pPr algn="ctr">
              <a:defRPr sz="1200"/>
            </a:lvl1pPr>
          </a:lstStyle>
          <a:p>
            <a:r>
              <a:rPr lang="en-US" dirty="0"/>
              <a:t>Place product image here</a:t>
            </a:r>
          </a:p>
        </p:txBody>
      </p:sp>
      <p:sp>
        <p:nvSpPr>
          <p:cNvPr id="29" name="Picture Placeholder 28">
            <a:extLst>
              <a:ext uri="{FF2B5EF4-FFF2-40B4-BE49-F238E27FC236}">
                <a16:creationId xmlns:a16="http://schemas.microsoft.com/office/drawing/2014/main" id="{E120192B-417F-40D9-A4D7-F9234D88EAD9}"/>
              </a:ext>
            </a:extLst>
          </p:cNvPr>
          <p:cNvSpPr>
            <a:spLocks noGrp="1"/>
          </p:cNvSpPr>
          <p:nvPr>
            <p:ph type="pic" sz="quarter" idx="14" hasCustomPrompt="1"/>
          </p:nvPr>
        </p:nvSpPr>
        <p:spPr>
          <a:xfrm>
            <a:off x="6010275" y="2743200"/>
            <a:ext cx="4987925" cy="3205163"/>
          </a:xfrm>
        </p:spPr>
        <p:txBody>
          <a:bodyPr/>
          <a:lstStyle>
            <a:lvl1pPr algn="ctr">
              <a:defRPr sz="1200"/>
            </a:lvl1pPr>
          </a:lstStyle>
          <a:p>
            <a:r>
              <a:rPr lang="en-US" dirty="0"/>
              <a:t>Place product image here</a:t>
            </a:r>
          </a:p>
        </p:txBody>
      </p:sp>
      <p:sp>
        <p:nvSpPr>
          <p:cNvPr id="12" name="Slide Number Placeholder 11">
            <a:extLst>
              <a:ext uri="{FF2B5EF4-FFF2-40B4-BE49-F238E27FC236}">
                <a16:creationId xmlns:a16="http://schemas.microsoft.com/office/drawing/2014/main" id="{D924B719-5FF3-47AC-B36F-54999BA79088}"/>
              </a:ext>
            </a:extLst>
          </p:cNvPr>
          <p:cNvSpPr>
            <a:spLocks noGrp="1"/>
          </p:cNvSpPr>
          <p:nvPr>
            <p:ph type="sldNum" sz="quarter" idx="12"/>
          </p:nvPr>
        </p:nvSpPr>
        <p:spPr/>
        <p:txBody>
          <a:bodyPr/>
          <a:lstStyle/>
          <a:p>
            <a:fld id="{345D60D9-5372-5F40-9443-0F9AE5BDC3C8}" type="slidenum">
              <a:rPr lang="en-US" smtClean="0"/>
              <a:pPr/>
              <a:t>‹#›</a:t>
            </a:fld>
            <a:endParaRPr lang="en-US" dirty="0"/>
          </a:p>
        </p:txBody>
      </p:sp>
      <p:sp>
        <p:nvSpPr>
          <p:cNvPr id="7" name="Footer Placeholder 6">
            <a:extLst>
              <a:ext uri="{FF2B5EF4-FFF2-40B4-BE49-F238E27FC236}">
                <a16:creationId xmlns:a16="http://schemas.microsoft.com/office/drawing/2014/main" id="{A956D9E9-7E71-4190-B0EB-741B22870789}"/>
              </a:ext>
            </a:extLst>
          </p:cNvPr>
          <p:cNvSpPr>
            <a:spLocks noGrp="1"/>
          </p:cNvSpPr>
          <p:nvPr>
            <p:ph type="ftr" sz="quarter" idx="11"/>
          </p:nvPr>
        </p:nvSpPr>
        <p:spPr>
          <a:xfrm>
            <a:off x="1127759" y="6423978"/>
            <a:ext cx="5745379" cy="365125"/>
          </a:xfrm>
          <a:prstGeom prst="rect">
            <a:avLst/>
          </a:prstGeom>
        </p:spPr>
        <p:txBody>
          <a:bodyPr/>
          <a:lstStyle/>
          <a:p>
            <a:r>
              <a:rPr lang="en-US"/>
              <a:t>Copyright © 2025, Oracle and/or its affiliates</a:t>
            </a:r>
            <a:endParaRPr lang="en-US" dirty="0"/>
          </a:p>
        </p:txBody>
      </p:sp>
      <p:sp>
        <p:nvSpPr>
          <p:cNvPr id="2" name="Date Placeholder 1">
            <a:extLst>
              <a:ext uri="{FF2B5EF4-FFF2-40B4-BE49-F238E27FC236}">
                <a16:creationId xmlns:a16="http://schemas.microsoft.com/office/drawing/2014/main" id="{D53A59D3-A526-4960-BAE1-8BD82250450A}"/>
              </a:ext>
            </a:extLst>
          </p:cNvPr>
          <p:cNvSpPr>
            <a:spLocks noGrp="1"/>
          </p:cNvSpPr>
          <p:nvPr>
            <p:ph type="dt" sz="half" idx="10"/>
          </p:nvPr>
        </p:nvSpPr>
        <p:spPr/>
        <p:txBody>
          <a:bodyPr/>
          <a:lstStyle/>
          <a:p>
            <a:r>
              <a:rPr lang="en-US"/>
              <a:t>[Date]</a:t>
            </a:r>
            <a:endParaRPr lang="en-US" dirty="0"/>
          </a:p>
        </p:txBody>
      </p:sp>
    </p:spTree>
    <p:extLst>
      <p:ext uri="{BB962C8B-B14F-4D97-AF65-F5344CB8AC3E}">
        <p14:creationId xmlns:p14="http://schemas.microsoft.com/office/powerpoint/2010/main" val="4227097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atabase World 2023 -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7" name="Picture 6" descr="A picture containing red&#10;&#10;Description automatically generated">
            <a:extLst>
              <a:ext uri="{FF2B5EF4-FFF2-40B4-BE49-F238E27FC236}">
                <a16:creationId xmlns:a16="http://schemas.microsoft.com/office/drawing/2014/main" id="{70EDCD32-0167-434F-0DF2-177584C5E486}"/>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819" t="8673" r="36419" b="48488"/>
          <a:stretch/>
        </p:blipFill>
        <p:spPr>
          <a:xfrm rot="10800000">
            <a:off x="0" y="-38560"/>
            <a:ext cx="1627484" cy="1810129"/>
          </a:xfrm>
          <a:prstGeom prst="rect">
            <a:avLst/>
          </a:prstGeom>
        </p:spPr>
      </p:pic>
      <p:sp>
        <p:nvSpPr>
          <p:cNvPr id="4" name="Date Placeholder 3">
            <a:extLst>
              <a:ext uri="{FF2B5EF4-FFF2-40B4-BE49-F238E27FC236}">
                <a16:creationId xmlns:a16="http://schemas.microsoft.com/office/drawing/2014/main" id="{B89F21E7-C39E-84FF-7923-67344CEFD42E}"/>
              </a:ext>
            </a:extLst>
          </p:cNvPr>
          <p:cNvSpPr>
            <a:spLocks noGrp="1"/>
          </p:cNvSpPr>
          <p:nvPr>
            <p:ph type="dt" sz="half" idx="11"/>
          </p:nvPr>
        </p:nvSpPr>
        <p:spPr/>
        <p:txBody>
          <a:bodyPr/>
          <a:lstStyle/>
          <a:p>
            <a:r>
              <a:rPr lang="en-US"/>
              <a:t>[Date]</a:t>
            </a:r>
            <a:endParaRPr lang="en-US" dirty="0"/>
          </a:p>
        </p:txBody>
      </p:sp>
      <p:sp>
        <p:nvSpPr>
          <p:cNvPr id="8" name="Subhead">
            <a:extLst>
              <a:ext uri="{FF2B5EF4-FFF2-40B4-BE49-F238E27FC236}">
                <a16:creationId xmlns:a16="http://schemas.microsoft.com/office/drawing/2014/main" id="{6555B749-8C15-5B95-C1B5-918B26BF6BC4}"/>
              </a:ext>
            </a:extLst>
          </p:cNvPr>
          <p:cNvSpPr>
            <a:spLocks noGrp="1"/>
          </p:cNvSpPr>
          <p:nvPr>
            <p:ph type="body" sz="quarter" idx="33" hasCustomPrompt="1"/>
          </p:nvPr>
        </p:nvSpPr>
        <p:spPr>
          <a:xfrm>
            <a:off x="846386" y="3479062"/>
            <a:ext cx="6865939" cy="341247"/>
          </a:xfrm>
          <a:prstGeom prst="rect">
            <a:avLst/>
          </a:prstGeom>
          <a:noFill/>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i="0">
                <a:solidFill>
                  <a:srgbClr val="8B9D9E"/>
                </a:solidFill>
                <a:latin typeface="Oracle Sans Tab" panose="020B0503020204020204" pitchFamily="34" charset="0"/>
                <a:cs typeface="Oracle Sans Tab" panose="020B0503020204020204" pitchFamily="34" charset="0"/>
              </a:defRPr>
            </a:lvl1pPr>
          </a:lstStyle>
          <a:p>
            <a:r>
              <a:rPr lang="en-US" dirty="0"/>
              <a:t>&lt;Session Catalog ID&gt;</a:t>
            </a:r>
          </a:p>
        </p:txBody>
      </p:sp>
      <p:pic>
        <p:nvPicPr>
          <p:cNvPr id="9" name="Picture 8" descr="A picture containing kitchenware, strainer, web, bathroom&#10;&#10;Description automatically generated">
            <a:extLst>
              <a:ext uri="{FF2B5EF4-FFF2-40B4-BE49-F238E27FC236}">
                <a16:creationId xmlns:a16="http://schemas.microsoft.com/office/drawing/2014/main" id="{64A9A56D-11EA-5C49-73DC-1AA3B6654F03}"/>
              </a:ext>
            </a:extLst>
          </p:cNvPr>
          <p:cNvPicPr>
            <a:picLocks noChangeAspect="1"/>
          </p:cNvPicPr>
          <p:nvPr userDrawn="1"/>
        </p:nvPicPr>
        <p:blipFill rotWithShape="1">
          <a:blip r:embed="rId4" cstate="print">
            <a:clrChange>
              <a:clrFrom>
                <a:srgbClr val="FFFFFF">
                  <a:alpha val="0"/>
                </a:srgbClr>
              </a:clrFrom>
              <a:clrTo>
                <a:srgbClr val="FFFFFF">
                  <a:alpha val="0"/>
                </a:srgbClr>
              </a:clrTo>
            </a:clrChange>
            <a:duotone>
              <a:prstClr val="black"/>
              <a:srgbClr val="FDA542">
                <a:tint val="45000"/>
                <a:satMod val="400000"/>
              </a:srgbClr>
            </a:duotone>
            <a:extLst>
              <a:ext uri="{BEBA8EAE-BF5A-486C-A8C5-ECC9F3942E4B}">
                <a14:imgProps xmlns:a14="http://schemas.microsoft.com/office/drawing/2010/main">
                  <a14:imgLayer r:embed="rId5">
                    <a14:imgEffect>
                      <a14:colorTemperature colorTemp="8084"/>
                    </a14:imgEffect>
                    <a14:imgEffect>
                      <a14:saturation sat="365000"/>
                    </a14:imgEffect>
                    <a14:imgEffect>
                      <a14:brightnessContrast bright="39000" contrast="56000"/>
                    </a14:imgEffect>
                  </a14:imgLayer>
                </a14:imgProps>
              </a:ext>
              <a:ext uri="{28A0092B-C50C-407E-A947-70E740481C1C}">
                <a14:useLocalDpi xmlns:a14="http://schemas.microsoft.com/office/drawing/2010/main"/>
              </a:ext>
            </a:extLst>
          </a:blip>
          <a:srcRect/>
          <a:stretch/>
        </p:blipFill>
        <p:spPr>
          <a:xfrm>
            <a:off x="8719474" y="-38555"/>
            <a:ext cx="3472526" cy="6935110"/>
          </a:xfrm>
          <a:prstGeom prst="rect">
            <a:avLst/>
          </a:prstGeom>
        </p:spPr>
      </p:pic>
      <p:pic>
        <p:nvPicPr>
          <p:cNvPr id="10" name="OTag">
            <a:extLst>
              <a:ext uri="{FF2B5EF4-FFF2-40B4-BE49-F238E27FC236}">
                <a16:creationId xmlns:a16="http://schemas.microsoft.com/office/drawing/2014/main" id="{1AFCB12F-4398-11BE-EB64-42F20BAA9418}"/>
              </a:ext>
              <a:ext uri="{C183D7F6-B498-43B3-948B-1728B52AA6E4}">
                <adec:decorative xmlns:adec="http://schemas.microsoft.com/office/drawing/2017/decorative" val="1"/>
              </a:ext>
            </a:extLst>
          </p:cNvPr>
          <p:cNvPicPr>
            <a:picLocks noChangeAspect="1"/>
          </p:cNvPicPr>
          <p:nvPr userDrawn="1"/>
        </p:nvPicPr>
        <p:blipFill>
          <a:blip r:embed="rId6" cstate="email">
            <a:extLst>
              <a:ext uri="{28A0092B-C50C-407E-A947-70E740481C1C}">
                <a14:useLocalDpi xmlns:a14="http://schemas.microsoft.com/office/drawing/2010/main"/>
              </a:ext>
            </a:extLst>
          </a:blip>
          <a:stretch>
            <a:fillRect/>
          </a:stretch>
        </p:blipFill>
        <p:spPr>
          <a:xfrm>
            <a:off x="11187546" y="6355080"/>
            <a:ext cx="502920" cy="502920"/>
          </a:xfrm>
          <a:prstGeom prst="rect">
            <a:avLst/>
          </a:prstGeom>
          <a:noFill/>
        </p:spPr>
      </p:pic>
      <p:sp>
        <p:nvSpPr>
          <p:cNvPr id="11" name="Text Field">
            <a:extLst>
              <a:ext uri="{FF2B5EF4-FFF2-40B4-BE49-F238E27FC236}">
                <a16:creationId xmlns:a16="http://schemas.microsoft.com/office/drawing/2014/main" id="{98CD2CE0-B5FF-F45B-4951-3AC5F0FF77F7}"/>
              </a:ext>
            </a:extLst>
          </p:cNvPr>
          <p:cNvSpPr>
            <a:spLocks noGrp="1"/>
          </p:cNvSpPr>
          <p:nvPr>
            <p:ph type="body" sz="quarter" idx="35" hasCustomPrompt="1"/>
          </p:nvPr>
        </p:nvSpPr>
        <p:spPr>
          <a:xfrm>
            <a:off x="846386" y="4452131"/>
            <a:ext cx="5077970" cy="266291"/>
          </a:xfrm>
          <a:prstGeom prst="rect">
            <a:avLst/>
          </a:prstGeom>
          <a:noFill/>
        </p:spPr>
        <p:txBody>
          <a:bodyPr>
            <a:noAutofit/>
          </a:bodyPr>
          <a:lstStyle>
            <a:lvl1pPr>
              <a:defRPr b="1">
                <a:solidFill>
                  <a:schemeClr val="tx1"/>
                </a:solidFill>
              </a:defRPr>
            </a:lvl1pPr>
          </a:lstStyle>
          <a:p>
            <a:pPr lvl="0"/>
            <a:r>
              <a:rPr lang="en-US" dirty="0"/>
              <a:t>Name</a:t>
            </a:r>
          </a:p>
        </p:txBody>
      </p:sp>
      <p:sp>
        <p:nvSpPr>
          <p:cNvPr id="13" name="Text Field 2">
            <a:extLst>
              <a:ext uri="{FF2B5EF4-FFF2-40B4-BE49-F238E27FC236}">
                <a16:creationId xmlns:a16="http://schemas.microsoft.com/office/drawing/2014/main" id="{17731689-2A40-1DF3-12CF-1C6A4571B0C3}"/>
              </a:ext>
            </a:extLst>
          </p:cNvPr>
          <p:cNvSpPr>
            <a:spLocks noGrp="1"/>
          </p:cNvSpPr>
          <p:nvPr>
            <p:ph type="body" sz="quarter" idx="34" hasCustomPrompt="1"/>
          </p:nvPr>
        </p:nvSpPr>
        <p:spPr>
          <a:xfrm>
            <a:off x="846386" y="4767549"/>
            <a:ext cx="5077970" cy="895181"/>
          </a:xfrm>
          <a:prstGeom prst="rect">
            <a:avLst/>
          </a:prstGeom>
          <a:noFill/>
        </p:spPr>
        <p:txBody>
          <a:bodyPr>
            <a:noAutofit/>
          </a:bodyPr>
          <a:lstStyle>
            <a:lvl1pPr>
              <a:defRPr>
                <a:solidFill>
                  <a:schemeClr val="tx1"/>
                </a:solidFill>
              </a:defRPr>
            </a:lvl1pPr>
          </a:lstStyle>
          <a:p>
            <a:pPr lvl="0"/>
            <a:r>
              <a:rPr lang="en-US" dirty="0"/>
              <a:t>Presenter’s Title </a:t>
            </a:r>
            <a:br>
              <a:rPr lang="en-US" dirty="0"/>
            </a:br>
            <a:r>
              <a:rPr lang="en-US" dirty="0"/>
              <a:t>Organization, Division or Business Unit </a:t>
            </a:r>
            <a:br>
              <a:rPr lang="en-US" dirty="0"/>
            </a:br>
            <a:r>
              <a:rPr lang="en-US" dirty="0"/>
              <a:t>Month 00, 2023</a:t>
            </a:r>
          </a:p>
        </p:txBody>
      </p:sp>
      <p:sp>
        <p:nvSpPr>
          <p:cNvPr id="16" name="Title">
            <a:extLst>
              <a:ext uri="{FF2B5EF4-FFF2-40B4-BE49-F238E27FC236}">
                <a16:creationId xmlns:a16="http://schemas.microsoft.com/office/drawing/2014/main" id="{59BE301D-8875-8F6D-5A18-BD65B23BC64D}"/>
              </a:ext>
            </a:extLst>
          </p:cNvPr>
          <p:cNvSpPr>
            <a:spLocks noGrp="1"/>
          </p:cNvSpPr>
          <p:nvPr>
            <p:ph type="ctrTitle" hasCustomPrompt="1"/>
          </p:nvPr>
        </p:nvSpPr>
        <p:spPr>
          <a:xfrm>
            <a:off x="846386" y="2136587"/>
            <a:ext cx="6865939" cy="1280160"/>
          </a:xfrm>
          <a:noFill/>
        </p:spPr>
        <p:txBody>
          <a:bodyPr vert="horz" wrap="square" lIns="0" tIns="0" rIns="0" bIns="91440" rtlCol="0" anchor="b">
            <a:noAutofit/>
          </a:bodyPr>
          <a:lstStyle>
            <a:lvl1pPr>
              <a:defRPr lang="en-US" sz="4000" b="0" i="0" dirty="0">
                <a:solidFill>
                  <a:srgbClr val="323939"/>
                </a:solidFill>
                <a:latin typeface="Oracle Sans Light" panose="020B0403020204020204" pitchFamily="34" charset="0"/>
                <a:cs typeface="Oracle Sans Light" panose="020B0403020204020204" pitchFamily="34" charset="0"/>
              </a:defRPr>
            </a:lvl1pPr>
          </a:lstStyle>
          <a:p>
            <a:pPr lvl="0">
              <a:lnSpc>
                <a:spcPct val="100000"/>
              </a:lnSpc>
            </a:pPr>
            <a:r>
              <a:rPr lang="en-US" dirty="0"/>
              <a:t>Title (up to two lines) </a:t>
            </a:r>
            <a:br>
              <a:rPr lang="en-US" dirty="0"/>
            </a:br>
            <a:r>
              <a:rPr lang="en-US" dirty="0"/>
              <a:t>Oracle Sans Light 40pt</a:t>
            </a:r>
          </a:p>
        </p:txBody>
      </p:sp>
      <p:pic>
        <p:nvPicPr>
          <p:cNvPr id="14" name="Picture 13">
            <a:extLst>
              <a:ext uri="{FF2B5EF4-FFF2-40B4-BE49-F238E27FC236}">
                <a16:creationId xmlns:a16="http://schemas.microsoft.com/office/drawing/2014/main" id="{CC53CAD6-9B90-26E2-CA82-C3879433FF2F}"/>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673861" y="873767"/>
            <a:ext cx="1574800" cy="482600"/>
          </a:xfrm>
          <a:prstGeom prst="rect">
            <a:avLst/>
          </a:prstGeom>
        </p:spPr>
      </p:pic>
      <p:sp>
        <p:nvSpPr>
          <p:cNvPr id="15" name="TextBox 14">
            <a:extLst>
              <a:ext uri="{FF2B5EF4-FFF2-40B4-BE49-F238E27FC236}">
                <a16:creationId xmlns:a16="http://schemas.microsoft.com/office/drawing/2014/main" id="{7E9D3B19-F7C1-C642-D5A8-0AEBD0BE1FEF}"/>
              </a:ext>
            </a:extLst>
          </p:cNvPr>
          <p:cNvSpPr txBox="1"/>
          <p:nvPr userDrawn="1"/>
        </p:nvSpPr>
        <p:spPr>
          <a:xfrm>
            <a:off x="718195" y="1257971"/>
            <a:ext cx="4263347" cy="461665"/>
          </a:xfrm>
          <a:prstGeom prst="rect">
            <a:avLst/>
          </a:prstGeom>
          <a:noFill/>
        </p:spPr>
        <p:txBody>
          <a:bodyPr wrap="none" rtlCol="0">
            <a:spAutoFit/>
          </a:bodyPr>
          <a:lstStyle/>
          <a:p>
            <a:r>
              <a:rPr lang="en-US" sz="2400" b="0" i="0" dirty="0">
                <a:solidFill>
                  <a:srgbClr val="2C5967"/>
                </a:solidFill>
                <a:latin typeface="Oracle Sans Light" panose="020B0403020204020204" pitchFamily="34" charset="0"/>
                <a:cs typeface="Oracle Sans Light" panose="020B0403020204020204" pitchFamily="34" charset="0"/>
              </a:rPr>
              <a:t>DatabaseWorld at CloudWorld</a:t>
            </a:r>
          </a:p>
        </p:txBody>
      </p:sp>
      <p:sp>
        <p:nvSpPr>
          <p:cNvPr id="5" name="Footer Placeholder 4">
            <a:extLst>
              <a:ext uri="{FF2B5EF4-FFF2-40B4-BE49-F238E27FC236}">
                <a16:creationId xmlns:a16="http://schemas.microsoft.com/office/drawing/2014/main" id="{A80D94C9-0FB4-59BD-708D-17EE87CB6744}"/>
              </a:ext>
            </a:extLst>
          </p:cNvPr>
          <p:cNvSpPr>
            <a:spLocks noGrp="1"/>
          </p:cNvSpPr>
          <p:nvPr>
            <p:ph type="ftr" sz="quarter" idx="12"/>
          </p:nvPr>
        </p:nvSpPr>
        <p:spPr/>
        <p:txBody>
          <a:bodyPr/>
          <a:lstStyle/>
          <a:p>
            <a:r>
              <a:rPr lang="en-US"/>
              <a:t>Copyright © 2025, Oracle and/or its affiliates</a:t>
            </a:r>
            <a:endParaRPr lang="en-US" dirty="0"/>
          </a:p>
        </p:txBody>
      </p:sp>
      <p:sp>
        <p:nvSpPr>
          <p:cNvPr id="3" name="Slide Number Placeholder 2">
            <a:extLst>
              <a:ext uri="{FF2B5EF4-FFF2-40B4-BE49-F238E27FC236}">
                <a16:creationId xmlns:a16="http://schemas.microsoft.com/office/drawing/2014/main" id="{81E07990-07B3-A498-57C6-EE4C9E1DE522}"/>
              </a:ext>
            </a:extLst>
          </p:cNvPr>
          <p:cNvSpPr>
            <a:spLocks noGrp="1"/>
          </p:cNvSpPr>
          <p:nvPr>
            <p:ph type="sldNum" sz="quarter" idx="10"/>
          </p:nvPr>
        </p:nvSpPr>
        <p:spPr/>
        <p:txBody>
          <a:bodyPr/>
          <a:lstStyle/>
          <a:p>
            <a:fld id="{345D60D9-5372-5F40-9443-0F9AE5BDC3C8}" type="slidenum">
              <a:rPr lang="en-US" smtClean="0"/>
              <a:pPr/>
              <a:t>‹#›</a:t>
            </a:fld>
            <a:endParaRPr lang="en-US" dirty="0"/>
          </a:p>
        </p:txBody>
      </p:sp>
      <p:pic>
        <p:nvPicPr>
          <p:cNvPr id="6" name="Picture 5" descr="A picture containing art, design, pattern&#10;&#10;Description automatically generated">
            <a:extLst>
              <a:ext uri="{FF2B5EF4-FFF2-40B4-BE49-F238E27FC236}">
                <a16:creationId xmlns:a16="http://schemas.microsoft.com/office/drawing/2014/main" id="{D8935EFF-D72C-D137-4DED-608729989126}"/>
              </a:ext>
            </a:extLst>
          </p:cNvPr>
          <p:cNvPicPr>
            <a:picLocks noChangeAspect="1"/>
          </p:cNvPicPr>
          <p:nvPr userDrawn="1"/>
        </p:nvPicPr>
        <p:blipFill rotWithShape="1">
          <a:blip r:embed="rId8" cstate="screen">
            <a:extLst>
              <a:ext uri="{28A0092B-C50C-407E-A947-70E740481C1C}">
                <a14:useLocalDpi xmlns:a14="http://schemas.microsoft.com/office/drawing/2010/main"/>
              </a:ext>
            </a:extLst>
          </a:blip>
          <a:srcRect r="40777" b="18016"/>
          <a:stretch/>
        </p:blipFill>
        <p:spPr>
          <a:xfrm rot="16200000">
            <a:off x="3156373" y="-208922"/>
            <a:ext cx="1049278" cy="1390004"/>
          </a:xfrm>
          <a:prstGeom prst="rect">
            <a:avLst/>
          </a:prstGeom>
        </p:spPr>
      </p:pic>
      <p:pic>
        <p:nvPicPr>
          <p:cNvPr id="12" name="Picture 11" descr="A picture containing art, night, light&#10;&#10;Description automatically generated">
            <a:extLst>
              <a:ext uri="{FF2B5EF4-FFF2-40B4-BE49-F238E27FC236}">
                <a16:creationId xmlns:a16="http://schemas.microsoft.com/office/drawing/2014/main" id="{F91E80FC-10CA-6310-EDDE-E0FB51D2CE23}"/>
              </a:ext>
            </a:extLst>
          </p:cNvPr>
          <p:cNvPicPr>
            <a:picLocks noChangeAspect="1"/>
          </p:cNvPicPr>
          <p:nvPr userDrawn="1"/>
        </p:nvPicPr>
        <p:blipFill rotWithShape="1">
          <a:blip r:embed="rId9" cstate="screen">
            <a:extLst>
              <a:ext uri="{28A0092B-C50C-407E-A947-70E740481C1C}">
                <a14:useLocalDpi xmlns:a14="http://schemas.microsoft.com/office/drawing/2010/main"/>
              </a:ext>
            </a:extLst>
          </a:blip>
          <a:srcRect l="32002" t="47903" r="25917" b="13060"/>
          <a:stretch/>
        </p:blipFill>
        <p:spPr>
          <a:xfrm flipH="1">
            <a:off x="0" y="-46336"/>
            <a:ext cx="846386" cy="2120608"/>
          </a:xfrm>
          <a:prstGeom prst="rect">
            <a:avLst/>
          </a:prstGeom>
        </p:spPr>
      </p:pic>
      <p:pic>
        <p:nvPicPr>
          <p:cNvPr id="17" name="Picture 16" descr="A grey curved object on a black background&#10;&#10;Description automatically generated with low confidence">
            <a:extLst>
              <a:ext uri="{FF2B5EF4-FFF2-40B4-BE49-F238E27FC236}">
                <a16:creationId xmlns:a16="http://schemas.microsoft.com/office/drawing/2014/main" id="{83070CD2-1CFA-1F86-3D28-E6DD8CCE3A5A}"/>
              </a:ext>
            </a:extLst>
          </p:cNvPr>
          <p:cNvPicPr>
            <a:picLocks noChangeAspect="1"/>
          </p:cNvPicPr>
          <p:nvPr userDrawn="1"/>
        </p:nvPicPr>
        <p:blipFill rotWithShape="1">
          <a:blip r:embed="rId10" cstate="screen">
            <a:extLst>
              <a:ext uri="{28A0092B-C50C-407E-A947-70E740481C1C}">
                <a14:useLocalDpi xmlns:a14="http://schemas.microsoft.com/office/drawing/2010/main"/>
              </a:ext>
            </a:extLst>
          </a:blip>
          <a:srcRect t="11989" r="69774" b="4865"/>
          <a:stretch/>
        </p:blipFill>
        <p:spPr>
          <a:xfrm rot="16200000">
            <a:off x="2041765" y="-1499350"/>
            <a:ext cx="1049275" cy="3970863"/>
          </a:xfrm>
          <a:prstGeom prst="rect">
            <a:avLst/>
          </a:prstGeom>
        </p:spPr>
      </p:pic>
    </p:spTree>
    <p:extLst>
      <p:ext uri="{BB962C8B-B14F-4D97-AF65-F5344CB8AC3E}">
        <p14:creationId xmlns:p14="http://schemas.microsoft.com/office/powerpoint/2010/main" val="27003346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Light - Title + 3 Phones picture insertion">
    <p:spTree>
      <p:nvGrpSpPr>
        <p:cNvPr id="1" name=""/>
        <p:cNvGrpSpPr/>
        <p:nvPr/>
      </p:nvGrpSpPr>
      <p:grpSpPr>
        <a:xfrm>
          <a:off x="0" y="0"/>
          <a:ext cx="0" cy="0"/>
          <a:chOff x="0" y="0"/>
          <a:chExt cx="0" cy="0"/>
        </a:xfrm>
      </p:grpSpPr>
      <p:sp>
        <p:nvSpPr>
          <p:cNvPr id="8" name="Title 3">
            <a:extLst>
              <a:ext uri="{FF2B5EF4-FFF2-40B4-BE49-F238E27FC236}">
                <a16:creationId xmlns:a16="http://schemas.microsoft.com/office/drawing/2014/main" id="{0638DF7B-BBB6-684E-A5BB-80F1125943EF}"/>
              </a:ext>
            </a:extLst>
          </p:cNvPr>
          <p:cNvSpPr>
            <a:spLocks noGrp="1"/>
          </p:cNvSpPr>
          <p:nvPr>
            <p:ph type="title" hasCustomPrompt="1"/>
          </p:nvPr>
        </p:nvSpPr>
        <p:spPr>
          <a:xfrm>
            <a:off x="768875" y="182403"/>
            <a:ext cx="10671048" cy="822960"/>
          </a:xfrm>
        </p:spPr>
        <p:txBody>
          <a:bodyPr/>
          <a:lstStyle>
            <a:lvl1pPr>
              <a:defRPr/>
            </a:lvl1pPr>
          </a:lstStyle>
          <a:p>
            <a:r>
              <a:rPr lang="en-US" dirty="0"/>
              <a:t>Title</a:t>
            </a:r>
          </a:p>
        </p:txBody>
      </p:sp>
      <p:grpSp>
        <p:nvGrpSpPr>
          <p:cNvPr id="31" name="Group 30">
            <a:extLst>
              <a:ext uri="{FF2B5EF4-FFF2-40B4-BE49-F238E27FC236}">
                <a16:creationId xmlns:a16="http://schemas.microsoft.com/office/drawing/2014/main" id="{162BFCF2-D0C5-484A-BBC0-DD4A90A0AD1C}"/>
              </a:ext>
              <a:ext uri="{C183D7F6-B498-43B3-948B-1728B52AA6E4}">
                <adec:decorative xmlns:adec="http://schemas.microsoft.com/office/drawing/2017/decorative" val="1"/>
              </a:ext>
            </a:extLst>
          </p:cNvPr>
          <p:cNvGrpSpPr/>
          <p:nvPr userDrawn="1"/>
        </p:nvGrpSpPr>
        <p:grpSpPr>
          <a:xfrm>
            <a:off x="1972605" y="1767937"/>
            <a:ext cx="2079208" cy="3893148"/>
            <a:chOff x="1972605" y="1767937"/>
            <a:chExt cx="2079208" cy="3893148"/>
          </a:xfrm>
        </p:grpSpPr>
        <p:sp>
          <p:nvSpPr>
            <p:cNvPr id="4" name="Freeform: Shape 3">
              <a:extLst>
                <a:ext uri="{FF2B5EF4-FFF2-40B4-BE49-F238E27FC236}">
                  <a16:creationId xmlns:a16="http://schemas.microsoft.com/office/drawing/2014/main" id="{B47C3F79-1327-42B5-A507-77DFC0AFC1CF}"/>
                </a:ext>
              </a:extLst>
            </p:cNvPr>
            <p:cNvSpPr/>
            <p:nvPr/>
          </p:nvSpPr>
          <p:spPr>
            <a:xfrm>
              <a:off x="1972605" y="1767937"/>
              <a:ext cx="2079208" cy="3893148"/>
            </a:xfrm>
            <a:custGeom>
              <a:avLst/>
              <a:gdLst>
                <a:gd name="connsiteX0" fmla="*/ 71084 w 2079208"/>
                <a:gd name="connsiteY0" fmla="*/ 3641980 h 3893148"/>
                <a:gd name="connsiteX1" fmla="*/ 1990354 w 2079208"/>
                <a:gd name="connsiteY1" fmla="*/ 3641980 h 3893148"/>
                <a:gd name="connsiteX2" fmla="*/ 1990354 w 2079208"/>
                <a:gd name="connsiteY2" fmla="*/ 215290 h 3893148"/>
                <a:gd name="connsiteX3" fmla="*/ 71084 w 2079208"/>
                <a:gd name="connsiteY3" fmla="*/ 215290 h 3893148"/>
                <a:gd name="connsiteX4" fmla="*/ 71084 w 2079208"/>
                <a:gd name="connsiteY4" fmla="*/ 3641980 h 3893148"/>
                <a:gd name="connsiteX5" fmla="*/ 113049 w 2079208"/>
                <a:gd name="connsiteY5" fmla="*/ 0 h 3893148"/>
                <a:gd name="connsiteX6" fmla="*/ 0 w 2079208"/>
                <a:gd name="connsiteY6" fmla="*/ 114102 h 3893148"/>
                <a:gd name="connsiteX7" fmla="*/ 0 w 2079208"/>
                <a:gd name="connsiteY7" fmla="*/ 3779050 h 3893148"/>
                <a:gd name="connsiteX8" fmla="*/ 113049 w 2079208"/>
                <a:gd name="connsiteY8" fmla="*/ 3893148 h 3893148"/>
                <a:gd name="connsiteX9" fmla="*/ 1966158 w 2079208"/>
                <a:gd name="connsiteY9" fmla="*/ 3893148 h 3893148"/>
                <a:gd name="connsiteX10" fmla="*/ 2079208 w 2079208"/>
                <a:gd name="connsiteY10" fmla="*/ 3779050 h 3893148"/>
                <a:gd name="connsiteX11" fmla="*/ 2079208 w 2079208"/>
                <a:gd name="connsiteY11" fmla="*/ 114102 h 3893148"/>
                <a:gd name="connsiteX12" fmla="*/ 1966158 w 2079208"/>
                <a:gd name="connsiteY12" fmla="*/ 0 h 3893148"/>
                <a:gd name="connsiteX13" fmla="*/ 113049 w 2079208"/>
                <a:gd name="connsiteY13" fmla="*/ 0 h 3893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79208" h="3893148">
                  <a:moveTo>
                    <a:pt x="71084" y="3641980"/>
                  </a:moveTo>
                  <a:lnTo>
                    <a:pt x="1990354" y="3641980"/>
                  </a:lnTo>
                  <a:lnTo>
                    <a:pt x="1990354" y="215290"/>
                  </a:lnTo>
                  <a:lnTo>
                    <a:pt x="71084" y="215290"/>
                  </a:lnTo>
                  <a:lnTo>
                    <a:pt x="71084" y="3641980"/>
                  </a:lnTo>
                  <a:close/>
                  <a:moveTo>
                    <a:pt x="113049" y="0"/>
                  </a:moveTo>
                  <a:cubicBezTo>
                    <a:pt x="50616" y="0"/>
                    <a:pt x="0" y="51084"/>
                    <a:pt x="0" y="114102"/>
                  </a:cubicBezTo>
                  <a:lnTo>
                    <a:pt x="0" y="3779050"/>
                  </a:lnTo>
                  <a:cubicBezTo>
                    <a:pt x="0" y="3842066"/>
                    <a:pt x="50616" y="3893148"/>
                    <a:pt x="113049" y="3893148"/>
                  </a:cubicBezTo>
                  <a:lnTo>
                    <a:pt x="1966158" y="3893148"/>
                  </a:lnTo>
                  <a:cubicBezTo>
                    <a:pt x="2028593" y="3893148"/>
                    <a:pt x="2079208" y="3842066"/>
                    <a:pt x="2079208" y="3779050"/>
                  </a:cubicBezTo>
                  <a:lnTo>
                    <a:pt x="2079208" y="114102"/>
                  </a:lnTo>
                  <a:cubicBezTo>
                    <a:pt x="2079208" y="51084"/>
                    <a:pt x="2028593" y="0"/>
                    <a:pt x="1966158" y="0"/>
                  </a:cubicBezTo>
                  <a:lnTo>
                    <a:pt x="113049" y="0"/>
                  </a:lnTo>
                  <a:close/>
                </a:path>
              </a:pathLst>
            </a:custGeom>
            <a:solidFill>
              <a:srgbClr val="D3CFCA"/>
            </a:solidFill>
            <a:ln w="6019" cap="flat">
              <a:noFill/>
              <a:prstDash val="solid"/>
              <a:miter/>
            </a:ln>
          </p:spPr>
          <p:txBody>
            <a:bodyPr rtlCol="0" anchor="ctr"/>
            <a:lstStyle/>
            <a:p>
              <a:endParaRPr lang="en-US"/>
            </a:p>
          </p:txBody>
        </p:sp>
        <p:sp>
          <p:nvSpPr>
            <p:cNvPr id="5" name="Freeform: Shape 4">
              <a:extLst>
                <a:ext uri="{FF2B5EF4-FFF2-40B4-BE49-F238E27FC236}">
                  <a16:creationId xmlns:a16="http://schemas.microsoft.com/office/drawing/2014/main" id="{70DAFCFC-4F9E-4ED4-8458-0C165B66D29D}"/>
                </a:ext>
              </a:extLst>
            </p:cNvPr>
            <p:cNvSpPr/>
            <p:nvPr/>
          </p:nvSpPr>
          <p:spPr>
            <a:xfrm>
              <a:off x="2913878" y="1855087"/>
              <a:ext cx="200494" cy="37219"/>
            </a:xfrm>
            <a:custGeom>
              <a:avLst/>
              <a:gdLst>
                <a:gd name="connsiteX0" fmla="*/ 174811 w 200494"/>
                <a:gd name="connsiteY0" fmla="*/ 0 h 37219"/>
                <a:gd name="connsiteX1" fmla="*/ 25678 w 200494"/>
                <a:gd name="connsiteY1" fmla="*/ 0 h 37219"/>
                <a:gd name="connsiteX2" fmla="*/ 0 w 200494"/>
                <a:gd name="connsiteY2" fmla="*/ 18615 h 37219"/>
                <a:gd name="connsiteX3" fmla="*/ 25678 w 200494"/>
                <a:gd name="connsiteY3" fmla="*/ 37219 h 37219"/>
                <a:gd name="connsiteX4" fmla="*/ 174811 w 200494"/>
                <a:gd name="connsiteY4" fmla="*/ 37219 h 37219"/>
                <a:gd name="connsiteX5" fmla="*/ 200495 w 200494"/>
                <a:gd name="connsiteY5" fmla="*/ 18615 h 37219"/>
                <a:gd name="connsiteX6" fmla="*/ 174811 w 200494"/>
                <a:gd name="connsiteY6" fmla="*/ 0 h 37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494" h="37219">
                  <a:moveTo>
                    <a:pt x="174811" y="0"/>
                  </a:moveTo>
                  <a:lnTo>
                    <a:pt x="25678" y="0"/>
                  </a:lnTo>
                  <a:cubicBezTo>
                    <a:pt x="11507" y="0"/>
                    <a:pt x="0" y="8332"/>
                    <a:pt x="0" y="18615"/>
                  </a:cubicBezTo>
                  <a:cubicBezTo>
                    <a:pt x="0" y="28893"/>
                    <a:pt x="11507" y="37219"/>
                    <a:pt x="25678" y="37219"/>
                  </a:cubicBezTo>
                  <a:lnTo>
                    <a:pt x="174811" y="37219"/>
                  </a:lnTo>
                  <a:cubicBezTo>
                    <a:pt x="188994" y="37219"/>
                    <a:pt x="200495" y="28893"/>
                    <a:pt x="200495" y="18615"/>
                  </a:cubicBezTo>
                  <a:cubicBezTo>
                    <a:pt x="200495" y="8332"/>
                    <a:pt x="188994" y="0"/>
                    <a:pt x="174811" y="0"/>
                  </a:cubicBezTo>
                  <a:close/>
                </a:path>
              </a:pathLst>
            </a:custGeom>
            <a:solidFill>
              <a:srgbClr val="FCFCFB"/>
            </a:solidFill>
            <a:ln w="6019" cap="flat">
              <a:noFill/>
              <a:prstDash val="solid"/>
              <a:miter/>
            </a:ln>
          </p:spPr>
          <p:txBody>
            <a:bodyPr rtlCol="0" anchor="ctr"/>
            <a:lstStyle/>
            <a:p>
              <a:endParaRPr lang="en-US"/>
            </a:p>
          </p:txBody>
        </p:sp>
      </p:grpSp>
      <p:pic>
        <p:nvPicPr>
          <p:cNvPr id="17" name="Graphic 16">
            <a:extLst>
              <a:ext uri="{FF2B5EF4-FFF2-40B4-BE49-F238E27FC236}">
                <a16:creationId xmlns:a16="http://schemas.microsoft.com/office/drawing/2014/main" id="{B8FAC3FF-994F-4E44-B902-F2865E448546}"/>
              </a:ext>
              <a:ext uri="{C183D7F6-B498-43B3-948B-1728B52AA6E4}">
                <adec:decorative xmlns:adec="http://schemas.microsoft.com/office/drawing/2017/decorative" val="1"/>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793568" y="1767937"/>
            <a:ext cx="2079570" cy="3893148"/>
          </a:xfrm>
          <a:prstGeom prst="rect">
            <a:avLst/>
          </a:prstGeom>
        </p:spPr>
      </p:pic>
      <p:grpSp>
        <p:nvGrpSpPr>
          <p:cNvPr id="19" name="Group 18">
            <a:extLst>
              <a:ext uri="{FF2B5EF4-FFF2-40B4-BE49-F238E27FC236}">
                <a16:creationId xmlns:a16="http://schemas.microsoft.com/office/drawing/2014/main" id="{0DEDAA43-D5EA-454B-82F0-DC10AAB0989E}"/>
              </a:ext>
              <a:ext uri="{C183D7F6-B498-43B3-948B-1728B52AA6E4}">
                <adec:decorative xmlns:adec="http://schemas.microsoft.com/office/drawing/2017/decorative" val="1"/>
              </a:ext>
            </a:extLst>
          </p:cNvPr>
          <p:cNvGrpSpPr/>
          <p:nvPr userDrawn="1"/>
        </p:nvGrpSpPr>
        <p:grpSpPr>
          <a:xfrm>
            <a:off x="7614531" y="1767937"/>
            <a:ext cx="2079570" cy="3893148"/>
            <a:chOff x="7345064" y="2185526"/>
            <a:chExt cx="2079570" cy="3893148"/>
          </a:xfrm>
        </p:grpSpPr>
        <p:sp>
          <p:nvSpPr>
            <p:cNvPr id="20" name="Rectangle 19" hidden="1">
              <a:extLst>
                <a:ext uri="{FF2B5EF4-FFF2-40B4-BE49-F238E27FC236}">
                  <a16:creationId xmlns:a16="http://schemas.microsoft.com/office/drawing/2014/main" id="{06A1EAD9-122A-4FCD-BE51-B951F7EFBF06}"/>
                </a:ext>
              </a:extLst>
            </p:cNvPr>
            <p:cNvSpPr/>
            <p:nvPr/>
          </p:nvSpPr>
          <p:spPr>
            <a:xfrm>
              <a:off x="7397614" y="2375340"/>
              <a:ext cx="1977612" cy="3499944"/>
            </a:xfrm>
            <a:prstGeom prst="rect">
              <a:avLst/>
            </a:prstGeom>
            <a:solidFill>
              <a:srgbClr val="FBEC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Graphic 20" hidden="1">
              <a:extLst>
                <a:ext uri="{FF2B5EF4-FFF2-40B4-BE49-F238E27FC236}">
                  <a16:creationId xmlns:a16="http://schemas.microsoft.com/office/drawing/2014/main" id="{100A0ECB-4A80-44AC-8141-8631B01F1FAF}"/>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345064" y="2185526"/>
              <a:ext cx="2079570" cy="3893148"/>
            </a:xfrm>
            <a:prstGeom prst="rect">
              <a:avLst/>
            </a:prstGeom>
          </p:spPr>
        </p:pic>
      </p:grpSp>
      <p:sp>
        <p:nvSpPr>
          <p:cNvPr id="24" name="Picture Placeholder 23">
            <a:extLst>
              <a:ext uri="{FF2B5EF4-FFF2-40B4-BE49-F238E27FC236}">
                <a16:creationId xmlns:a16="http://schemas.microsoft.com/office/drawing/2014/main" id="{6D731F76-7845-4461-9727-94B80D33C955}"/>
              </a:ext>
            </a:extLst>
          </p:cNvPr>
          <p:cNvSpPr>
            <a:spLocks noGrp="1"/>
          </p:cNvSpPr>
          <p:nvPr>
            <p:ph type="pic" sz="quarter" idx="13" hasCustomPrompt="1"/>
          </p:nvPr>
        </p:nvSpPr>
        <p:spPr>
          <a:xfrm>
            <a:off x="2041525" y="1985963"/>
            <a:ext cx="1925638" cy="3429000"/>
          </a:xfrm>
        </p:spPr>
        <p:txBody>
          <a:bodyPr anchor="ctr" anchorCtr="1"/>
          <a:lstStyle>
            <a:lvl1pPr algn="ctr">
              <a:defRPr sz="1200"/>
            </a:lvl1pPr>
          </a:lstStyle>
          <a:p>
            <a:pPr marL="0" marR="0" lvl="0" indent="0" algn="l" defTabSz="914400" rtl="0" eaLnBrk="1" fontAlgn="auto" latinLnBrk="0" hangingPunct="1">
              <a:lnSpc>
                <a:spcPct val="95000"/>
              </a:lnSpc>
              <a:spcBef>
                <a:spcPts val="600"/>
              </a:spcBef>
              <a:spcAft>
                <a:spcPts val="0"/>
              </a:spcAft>
              <a:buClrTx/>
              <a:buSzTx/>
              <a:buFont typeface="System Font Regular"/>
              <a:buNone/>
              <a:tabLst/>
              <a:defRPr/>
            </a:pPr>
            <a:r>
              <a:rPr lang="en-US" dirty="0"/>
              <a:t>Place product image here</a:t>
            </a:r>
          </a:p>
        </p:txBody>
      </p:sp>
      <p:sp>
        <p:nvSpPr>
          <p:cNvPr id="25" name="Freeform: Shape 24">
            <a:extLst>
              <a:ext uri="{FF2B5EF4-FFF2-40B4-BE49-F238E27FC236}">
                <a16:creationId xmlns:a16="http://schemas.microsoft.com/office/drawing/2014/main" id="{E5E62E71-A064-42EC-8795-B49761D8B3B2}"/>
              </a:ext>
              <a:ext uri="{C183D7F6-B498-43B3-948B-1728B52AA6E4}">
                <adec:decorative xmlns:adec="http://schemas.microsoft.com/office/drawing/2017/decorative" val="1"/>
              </a:ext>
            </a:extLst>
          </p:cNvPr>
          <p:cNvSpPr/>
          <p:nvPr userDrawn="1"/>
        </p:nvSpPr>
        <p:spPr>
          <a:xfrm>
            <a:off x="4800600" y="1767937"/>
            <a:ext cx="2079208" cy="3893148"/>
          </a:xfrm>
          <a:custGeom>
            <a:avLst/>
            <a:gdLst>
              <a:gd name="connsiteX0" fmla="*/ 71084 w 2079208"/>
              <a:gd name="connsiteY0" fmla="*/ 3641980 h 3893148"/>
              <a:gd name="connsiteX1" fmla="*/ 1990354 w 2079208"/>
              <a:gd name="connsiteY1" fmla="*/ 3641980 h 3893148"/>
              <a:gd name="connsiteX2" fmla="*/ 1990354 w 2079208"/>
              <a:gd name="connsiteY2" fmla="*/ 215290 h 3893148"/>
              <a:gd name="connsiteX3" fmla="*/ 71084 w 2079208"/>
              <a:gd name="connsiteY3" fmla="*/ 215290 h 3893148"/>
              <a:gd name="connsiteX4" fmla="*/ 71084 w 2079208"/>
              <a:gd name="connsiteY4" fmla="*/ 3641980 h 3893148"/>
              <a:gd name="connsiteX5" fmla="*/ 113049 w 2079208"/>
              <a:gd name="connsiteY5" fmla="*/ 0 h 3893148"/>
              <a:gd name="connsiteX6" fmla="*/ 0 w 2079208"/>
              <a:gd name="connsiteY6" fmla="*/ 114102 h 3893148"/>
              <a:gd name="connsiteX7" fmla="*/ 0 w 2079208"/>
              <a:gd name="connsiteY7" fmla="*/ 3779050 h 3893148"/>
              <a:gd name="connsiteX8" fmla="*/ 113049 w 2079208"/>
              <a:gd name="connsiteY8" fmla="*/ 3893148 h 3893148"/>
              <a:gd name="connsiteX9" fmla="*/ 1966158 w 2079208"/>
              <a:gd name="connsiteY9" fmla="*/ 3893148 h 3893148"/>
              <a:gd name="connsiteX10" fmla="*/ 2079208 w 2079208"/>
              <a:gd name="connsiteY10" fmla="*/ 3779050 h 3893148"/>
              <a:gd name="connsiteX11" fmla="*/ 2079208 w 2079208"/>
              <a:gd name="connsiteY11" fmla="*/ 114102 h 3893148"/>
              <a:gd name="connsiteX12" fmla="*/ 1966158 w 2079208"/>
              <a:gd name="connsiteY12" fmla="*/ 0 h 3893148"/>
              <a:gd name="connsiteX13" fmla="*/ 113049 w 2079208"/>
              <a:gd name="connsiteY13" fmla="*/ 0 h 3893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79208" h="3893148">
                <a:moveTo>
                  <a:pt x="71084" y="3641980"/>
                </a:moveTo>
                <a:lnTo>
                  <a:pt x="1990354" y="3641980"/>
                </a:lnTo>
                <a:lnTo>
                  <a:pt x="1990354" y="215290"/>
                </a:lnTo>
                <a:lnTo>
                  <a:pt x="71084" y="215290"/>
                </a:lnTo>
                <a:lnTo>
                  <a:pt x="71084" y="3641980"/>
                </a:lnTo>
                <a:close/>
                <a:moveTo>
                  <a:pt x="113049" y="0"/>
                </a:moveTo>
                <a:cubicBezTo>
                  <a:pt x="50616" y="0"/>
                  <a:pt x="0" y="51084"/>
                  <a:pt x="0" y="114102"/>
                </a:cubicBezTo>
                <a:lnTo>
                  <a:pt x="0" y="3779050"/>
                </a:lnTo>
                <a:cubicBezTo>
                  <a:pt x="0" y="3842066"/>
                  <a:pt x="50616" y="3893148"/>
                  <a:pt x="113049" y="3893148"/>
                </a:cubicBezTo>
                <a:lnTo>
                  <a:pt x="1966158" y="3893148"/>
                </a:lnTo>
                <a:cubicBezTo>
                  <a:pt x="2028593" y="3893148"/>
                  <a:pt x="2079208" y="3842066"/>
                  <a:pt x="2079208" y="3779050"/>
                </a:cubicBezTo>
                <a:lnTo>
                  <a:pt x="2079208" y="114102"/>
                </a:lnTo>
                <a:cubicBezTo>
                  <a:pt x="2079208" y="51084"/>
                  <a:pt x="2028593" y="0"/>
                  <a:pt x="1966158" y="0"/>
                </a:cubicBezTo>
                <a:lnTo>
                  <a:pt x="113049" y="0"/>
                </a:lnTo>
                <a:close/>
              </a:path>
            </a:pathLst>
          </a:custGeom>
          <a:solidFill>
            <a:srgbClr val="D3CFCA"/>
          </a:solidFill>
          <a:ln w="6019" cap="flat">
            <a:noFill/>
            <a:prstDash val="solid"/>
            <a:miter/>
          </a:ln>
        </p:spPr>
        <p:txBody>
          <a:bodyPr rtlCol="0" anchor="ctr"/>
          <a:lstStyle/>
          <a:p>
            <a:endParaRPr lang="en-US"/>
          </a:p>
        </p:txBody>
      </p:sp>
      <p:grpSp>
        <p:nvGrpSpPr>
          <p:cNvPr id="32" name="Group 31">
            <a:extLst>
              <a:ext uri="{FF2B5EF4-FFF2-40B4-BE49-F238E27FC236}">
                <a16:creationId xmlns:a16="http://schemas.microsoft.com/office/drawing/2014/main" id="{C6FE2DCE-DBB8-4E43-A72A-9DE05557B02C}"/>
              </a:ext>
              <a:ext uri="{C183D7F6-B498-43B3-948B-1728B52AA6E4}">
                <adec:decorative xmlns:adec="http://schemas.microsoft.com/office/drawing/2017/decorative" val="1"/>
              </a:ext>
            </a:extLst>
          </p:cNvPr>
          <p:cNvGrpSpPr/>
          <p:nvPr userDrawn="1"/>
        </p:nvGrpSpPr>
        <p:grpSpPr>
          <a:xfrm>
            <a:off x="4820920" y="1767937"/>
            <a:ext cx="2079208" cy="3893148"/>
            <a:chOff x="1972605" y="1767937"/>
            <a:chExt cx="2079208" cy="3893148"/>
          </a:xfrm>
        </p:grpSpPr>
        <p:sp>
          <p:nvSpPr>
            <p:cNvPr id="33" name="Freeform: Shape 32">
              <a:extLst>
                <a:ext uri="{FF2B5EF4-FFF2-40B4-BE49-F238E27FC236}">
                  <a16:creationId xmlns:a16="http://schemas.microsoft.com/office/drawing/2014/main" id="{C0807BA9-4B68-49AB-8270-B145A2785FF7}"/>
                </a:ext>
              </a:extLst>
            </p:cNvPr>
            <p:cNvSpPr/>
            <p:nvPr/>
          </p:nvSpPr>
          <p:spPr>
            <a:xfrm>
              <a:off x="1972605" y="1767937"/>
              <a:ext cx="2079208" cy="3893148"/>
            </a:xfrm>
            <a:custGeom>
              <a:avLst/>
              <a:gdLst>
                <a:gd name="connsiteX0" fmla="*/ 71084 w 2079208"/>
                <a:gd name="connsiteY0" fmla="*/ 3641980 h 3893148"/>
                <a:gd name="connsiteX1" fmla="*/ 1990354 w 2079208"/>
                <a:gd name="connsiteY1" fmla="*/ 3641980 h 3893148"/>
                <a:gd name="connsiteX2" fmla="*/ 1990354 w 2079208"/>
                <a:gd name="connsiteY2" fmla="*/ 215290 h 3893148"/>
                <a:gd name="connsiteX3" fmla="*/ 71084 w 2079208"/>
                <a:gd name="connsiteY3" fmla="*/ 215290 h 3893148"/>
                <a:gd name="connsiteX4" fmla="*/ 71084 w 2079208"/>
                <a:gd name="connsiteY4" fmla="*/ 3641980 h 3893148"/>
                <a:gd name="connsiteX5" fmla="*/ 113049 w 2079208"/>
                <a:gd name="connsiteY5" fmla="*/ 0 h 3893148"/>
                <a:gd name="connsiteX6" fmla="*/ 0 w 2079208"/>
                <a:gd name="connsiteY6" fmla="*/ 114102 h 3893148"/>
                <a:gd name="connsiteX7" fmla="*/ 0 w 2079208"/>
                <a:gd name="connsiteY7" fmla="*/ 3779050 h 3893148"/>
                <a:gd name="connsiteX8" fmla="*/ 113049 w 2079208"/>
                <a:gd name="connsiteY8" fmla="*/ 3893148 h 3893148"/>
                <a:gd name="connsiteX9" fmla="*/ 1966158 w 2079208"/>
                <a:gd name="connsiteY9" fmla="*/ 3893148 h 3893148"/>
                <a:gd name="connsiteX10" fmla="*/ 2079208 w 2079208"/>
                <a:gd name="connsiteY10" fmla="*/ 3779050 h 3893148"/>
                <a:gd name="connsiteX11" fmla="*/ 2079208 w 2079208"/>
                <a:gd name="connsiteY11" fmla="*/ 114102 h 3893148"/>
                <a:gd name="connsiteX12" fmla="*/ 1966158 w 2079208"/>
                <a:gd name="connsiteY12" fmla="*/ 0 h 3893148"/>
                <a:gd name="connsiteX13" fmla="*/ 113049 w 2079208"/>
                <a:gd name="connsiteY13" fmla="*/ 0 h 3893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79208" h="3893148">
                  <a:moveTo>
                    <a:pt x="71084" y="3641980"/>
                  </a:moveTo>
                  <a:lnTo>
                    <a:pt x="1990354" y="3641980"/>
                  </a:lnTo>
                  <a:lnTo>
                    <a:pt x="1990354" y="215290"/>
                  </a:lnTo>
                  <a:lnTo>
                    <a:pt x="71084" y="215290"/>
                  </a:lnTo>
                  <a:lnTo>
                    <a:pt x="71084" y="3641980"/>
                  </a:lnTo>
                  <a:close/>
                  <a:moveTo>
                    <a:pt x="113049" y="0"/>
                  </a:moveTo>
                  <a:cubicBezTo>
                    <a:pt x="50616" y="0"/>
                    <a:pt x="0" y="51084"/>
                    <a:pt x="0" y="114102"/>
                  </a:cubicBezTo>
                  <a:lnTo>
                    <a:pt x="0" y="3779050"/>
                  </a:lnTo>
                  <a:cubicBezTo>
                    <a:pt x="0" y="3842066"/>
                    <a:pt x="50616" y="3893148"/>
                    <a:pt x="113049" y="3893148"/>
                  </a:cubicBezTo>
                  <a:lnTo>
                    <a:pt x="1966158" y="3893148"/>
                  </a:lnTo>
                  <a:cubicBezTo>
                    <a:pt x="2028593" y="3893148"/>
                    <a:pt x="2079208" y="3842066"/>
                    <a:pt x="2079208" y="3779050"/>
                  </a:cubicBezTo>
                  <a:lnTo>
                    <a:pt x="2079208" y="114102"/>
                  </a:lnTo>
                  <a:cubicBezTo>
                    <a:pt x="2079208" y="51084"/>
                    <a:pt x="2028593" y="0"/>
                    <a:pt x="1966158" y="0"/>
                  </a:cubicBezTo>
                  <a:lnTo>
                    <a:pt x="113049" y="0"/>
                  </a:lnTo>
                  <a:close/>
                </a:path>
              </a:pathLst>
            </a:custGeom>
            <a:solidFill>
              <a:srgbClr val="D3CFCA"/>
            </a:solidFill>
            <a:ln w="6019"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23623A65-B6EC-4808-A9F0-CE19656AC767}"/>
                </a:ext>
              </a:extLst>
            </p:cNvPr>
            <p:cNvSpPr/>
            <p:nvPr/>
          </p:nvSpPr>
          <p:spPr>
            <a:xfrm>
              <a:off x="2913878" y="1855087"/>
              <a:ext cx="200494" cy="37219"/>
            </a:xfrm>
            <a:custGeom>
              <a:avLst/>
              <a:gdLst>
                <a:gd name="connsiteX0" fmla="*/ 174811 w 200494"/>
                <a:gd name="connsiteY0" fmla="*/ 0 h 37219"/>
                <a:gd name="connsiteX1" fmla="*/ 25678 w 200494"/>
                <a:gd name="connsiteY1" fmla="*/ 0 h 37219"/>
                <a:gd name="connsiteX2" fmla="*/ 0 w 200494"/>
                <a:gd name="connsiteY2" fmla="*/ 18615 h 37219"/>
                <a:gd name="connsiteX3" fmla="*/ 25678 w 200494"/>
                <a:gd name="connsiteY3" fmla="*/ 37219 h 37219"/>
                <a:gd name="connsiteX4" fmla="*/ 174811 w 200494"/>
                <a:gd name="connsiteY4" fmla="*/ 37219 h 37219"/>
                <a:gd name="connsiteX5" fmla="*/ 200495 w 200494"/>
                <a:gd name="connsiteY5" fmla="*/ 18615 h 37219"/>
                <a:gd name="connsiteX6" fmla="*/ 174811 w 200494"/>
                <a:gd name="connsiteY6" fmla="*/ 0 h 37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494" h="37219">
                  <a:moveTo>
                    <a:pt x="174811" y="0"/>
                  </a:moveTo>
                  <a:lnTo>
                    <a:pt x="25678" y="0"/>
                  </a:lnTo>
                  <a:cubicBezTo>
                    <a:pt x="11507" y="0"/>
                    <a:pt x="0" y="8332"/>
                    <a:pt x="0" y="18615"/>
                  </a:cubicBezTo>
                  <a:cubicBezTo>
                    <a:pt x="0" y="28893"/>
                    <a:pt x="11507" y="37219"/>
                    <a:pt x="25678" y="37219"/>
                  </a:cubicBezTo>
                  <a:lnTo>
                    <a:pt x="174811" y="37219"/>
                  </a:lnTo>
                  <a:cubicBezTo>
                    <a:pt x="188994" y="37219"/>
                    <a:pt x="200495" y="28893"/>
                    <a:pt x="200495" y="18615"/>
                  </a:cubicBezTo>
                  <a:cubicBezTo>
                    <a:pt x="200495" y="8332"/>
                    <a:pt x="188994" y="0"/>
                    <a:pt x="174811" y="0"/>
                  </a:cubicBezTo>
                  <a:close/>
                </a:path>
              </a:pathLst>
            </a:custGeom>
            <a:solidFill>
              <a:srgbClr val="FCFCFB"/>
            </a:solidFill>
            <a:ln w="6019" cap="flat">
              <a:noFill/>
              <a:prstDash val="solid"/>
              <a:miter/>
            </a:ln>
          </p:spPr>
          <p:txBody>
            <a:bodyPr rtlCol="0" anchor="ctr"/>
            <a:lstStyle/>
            <a:p>
              <a:endParaRPr lang="en-US"/>
            </a:p>
          </p:txBody>
        </p:sp>
      </p:grpSp>
      <p:sp>
        <p:nvSpPr>
          <p:cNvPr id="35" name="Picture Placeholder 23">
            <a:extLst>
              <a:ext uri="{FF2B5EF4-FFF2-40B4-BE49-F238E27FC236}">
                <a16:creationId xmlns:a16="http://schemas.microsoft.com/office/drawing/2014/main" id="{17068FD1-59C6-4922-AF2D-F4A86A2E4FA8}"/>
              </a:ext>
            </a:extLst>
          </p:cNvPr>
          <p:cNvSpPr>
            <a:spLocks noGrp="1"/>
          </p:cNvSpPr>
          <p:nvPr>
            <p:ph type="pic" sz="quarter" idx="14" hasCustomPrompt="1"/>
          </p:nvPr>
        </p:nvSpPr>
        <p:spPr>
          <a:xfrm>
            <a:off x="4889840" y="1985963"/>
            <a:ext cx="1925638" cy="3429000"/>
          </a:xfrm>
        </p:spPr>
        <p:txBody>
          <a:bodyPr anchor="ctr" anchorCtr="1"/>
          <a:lstStyle>
            <a:lvl1pPr algn="ctr">
              <a:defRPr sz="1200"/>
            </a:lvl1pPr>
          </a:lstStyle>
          <a:p>
            <a:pPr marL="0" marR="0" lvl="0" indent="0" algn="l" defTabSz="914400" rtl="0" eaLnBrk="1" fontAlgn="auto" latinLnBrk="0" hangingPunct="1">
              <a:lnSpc>
                <a:spcPct val="95000"/>
              </a:lnSpc>
              <a:spcBef>
                <a:spcPts val="600"/>
              </a:spcBef>
              <a:spcAft>
                <a:spcPts val="0"/>
              </a:spcAft>
              <a:buClrTx/>
              <a:buSzTx/>
              <a:buFont typeface="System Font Regular"/>
              <a:buNone/>
              <a:tabLst/>
              <a:defRPr/>
            </a:pPr>
            <a:r>
              <a:rPr lang="en-US" dirty="0"/>
              <a:t>Place product image here</a:t>
            </a:r>
          </a:p>
        </p:txBody>
      </p:sp>
      <p:grpSp>
        <p:nvGrpSpPr>
          <p:cNvPr id="39" name="Group 38">
            <a:extLst>
              <a:ext uri="{FF2B5EF4-FFF2-40B4-BE49-F238E27FC236}">
                <a16:creationId xmlns:a16="http://schemas.microsoft.com/office/drawing/2014/main" id="{C71B7700-B7FA-49A1-80A7-86EF4276BEC5}"/>
              </a:ext>
              <a:ext uri="{C183D7F6-B498-43B3-948B-1728B52AA6E4}">
                <adec:decorative xmlns:adec="http://schemas.microsoft.com/office/drawing/2017/decorative" val="1"/>
              </a:ext>
            </a:extLst>
          </p:cNvPr>
          <p:cNvGrpSpPr/>
          <p:nvPr userDrawn="1"/>
        </p:nvGrpSpPr>
        <p:grpSpPr>
          <a:xfrm>
            <a:off x="7653541" y="1767937"/>
            <a:ext cx="2079208" cy="3893148"/>
            <a:chOff x="1972605" y="1767937"/>
            <a:chExt cx="2079208" cy="3893148"/>
          </a:xfrm>
        </p:grpSpPr>
        <p:sp>
          <p:nvSpPr>
            <p:cNvPr id="40" name="Freeform: Shape 39">
              <a:extLst>
                <a:ext uri="{FF2B5EF4-FFF2-40B4-BE49-F238E27FC236}">
                  <a16:creationId xmlns:a16="http://schemas.microsoft.com/office/drawing/2014/main" id="{FB80D71F-AB13-4157-B01D-8D5218F0FF21}"/>
                </a:ext>
              </a:extLst>
            </p:cNvPr>
            <p:cNvSpPr/>
            <p:nvPr/>
          </p:nvSpPr>
          <p:spPr>
            <a:xfrm>
              <a:off x="1972605" y="1767937"/>
              <a:ext cx="2079208" cy="3893148"/>
            </a:xfrm>
            <a:custGeom>
              <a:avLst/>
              <a:gdLst>
                <a:gd name="connsiteX0" fmla="*/ 71084 w 2079208"/>
                <a:gd name="connsiteY0" fmla="*/ 3641980 h 3893148"/>
                <a:gd name="connsiteX1" fmla="*/ 1990354 w 2079208"/>
                <a:gd name="connsiteY1" fmla="*/ 3641980 h 3893148"/>
                <a:gd name="connsiteX2" fmla="*/ 1990354 w 2079208"/>
                <a:gd name="connsiteY2" fmla="*/ 215290 h 3893148"/>
                <a:gd name="connsiteX3" fmla="*/ 71084 w 2079208"/>
                <a:gd name="connsiteY3" fmla="*/ 215290 h 3893148"/>
                <a:gd name="connsiteX4" fmla="*/ 71084 w 2079208"/>
                <a:gd name="connsiteY4" fmla="*/ 3641980 h 3893148"/>
                <a:gd name="connsiteX5" fmla="*/ 113049 w 2079208"/>
                <a:gd name="connsiteY5" fmla="*/ 0 h 3893148"/>
                <a:gd name="connsiteX6" fmla="*/ 0 w 2079208"/>
                <a:gd name="connsiteY6" fmla="*/ 114102 h 3893148"/>
                <a:gd name="connsiteX7" fmla="*/ 0 w 2079208"/>
                <a:gd name="connsiteY7" fmla="*/ 3779050 h 3893148"/>
                <a:gd name="connsiteX8" fmla="*/ 113049 w 2079208"/>
                <a:gd name="connsiteY8" fmla="*/ 3893148 h 3893148"/>
                <a:gd name="connsiteX9" fmla="*/ 1966158 w 2079208"/>
                <a:gd name="connsiteY9" fmla="*/ 3893148 h 3893148"/>
                <a:gd name="connsiteX10" fmla="*/ 2079208 w 2079208"/>
                <a:gd name="connsiteY10" fmla="*/ 3779050 h 3893148"/>
                <a:gd name="connsiteX11" fmla="*/ 2079208 w 2079208"/>
                <a:gd name="connsiteY11" fmla="*/ 114102 h 3893148"/>
                <a:gd name="connsiteX12" fmla="*/ 1966158 w 2079208"/>
                <a:gd name="connsiteY12" fmla="*/ 0 h 3893148"/>
                <a:gd name="connsiteX13" fmla="*/ 113049 w 2079208"/>
                <a:gd name="connsiteY13" fmla="*/ 0 h 3893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79208" h="3893148">
                  <a:moveTo>
                    <a:pt x="71084" y="3641980"/>
                  </a:moveTo>
                  <a:lnTo>
                    <a:pt x="1990354" y="3641980"/>
                  </a:lnTo>
                  <a:lnTo>
                    <a:pt x="1990354" y="215290"/>
                  </a:lnTo>
                  <a:lnTo>
                    <a:pt x="71084" y="215290"/>
                  </a:lnTo>
                  <a:lnTo>
                    <a:pt x="71084" y="3641980"/>
                  </a:lnTo>
                  <a:close/>
                  <a:moveTo>
                    <a:pt x="113049" y="0"/>
                  </a:moveTo>
                  <a:cubicBezTo>
                    <a:pt x="50616" y="0"/>
                    <a:pt x="0" y="51084"/>
                    <a:pt x="0" y="114102"/>
                  </a:cubicBezTo>
                  <a:lnTo>
                    <a:pt x="0" y="3779050"/>
                  </a:lnTo>
                  <a:cubicBezTo>
                    <a:pt x="0" y="3842066"/>
                    <a:pt x="50616" y="3893148"/>
                    <a:pt x="113049" y="3893148"/>
                  </a:cubicBezTo>
                  <a:lnTo>
                    <a:pt x="1966158" y="3893148"/>
                  </a:lnTo>
                  <a:cubicBezTo>
                    <a:pt x="2028593" y="3893148"/>
                    <a:pt x="2079208" y="3842066"/>
                    <a:pt x="2079208" y="3779050"/>
                  </a:cubicBezTo>
                  <a:lnTo>
                    <a:pt x="2079208" y="114102"/>
                  </a:lnTo>
                  <a:cubicBezTo>
                    <a:pt x="2079208" y="51084"/>
                    <a:pt x="2028593" y="0"/>
                    <a:pt x="1966158" y="0"/>
                  </a:cubicBezTo>
                  <a:lnTo>
                    <a:pt x="113049" y="0"/>
                  </a:lnTo>
                  <a:close/>
                </a:path>
              </a:pathLst>
            </a:custGeom>
            <a:solidFill>
              <a:srgbClr val="D3CFCA"/>
            </a:solidFill>
            <a:ln w="6019"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EB54F3F6-135D-4861-8902-F5E9A50DA319}"/>
                </a:ext>
              </a:extLst>
            </p:cNvPr>
            <p:cNvSpPr/>
            <p:nvPr/>
          </p:nvSpPr>
          <p:spPr>
            <a:xfrm>
              <a:off x="2913878" y="1855087"/>
              <a:ext cx="200494" cy="37219"/>
            </a:xfrm>
            <a:custGeom>
              <a:avLst/>
              <a:gdLst>
                <a:gd name="connsiteX0" fmla="*/ 174811 w 200494"/>
                <a:gd name="connsiteY0" fmla="*/ 0 h 37219"/>
                <a:gd name="connsiteX1" fmla="*/ 25678 w 200494"/>
                <a:gd name="connsiteY1" fmla="*/ 0 h 37219"/>
                <a:gd name="connsiteX2" fmla="*/ 0 w 200494"/>
                <a:gd name="connsiteY2" fmla="*/ 18615 h 37219"/>
                <a:gd name="connsiteX3" fmla="*/ 25678 w 200494"/>
                <a:gd name="connsiteY3" fmla="*/ 37219 h 37219"/>
                <a:gd name="connsiteX4" fmla="*/ 174811 w 200494"/>
                <a:gd name="connsiteY4" fmla="*/ 37219 h 37219"/>
                <a:gd name="connsiteX5" fmla="*/ 200495 w 200494"/>
                <a:gd name="connsiteY5" fmla="*/ 18615 h 37219"/>
                <a:gd name="connsiteX6" fmla="*/ 174811 w 200494"/>
                <a:gd name="connsiteY6" fmla="*/ 0 h 37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494" h="37219">
                  <a:moveTo>
                    <a:pt x="174811" y="0"/>
                  </a:moveTo>
                  <a:lnTo>
                    <a:pt x="25678" y="0"/>
                  </a:lnTo>
                  <a:cubicBezTo>
                    <a:pt x="11507" y="0"/>
                    <a:pt x="0" y="8332"/>
                    <a:pt x="0" y="18615"/>
                  </a:cubicBezTo>
                  <a:cubicBezTo>
                    <a:pt x="0" y="28893"/>
                    <a:pt x="11507" y="37219"/>
                    <a:pt x="25678" y="37219"/>
                  </a:cubicBezTo>
                  <a:lnTo>
                    <a:pt x="174811" y="37219"/>
                  </a:lnTo>
                  <a:cubicBezTo>
                    <a:pt x="188994" y="37219"/>
                    <a:pt x="200495" y="28893"/>
                    <a:pt x="200495" y="18615"/>
                  </a:cubicBezTo>
                  <a:cubicBezTo>
                    <a:pt x="200495" y="8332"/>
                    <a:pt x="188994" y="0"/>
                    <a:pt x="174811" y="0"/>
                  </a:cubicBezTo>
                  <a:close/>
                </a:path>
              </a:pathLst>
            </a:custGeom>
            <a:solidFill>
              <a:srgbClr val="FCFCFB"/>
            </a:solidFill>
            <a:ln w="6019" cap="flat">
              <a:noFill/>
              <a:prstDash val="solid"/>
              <a:miter/>
            </a:ln>
          </p:spPr>
          <p:txBody>
            <a:bodyPr rtlCol="0" anchor="ctr"/>
            <a:lstStyle/>
            <a:p>
              <a:endParaRPr lang="en-US"/>
            </a:p>
          </p:txBody>
        </p:sp>
      </p:grpSp>
      <p:sp>
        <p:nvSpPr>
          <p:cNvPr id="42" name="Picture Placeholder 23">
            <a:extLst>
              <a:ext uri="{FF2B5EF4-FFF2-40B4-BE49-F238E27FC236}">
                <a16:creationId xmlns:a16="http://schemas.microsoft.com/office/drawing/2014/main" id="{64554F98-8990-4485-BD60-1E5662155979}"/>
              </a:ext>
            </a:extLst>
          </p:cNvPr>
          <p:cNvSpPr>
            <a:spLocks noGrp="1"/>
          </p:cNvSpPr>
          <p:nvPr>
            <p:ph type="pic" sz="quarter" idx="15" hasCustomPrompt="1"/>
          </p:nvPr>
        </p:nvSpPr>
        <p:spPr>
          <a:xfrm>
            <a:off x="7722461" y="1985963"/>
            <a:ext cx="1925638" cy="3429000"/>
          </a:xfrm>
        </p:spPr>
        <p:txBody>
          <a:bodyPr anchor="ctr" anchorCtr="1"/>
          <a:lstStyle>
            <a:lvl1pPr algn="ctr">
              <a:defRPr sz="1200"/>
            </a:lvl1pPr>
          </a:lstStyle>
          <a:p>
            <a:pPr marL="0" marR="0" lvl="0" indent="0" algn="l" defTabSz="914400" rtl="0" eaLnBrk="1" fontAlgn="auto" latinLnBrk="0" hangingPunct="1">
              <a:lnSpc>
                <a:spcPct val="95000"/>
              </a:lnSpc>
              <a:spcBef>
                <a:spcPts val="600"/>
              </a:spcBef>
              <a:spcAft>
                <a:spcPts val="0"/>
              </a:spcAft>
              <a:buClrTx/>
              <a:buSzTx/>
              <a:buFont typeface="System Font Regular"/>
              <a:buNone/>
              <a:tabLst/>
              <a:defRPr/>
            </a:pPr>
            <a:r>
              <a:rPr lang="en-US" dirty="0"/>
              <a:t>Place product image here</a:t>
            </a:r>
          </a:p>
        </p:txBody>
      </p:sp>
      <p:sp>
        <p:nvSpPr>
          <p:cNvPr id="12" name="Slide Number Placeholder 11">
            <a:extLst>
              <a:ext uri="{FF2B5EF4-FFF2-40B4-BE49-F238E27FC236}">
                <a16:creationId xmlns:a16="http://schemas.microsoft.com/office/drawing/2014/main" id="{D924B719-5FF3-47AC-B36F-54999BA79088}"/>
              </a:ext>
            </a:extLst>
          </p:cNvPr>
          <p:cNvSpPr>
            <a:spLocks noGrp="1"/>
          </p:cNvSpPr>
          <p:nvPr>
            <p:ph type="sldNum" sz="quarter" idx="12"/>
          </p:nvPr>
        </p:nvSpPr>
        <p:spPr/>
        <p:txBody>
          <a:bodyPr/>
          <a:lstStyle/>
          <a:p>
            <a:fld id="{345D60D9-5372-5F40-9443-0F9AE5BDC3C8}" type="slidenum">
              <a:rPr lang="en-US" smtClean="0"/>
              <a:pPr/>
              <a:t>‹#›</a:t>
            </a:fld>
            <a:endParaRPr lang="en-US" dirty="0"/>
          </a:p>
        </p:txBody>
      </p:sp>
      <p:sp>
        <p:nvSpPr>
          <p:cNvPr id="7" name="Footer Placeholder 6">
            <a:extLst>
              <a:ext uri="{FF2B5EF4-FFF2-40B4-BE49-F238E27FC236}">
                <a16:creationId xmlns:a16="http://schemas.microsoft.com/office/drawing/2014/main" id="{A956D9E9-7E71-4190-B0EB-741B22870789}"/>
              </a:ext>
            </a:extLst>
          </p:cNvPr>
          <p:cNvSpPr>
            <a:spLocks noGrp="1"/>
          </p:cNvSpPr>
          <p:nvPr>
            <p:ph type="ftr" sz="quarter" idx="11"/>
          </p:nvPr>
        </p:nvSpPr>
        <p:spPr>
          <a:xfrm>
            <a:off x="1127759" y="6423978"/>
            <a:ext cx="5745379" cy="365125"/>
          </a:xfrm>
          <a:prstGeom prst="rect">
            <a:avLst/>
          </a:prstGeom>
        </p:spPr>
        <p:txBody>
          <a:bodyPr/>
          <a:lstStyle/>
          <a:p>
            <a:r>
              <a:rPr lang="en-US"/>
              <a:t>Copyright © 2025, Oracle and/or its affiliates</a:t>
            </a:r>
            <a:endParaRPr lang="en-US" dirty="0"/>
          </a:p>
        </p:txBody>
      </p:sp>
      <p:sp>
        <p:nvSpPr>
          <p:cNvPr id="2" name="Date Placeholder 1">
            <a:extLst>
              <a:ext uri="{FF2B5EF4-FFF2-40B4-BE49-F238E27FC236}">
                <a16:creationId xmlns:a16="http://schemas.microsoft.com/office/drawing/2014/main" id="{D53A59D3-A526-4960-BAE1-8BD82250450A}"/>
              </a:ext>
            </a:extLst>
          </p:cNvPr>
          <p:cNvSpPr>
            <a:spLocks noGrp="1"/>
          </p:cNvSpPr>
          <p:nvPr>
            <p:ph type="dt" sz="half" idx="10"/>
          </p:nvPr>
        </p:nvSpPr>
        <p:spPr/>
        <p:txBody>
          <a:bodyPr/>
          <a:lstStyle/>
          <a:p>
            <a:r>
              <a:rPr lang="en-US"/>
              <a:t>[Date]</a:t>
            </a:r>
            <a:endParaRPr lang="en-US" dirty="0"/>
          </a:p>
        </p:txBody>
      </p:sp>
    </p:spTree>
    <p:extLst>
      <p:ext uri="{BB962C8B-B14F-4D97-AF65-F5344CB8AC3E}">
        <p14:creationId xmlns:p14="http://schemas.microsoft.com/office/powerpoint/2010/main" val="615720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Light - Title 1 Column">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B4B5BB6C-77A2-4299-98DB-F23A8BBC354D}"/>
              </a:ext>
            </a:extLst>
          </p:cNvPr>
          <p:cNvSpPr>
            <a:spLocks noGrp="1"/>
          </p:cNvSpPr>
          <p:nvPr>
            <p:ph type="title" hasCustomPrompt="1"/>
          </p:nvPr>
        </p:nvSpPr>
        <p:spPr/>
        <p:txBody>
          <a:bodyPr/>
          <a:lstStyle/>
          <a:p>
            <a:r>
              <a:rPr lang="en-US" dirty="0"/>
              <a:t>Title</a:t>
            </a:r>
          </a:p>
        </p:txBody>
      </p:sp>
      <p:sp>
        <p:nvSpPr>
          <p:cNvPr id="7" name="Content Placeholder 6">
            <a:extLst>
              <a:ext uri="{FF2B5EF4-FFF2-40B4-BE49-F238E27FC236}">
                <a16:creationId xmlns:a16="http://schemas.microsoft.com/office/drawing/2014/main" id="{07A30E9B-4EB7-4882-9E42-67210E9CC0B4}"/>
              </a:ext>
            </a:extLst>
          </p:cNvPr>
          <p:cNvSpPr>
            <a:spLocks noGrp="1"/>
          </p:cNvSpPr>
          <p:nvPr>
            <p:ph sz="quarter" idx="13"/>
          </p:nvPr>
        </p:nvSpPr>
        <p:spPr>
          <a:xfrm>
            <a:off x="771525" y="1600200"/>
            <a:ext cx="10677525" cy="4507992"/>
          </a:xfrm>
        </p:spPr>
        <p:txBody>
          <a:bodyPr/>
          <a:lstStyle>
            <a:lvl4pPr>
              <a:defRPr>
                <a:latin typeface="Oracle Sans Tab Light" panose="020B0403020204020204"/>
              </a:defRPr>
            </a:lvl4pPr>
            <a:lvl5pPr>
              <a:defRPr>
                <a:latin typeface="Oracle Sans Tab Light" panose="020B0403020204020204"/>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2" name="Picture 1">
            <a:extLst>
              <a:ext uri="{FF2B5EF4-FFF2-40B4-BE49-F238E27FC236}">
                <a16:creationId xmlns:a16="http://schemas.microsoft.com/office/drawing/2014/main" id="{A2F3E8CE-C909-C8BF-2752-401371FA897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50000" t="21340" r="4061" b="40048"/>
          <a:stretch/>
        </p:blipFill>
        <p:spPr>
          <a:xfrm rot="5400000">
            <a:off x="10977003" y="-138034"/>
            <a:ext cx="1076962" cy="1353033"/>
          </a:xfrm>
          <a:prstGeom prst="rect">
            <a:avLst/>
          </a:prstGeom>
        </p:spPr>
      </p:pic>
      <p:pic>
        <p:nvPicPr>
          <p:cNvPr id="3" name="Picture 2">
            <a:extLst>
              <a:ext uri="{FF2B5EF4-FFF2-40B4-BE49-F238E27FC236}">
                <a16:creationId xmlns:a16="http://schemas.microsoft.com/office/drawing/2014/main" id="{74B919DA-AD40-9D42-08A1-01B063A56A7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r="41634" b="5405"/>
          <a:stretch/>
        </p:blipFill>
        <p:spPr>
          <a:xfrm flipH="1">
            <a:off x="9723853" y="0"/>
            <a:ext cx="2468147" cy="411480"/>
          </a:xfrm>
          <a:prstGeom prst="rect">
            <a:avLst/>
          </a:prstGeom>
        </p:spPr>
      </p:pic>
      <p:sp>
        <p:nvSpPr>
          <p:cNvPr id="12" name="Date Placeholder 11">
            <a:extLst>
              <a:ext uri="{FF2B5EF4-FFF2-40B4-BE49-F238E27FC236}">
                <a16:creationId xmlns:a16="http://schemas.microsoft.com/office/drawing/2014/main" id="{606861DA-7584-5DED-5579-268C0B28BC57}"/>
              </a:ext>
            </a:extLst>
          </p:cNvPr>
          <p:cNvSpPr>
            <a:spLocks noGrp="1"/>
          </p:cNvSpPr>
          <p:nvPr>
            <p:ph type="dt" sz="half" idx="14"/>
          </p:nvPr>
        </p:nvSpPr>
        <p:spPr/>
        <p:txBody>
          <a:bodyPr/>
          <a:lstStyle/>
          <a:p>
            <a:r>
              <a:rPr lang="en-US"/>
              <a:t>[Date]</a:t>
            </a:r>
            <a:endParaRPr lang="en-US" dirty="0"/>
          </a:p>
        </p:txBody>
      </p:sp>
      <p:sp>
        <p:nvSpPr>
          <p:cNvPr id="14" name="Footer Placeholder 13">
            <a:extLst>
              <a:ext uri="{FF2B5EF4-FFF2-40B4-BE49-F238E27FC236}">
                <a16:creationId xmlns:a16="http://schemas.microsoft.com/office/drawing/2014/main" id="{12E37500-C38B-DE6A-F98E-C23A0C75BAF9}"/>
              </a:ext>
            </a:extLst>
          </p:cNvPr>
          <p:cNvSpPr>
            <a:spLocks noGrp="1"/>
          </p:cNvSpPr>
          <p:nvPr>
            <p:ph type="ftr" sz="quarter" idx="15"/>
          </p:nvPr>
        </p:nvSpPr>
        <p:spPr>
          <a:xfrm>
            <a:off x="1127759" y="6423978"/>
            <a:ext cx="5745379" cy="365125"/>
          </a:xfrm>
          <a:prstGeom prst="rect">
            <a:avLst/>
          </a:prstGeom>
        </p:spPr>
        <p:txBody>
          <a:bodyPr/>
          <a:lstStyle/>
          <a:p>
            <a:r>
              <a:rPr lang="en-US" dirty="0"/>
              <a:t>Copyright © 2024, Oracle and/or its affiliates  </a:t>
            </a:r>
          </a:p>
        </p:txBody>
      </p:sp>
      <p:sp>
        <p:nvSpPr>
          <p:cNvPr id="15" name="Slide Number Placeholder 14">
            <a:extLst>
              <a:ext uri="{FF2B5EF4-FFF2-40B4-BE49-F238E27FC236}">
                <a16:creationId xmlns:a16="http://schemas.microsoft.com/office/drawing/2014/main" id="{6DC2E4BF-9B04-F17F-D682-A73289761055}"/>
              </a:ext>
            </a:extLst>
          </p:cNvPr>
          <p:cNvSpPr>
            <a:spLocks noGrp="1"/>
          </p:cNvSpPr>
          <p:nvPr>
            <p:ph type="sldNum" sz="quarter" idx="16"/>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696300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Light - Title 2 Column">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69740FE-E1B8-466B-970A-4E081BCA3143}"/>
              </a:ext>
            </a:extLst>
          </p:cNvPr>
          <p:cNvSpPr>
            <a:spLocks noGrp="1"/>
          </p:cNvSpPr>
          <p:nvPr>
            <p:ph type="title" hasCustomPrompt="1"/>
          </p:nvPr>
        </p:nvSpPr>
        <p:spPr/>
        <p:txBody>
          <a:bodyPr/>
          <a:lstStyle>
            <a:lvl1pPr>
              <a:defRPr/>
            </a:lvl1pPr>
          </a:lstStyle>
          <a:p>
            <a:r>
              <a:rPr lang="en-US" dirty="0"/>
              <a:t>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8875" y="1608575"/>
            <a:ext cx="5084064" cy="4507992"/>
          </a:xfrm>
        </p:spPr>
        <p:txBody>
          <a:bodyPr/>
          <a:lstStyle>
            <a:lvl4pPr>
              <a:defRPr/>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5" name="Column Divider">
            <a:extLst>
              <a:ext uri="{FF2B5EF4-FFF2-40B4-BE49-F238E27FC236}">
                <a16:creationId xmlns:a16="http://schemas.microsoft.com/office/drawing/2014/main" id="{C3377C95-3E35-473F-8E81-1FDFBEBC758A}"/>
              </a:ext>
              <a:ext uri="{C183D7F6-B498-43B3-948B-1728B52AA6E4}">
                <adec:decorative xmlns:adec="http://schemas.microsoft.com/office/drawing/2017/decorative" val="1"/>
              </a:ext>
            </a:extLst>
          </p:cNvPr>
          <p:cNvCxnSpPr>
            <a:cxnSpLocks/>
          </p:cNvCxnSpPr>
          <p:nvPr userDrawn="1"/>
        </p:nvCxnSpPr>
        <p:spPr>
          <a:xfrm>
            <a:off x="6109577" y="160857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6366215" y="1608575"/>
            <a:ext cx="5084064" cy="4507992"/>
          </a:xfrm>
        </p:spPr>
        <p:txBody>
          <a:bodyPr/>
          <a:lstStyle>
            <a:lvl4pPr>
              <a:defRPr/>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Slide Number Placeholder 8">
            <a:extLst>
              <a:ext uri="{FF2B5EF4-FFF2-40B4-BE49-F238E27FC236}">
                <a16:creationId xmlns:a16="http://schemas.microsoft.com/office/drawing/2014/main" id="{424C32FC-D616-45B7-A051-90859CE92D73}"/>
              </a:ext>
            </a:extLst>
          </p:cNvPr>
          <p:cNvSpPr>
            <a:spLocks noGrp="1"/>
          </p:cNvSpPr>
          <p:nvPr>
            <p:ph type="sldNum" sz="quarter" idx="18"/>
          </p:nvPr>
        </p:nvSpPr>
        <p:spPr/>
        <p:txBody>
          <a:bodyPr/>
          <a:lstStyle/>
          <a:p>
            <a:fld id="{345D60D9-5372-5F40-9443-0F9AE5BDC3C8}" type="slidenum">
              <a:rPr lang="en-US" smtClean="0"/>
              <a:pPr/>
              <a:t>‹#›</a:t>
            </a:fld>
            <a:endParaRPr lang="en-US" dirty="0"/>
          </a:p>
        </p:txBody>
      </p:sp>
      <p:sp>
        <p:nvSpPr>
          <p:cNvPr id="8" name="Footer Placeholder 7">
            <a:extLst>
              <a:ext uri="{FF2B5EF4-FFF2-40B4-BE49-F238E27FC236}">
                <a16:creationId xmlns:a16="http://schemas.microsoft.com/office/drawing/2014/main" id="{48F71CDA-982A-476F-ADB7-47031714FD6F}"/>
              </a:ext>
            </a:extLst>
          </p:cNvPr>
          <p:cNvSpPr>
            <a:spLocks noGrp="1"/>
          </p:cNvSpPr>
          <p:nvPr>
            <p:ph type="ftr" sz="quarter" idx="17"/>
          </p:nvPr>
        </p:nvSpPr>
        <p:spPr>
          <a:xfrm>
            <a:off x="1127759" y="6423978"/>
            <a:ext cx="5745379" cy="365125"/>
          </a:xfrm>
          <a:prstGeom prst="rect">
            <a:avLst/>
          </a:prstGeom>
        </p:spPr>
        <p:txBody>
          <a:bodyPr/>
          <a:lstStyle/>
          <a:p>
            <a:r>
              <a:rPr lang="en-US" dirty="0"/>
              <a:t>Copyright © 2024, Oracle and/or its affiliates  </a:t>
            </a:r>
          </a:p>
        </p:txBody>
      </p:sp>
      <p:sp>
        <p:nvSpPr>
          <p:cNvPr id="4" name="Date Placeholder 3">
            <a:extLst>
              <a:ext uri="{FF2B5EF4-FFF2-40B4-BE49-F238E27FC236}">
                <a16:creationId xmlns:a16="http://schemas.microsoft.com/office/drawing/2014/main" id="{4B5A409C-CB05-4133-9F5F-1D2097DE34E0}"/>
              </a:ext>
            </a:extLst>
          </p:cNvPr>
          <p:cNvSpPr>
            <a:spLocks noGrp="1"/>
          </p:cNvSpPr>
          <p:nvPr>
            <p:ph type="dt" sz="half" idx="16"/>
          </p:nvPr>
        </p:nvSpPr>
        <p:spPr/>
        <p:txBody>
          <a:bodyPr/>
          <a:lstStyle/>
          <a:p>
            <a:r>
              <a:rPr lang="en-US"/>
              <a:t>[Date]</a:t>
            </a:r>
            <a:endParaRPr lang="en-US" dirty="0"/>
          </a:p>
        </p:txBody>
      </p:sp>
      <p:pic>
        <p:nvPicPr>
          <p:cNvPr id="12" name="OTag">
            <a:extLst>
              <a:ext uri="{FF2B5EF4-FFF2-40B4-BE49-F238E27FC236}">
                <a16:creationId xmlns:a16="http://schemas.microsoft.com/office/drawing/2014/main" id="{DDE8776E-BE08-D148-AA47-8308E0EAE40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pic>
        <p:nvPicPr>
          <p:cNvPr id="2" name="Picture 1" descr="A picture containing yellow, astronomy&#10;&#10;Description automatically generated">
            <a:extLst>
              <a:ext uri="{FF2B5EF4-FFF2-40B4-BE49-F238E27FC236}">
                <a16:creationId xmlns:a16="http://schemas.microsoft.com/office/drawing/2014/main" id="{5E190602-8252-F571-BC64-4E894C01CA4A}"/>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r="42668"/>
          <a:stretch/>
        </p:blipFill>
        <p:spPr>
          <a:xfrm rot="16200000">
            <a:off x="10955601" y="-562730"/>
            <a:ext cx="824099" cy="1949561"/>
          </a:xfrm>
          <a:prstGeom prst="rect">
            <a:avLst/>
          </a:prstGeom>
        </p:spPr>
      </p:pic>
      <p:pic>
        <p:nvPicPr>
          <p:cNvPr id="3" name="Picture 2">
            <a:extLst>
              <a:ext uri="{FF2B5EF4-FFF2-40B4-BE49-F238E27FC236}">
                <a16:creationId xmlns:a16="http://schemas.microsoft.com/office/drawing/2014/main" id="{8FFF440B-5E06-4171-CD7D-6B9A05207AE3}"/>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t="9284" r="21997" b="57025"/>
          <a:stretch/>
        </p:blipFill>
        <p:spPr>
          <a:xfrm rot="16200000">
            <a:off x="11051590" y="418926"/>
            <a:ext cx="1559337" cy="721484"/>
          </a:xfrm>
          <a:prstGeom prst="rect">
            <a:avLst/>
          </a:prstGeom>
        </p:spPr>
      </p:pic>
    </p:spTree>
    <p:extLst>
      <p:ext uri="{BB962C8B-B14F-4D97-AF65-F5344CB8AC3E}">
        <p14:creationId xmlns:p14="http://schemas.microsoft.com/office/powerpoint/2010/main" val="35251727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Light - Title/Subtitle 1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E4D9CD-CDC4-4642-8CDA-7351404FC2D2}"/>
              </a:ext>
            </a:extLst>
          </p:cNvPr>
          <p:cNvSpPr>
            <a:spLocks noGrp="1"/>
          </p:cNvSpPr>
          <p:nvPr>
            <p:ph type="title" hasCustomPrompt="1"/>
          </p:nvPr>
        </p:nvSpPr>
        <p:spPr/>
        <p:txBody>
          <a:bodyPr/>
          <a:lstStyle>
            <a:lvl1pPr>
              <a:defRPr/>
            </a:lvl1pPr>
          </a:lstStyle>
          <a:p>
            <a:r>
              <a:rPr lang="en-US" dirty="0"/>
              <a:t>Title</a:t>
            </a:r>
          </a:p>
        </p:txBody>
      </p:sp>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709"/>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600201"/>
            <a:ext cx="10671175" cy="45069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7">
            <a:extLst>
              <a:ext uri="{FF2B5EF4-FFF2-40B4-BE49-F238E27FC236}">
                <a16:creationId xmlns:a16="http://schemas.microsoft.com/office/drawing/2014/main" id="{7A59FA82-C146-45DF-AE7B-4B5698706BEA}"/>
              </a:ext>
            </a:extLst>
          </p:cNvPr>
          <p:cNvSpPr>
            <a:spLocks noGrp="1"/>
          </p:cNvSpPr>
          <p:nvPr>
            <p:ph type="sldNum" sz="quarter" idx="17"/>
          </p:nvPr>
        </p:nvSpPr>
        <p:spPr/>
        <p:txBody>
          <a:bodyPr/>
          <a:lstStyle/>
          <a:p>
            <a:fld id="{345D60D9-5372-5F40-9443-0F9AE5BDC3C8}" type="slidenum">
              <a:rPr lang="en-US" smtClean="0"/>
              <a:pPr/>
              <a:t>‹#›</a:t>
            </a:fld>
            <a:endParaRPr lang="en-US" dirty="0"/>
          </a:p>
        </p:txBody>
      </p:sp>
      <p:sp>
        <p:nvSpPr>
          <p:cNvPr id="7" name="Footer Placeholder 6">
            <a:extLst>
              <a:ext uri="{FF2B5EF4-FFF2-40B4-BE49-F238E27FC236}">
                <a16:creationId xmlns:a16="http://schemas.microsoft.com/office/drawing/2014/main" id="{E2CE12F3-375D-4B05-A71D-DA14DF8ADB8E}"/>
              </a:ext>
            </a:extLst>
          </p:cNvPr>
          <p:cNvSpPr>
            <a:spLocks noGrp="1"/>
          </p:cNvSpPr>
          <p:nvPr>
            <p:ph type="ftr" sz="quarter" idx="16"/>
          </p:nvPr>
        </p:nvSpPr>
        <p:spPr>
          <a:xfrm>
            <a:off x="1127759" y="6423978"/>
            <a:ext cx="5745379" cy="365125"/>
          </a:xfrm>
          <a:prstGeom prst="rect">
            <a:avLst/>
          </a:prstGeom>
        </p:spPr>
        <p:txBody>
          <a:bodyPr/>
          <a:lstStyle/>
          <a:p>
            <a:r>
              <a:rPr lang="en-US" dirty="0"/>
              <a:t>Copyright © 2024, Oracle and/or its affiliates  </a:t>
            </a:r>
          </a:p>
        </p:txBody>
      </p:sp>
      <p:sp>
        <p:nvSpPr>
          <p:cNvPr id="5" name="Date Placeholder 4">
            <a:extLst>
              <a:ext uri="{FF2B5EF4-FFF2-40B4-BE49-F238E27FC236}">
                <a16:creationId xmlns:a16="http://schemas.microsoft.com/office/drawing/2014/main" id="{48C5C278-52DE-4C8A-933B-1109B3282E51}"/>
              </a:ext>
            </a:extLst>
          </p:cNvPr>
          <p:cNvSpPr>
            <a:spLocks noGrp="1"/>
          </p:cNvSpPr>
          <p:nvPr>
            <p:ph type="dt" sz="half" idx="15"/>
          </p:nvPr>
        </p:nvSpPr>
        <p:spPr/>
        <p:txBody>
          <a:bodyPr/>
          <a:lstStyle/>
          <a:p>
            <a:r>
              <a:rPr lang="en-US"/>
              <a:t>[Date]</a:t>
            </a:r>
            <a:endParaRPr lang="en-US" dirty="0"/>
          </a:p>
        </p:txBody>
      </p:sp>
      <p:pic>
        <p:nvPicPr>
          <p:cNvPr id="4" name="Picture 3">
            <a:extLst>
              <a:ext uri="{FF2B5EF4-FFF2-40B4-BE49-F238E27FC236}">
                <a16:creationId xmlns:a16="http://schemas.microsoft.com/office/drawing/2014/main" id="{668B68EB-CD84-6281-D4E6-9801AA02921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50000" t="21340" r="4061" b="40048"/>
          <a:stretch/>
        </p:blipFill>
        <p:spPr>
          <a:xfrm rot="5400000">
            <a:off x="10544768" y="-187141"/>
            <a:ext cx="1460091" cy="1834374"/>
          </a:xfrm>
          <a:prstGeom prst="rect">
            <a:avLst/>
          </a:prstGeom>
        </p:spPr>
      </p:pic>
      <p:pic>
        <p:nvPicPr>
          <p:cNvPr id="9" name="Picture 8">
            <a:extLst>
              <a:ext uri="{FF2B5EF4-FFF2-40B4-BE49-F238E27FC236}">
                <a16:creationId xmlns:a16="http://schemas.microsoft.com/office/drawing/2014/main" id="{13177F85-A52C-55F0-5925-1C0AFB2CC11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r="41634" b="5405"/>
          <a:stretch/>
        </p:blipFill>
        <p:spPr>
          <a:xfrm flipH="1">
            <a:off x="9723853" y="0"/>
            <a:ext cx="2468147" cy="411480"/>
          </a:xfrm>
          <a:prstGeom prst="rect">
            <a:avLst/>
          </a:prstGeom>
        </p:spPr>
      </p:pic>
    </p:spTree>
    <p:extLst>
      <p:ext uri="{BB962C8B-B14F-4D97-AF65-F5344CB8AC3E}">
        <p14:creationId xmlns:p14="http://schemas.microsoft.com/office/powerpoint/2010/main" val="24051824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Light - Title/Subtitle 2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65FA2D-6C94-456B-8DE9-80C7A3BE2C17}"/>
              </a:ext>
            </a:extLst>
          </p:cNvPr>
          <p:cNvSpPr>
            <a:spLocks noGrp="1"/>
          </p:cNvSpPr>
          <p:nvPr>
            <p:ph type="title" hasCustomPrompt="1"/>
          </p:nvPr>
        </p:nvSpPr>
        <p:spPr/>
        <p:txBody>
          <a:bodyPr/>
          <a:lstStyle>
            <a:lvl1pPr>
              <a:defRPr/>
            </a:lvl1pPr>
          </a:lstStyle>
          <a:p>
            <a:r>
              <a:rPr lang="en-US" dirty="0"/>
              <a:t>Title</a:t>
            </a:r>
          </a:p>
        </p:txBody>
      </p:sp>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608297"/>
            <a:ext cx="508406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5" name="Column Divider">
            <a:extLst>
              <a:ext uri="{FF2B5EF4-FFF2-40B4-BE49-F238E27FC236}">
                <a16:creationId xmlns:a16="http://schemas.microsoft.com/office/drawing/2014/main" id="{C3377C95-3E35-473F-8E81-1FDFBEBC758A}"/>
              </a:ext>
              <a:ext uri="{C183D7F6-B498-43B3-948B-1728B52AA6E4}">
                <adec:decorative xmlns:adec="http://schemas.microsoft.com/office/drawing/2017/decorative" val="1"/>
              </a:ext>
            </a:extLst>
          </p:cNvPr>
          <p:cNvCxnSpPr>
            <a:cxnSpLocks/>
          </p:cNvCxnSpPr>
          <p:nvPr userDrawn="1"/>
        </p:nvCxnSpPr>
        <p:spPr>
          <a:xfrm>
            <a:off x="6108521" y="1608298"/>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6366215" y="1608297"/>
            <a:ext cx="508406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Slide Number Placeholder 7">
            <a:extLst>
              <a:ext uri="{FF2B5EF4-FFF2-40B4-BE49-F238E27FC236}">
                <a16:creationId xmlns:a16="http://schemas.microsoft.com/office/drawing/2014/main" id="{4C4C4FB3-367C-49DA-9BEF-99BD8CD346F0}"/>
              </a:ext>
            </a:extLst>
          </p:cNvPr>
          <p:cNvSpPr>
            <a:spLocks noGrp="1"/>
          </p:cNvSpPr>
          <p:nvPr>
            <p:ph type="sldNum" sz="quarter" idx="18"/>
          </p:nvPr>
        </p:nvSpPr>
        <p:spPr/>
        <p:txBody>
          <a:bodyPr/>
          <a:lstStyle/>
          <a:p>
            <a:fld id="{345D60D9-5372-5F40-9443-0F9AE5BDC3C8}" type="slidenum">
              <a:rPr lang="en-US" smtClean="0"/>
              <a:pPr/>
              <a:t>‹#›</a:t>
            </a:fld>
            <a:endParaRPr lang="en-US" dirty="0"/>
          </a:p>
        </p:txBody>
      </p:sp>
      <p:sp>
        <p:nvSpPr>
          <p:cNvPr id="7" name="Footer Placeholder 6">
            <a:extLst>
              <a:ext uri="{FF2B5EF4-FFF2-40B4-BE49-F238E27FC236}">
                <a16:creationId xmlns:a16="http://schemas.microsoft.com/office/drawing/2014/main" id="{E594DB29-C2B8-4F61-8419-EEE3D1E837A1}"/>
              </a:ext>
            </a:extLst>
          </p:cNvPr>
          <p:cNvSpPr>
            <a:spLocks noGrp="1"/>
          </p:cNvSpPr>
          <p:nvPr>
            <p:ph type="ftr" sz="quarter" idx="17"/>
          </p:nvPr>
        </p:nvSpPr>
        <p:spPr>
          <a:xfrm>
            <a:off x="1127759" y="6423978"/>
            <a:ext cx="5745379" cy="365125"/>
          </a:xfrm>
          <a:prstGeom prst="rect">
            <a:avLst/>
          </a:prstGeom>
        </p:spPr>
        <p:txBody>
          <a:bodyPr/>
          <a:lstStyle/>
          <a:p>
            <a:r>
              <a:rPr lang="en-US" dirty="0"/>
              <a:t>Copyright © 2024, Oracle and/or its affiliates  </a:t>
            </a:r>
          </a:p>
        </p:txBody>
      </p:sp>
      <p:sp>
        <p:nvSpPr>
          <p:cNvPr id="5" name="Date Placeholder 4">
            <a:extLst>
              <a:ext uri="{FF2B5EF4-FFF2-40B4-BE49-F238E27FC236}">
                <a16:creationId xmlns:a16="http://schemas.microsoft.com/office/drawing/2014/main" id="{DCD06EC0-4AE6-4D7C-87DE-D393DC47ED94}"/>
              </a:ext>
            </a:extLst>
          </p:cNvPr>
          <p:cNvSpPr>
            <a:spLocks noGrp="1"/>
          </p:cNvSpPr>
          <p:nvPr>
            <p:ph type="dt" sz="half" idx="16"/>
          </p:nvPr>
        </p:nvSpPr>
        <p:spPr/>
        <p:txBody>
          <a:bodyPr/>
          <a:lstStyle/>
          <a:p>
            <a:r>
              <a:rPr lang="en-US"/>
              <a:t>[Date]</a:t>
            </a:r>
            <a:endParaRPr lang="en-US" dirty="0"/>
          </a:p>
        </p:txBody>
      </p:sp>
      <p:pic>
        <p:nvPicPr>
          <p:cNvPr id="4" name="Picture 3" descr="A picture containing yellow, astronomy&#10;&#10;Description automatically generated">
            <a:extLst>
              <a:ext uri="{FF2B5EF4-FFF2-40B4-BE49-F238E27FC236}">
                <a16:creationId xmlns:a16="http://schemas.microsoft.com/office/drawing/2014/main" id="{DF7F62BA-8D5E-4711-9FBF-BE326F954CF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r="42668"/>
          <a:stretch/>
        </p:blipFill>
        <p:spPr>
          <a:xfrm rot="16200000">
            <a:off x="10955601" y="-562730"/>
            <a:ext cx="824099" cy="1949561"/>
          </a:xfrm>
          <a:prstGeom prst="rect">
            <a:avLst/>
          </a:prstGeom>
        </p:spPr>
      </p:pic>
      <p:pic>
        <p:nvPicPr>
          <p:cNvPr id="9" name="Picture 8">
            <a:extLst>
              <a:ext uri="{FF2B5EF4-FFF2-40B4-BE49-F238E27FC236}">
                <a16:creationId xmlns:a16="http://schemas.microsoft.com/office/drawing/2014/main" id="{466C1C4B-5547-7FBA-FB5E-779771DD7916}"/>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9284" r="21997" b="57025"/>
          <a:stretch/>
        </p:blipFill>
        <p:spPr>
          <a:xfrm rot="16200000">
            <a:off x="11051590" y="418926"/>
            <a:ext cx="1559337" cy="721484"/>
          </a:xfrm>
          <a:prstGeom prst="rect">
            <a:avLst/>
          </a:prstGeom>
        </p:spPr>
      </p:pic>
    </p:spTree>
    <p:extLst>
      <p:ext uri="{BB962C8B-B14F-4D97-AF65-F5344CB8AC3E}">
        <p14:creationId xmlns:p14="http://schemas.microsoft.com/office/powerpoint/2010/main" val="2734709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Light - Title 3 Column">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D2FFF47-983C-4CE2-9048-1317EB4F32CB}"/>
              </a:ext>
            </a:extLst>
          </p:cNvPr>
          <p:cNvSpPr>
            <a:spLocks noGrp="1"/>
          </p:cNvSpPr>
          <p:nvPr>
            <p:ph type="title" hasCustomPrompt="1"/>
          </p:nvPr>
        </p:nvSpPr>
        <p:spPr/>
        <p:txBody>
          <a:bodyPr/>
          <a:lstStyle>
            <a:lvl1pPr>
              <a:defRPr/>
            </a:lvl1pPr>
          </a:lstStyle>
          <a:p>
            <a:r>
              <a:rPr lang="en-US" dirty="0"/>
              <a:t>Title</a:t>
            </a:r>
          </a:p>
        </p:txBody>
      </p:sp>
      <p:sp>
        <p:nvSpPr>
          <p:cNvPr id="11" name="Content">
            <a:extLst>
              <a:ext uri="{FF2B5EF4-FFF2-40B4-BE49-F238E27FC236}">
                <a16:creationId xmlns:a16="http://schemas.microsoft.com/office/drawing/2014/main" id="{407DA789-B767-4A77-A75D-9C385AFC33B4}"/>
              </a:ext>
            </a:extLst>
          </p:cNvPr>
          <p:cNvSpPr>
            <a:spLocks noGrp="1"/>
          </p:cNvSpPr>
          <p:nvPr>
            <p:ph sz="quarter" idx="20"/>
          </p:nvPr>
        </p:nvSpPr>
        <p:spPr>
          <a:xfrm>
            <a:off x="768875" y="1617785"/>
            <a:ext cx="330098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Column Divider">
            <a:extLst>
              <a:ext uri="{FF2B5EF4-FFF2-40B4-BE49-F238E27FC236}">
                <a16:creationId xmlns:a16="http://schemas.microsoft.com/office/drawing/2014/main" id="{B228B4F2-5D6F-42F4-B132-F908BB527268}"/>
              </a:ext>
              <a:ext uri="{C183D7F6-B498-43B3-948B-1728B52AA6E4}">
                <adec:decorative xmlns:adec="http://schemas.microsoft.com/office/drawing/2017/decorative" val="1"/>
              </a:ext>
            </a:extLst>
          </p:cNvPr>
          <p:cNvCxnSpPr>
            <a:cxnSpLocks/>
          </p:cNvCxnSpPr>
          <p:nvPr userDrawn="1"/>
        </p:nvCxnSpPr>
        <p:spPr>
          <a:xfrm>
            <a:off x="4263415" y="160972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4" name="Content">
            <a:extLst>
              <a:ext uri="{FF2B5EF4-FFF2-40B4-BE49-F238E27FC236}">
                <a16:creationId xmlns:a16="http://schemas.microsoft.com/office/drawing/2014/main" id="{B05AFF25-B817-40B5-8816-66323F711217}"/>
              </a:ext>
            </a:extLst>
          </p:cNvPr>
          <p:cNvSpPr>
            <a:spLocks noGrp="1"/>
          </p:cNvSpPr>
          <p:nvPr>
            <p:ph sz="quarter" idx="21"/>
          </p:nvPr>
        </p:nvSpPr>
        <p:spPr>
          <a:xfrm>
            <a:off x="4461645" y="1617785"/>
            <a:ext cx="330098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2" name="Column Divider 2">
            <a:extLst>
              <a:ext uri="{FF2B5EF4-FFF2-40B4-BE49-F238E27FC236}">
                <a16:creationId xmlns:a16="http://schemas.microsoft.com/office/drawing/2014/main" id="{43000B2C-7C76-4F07-AF50-5F3019C384BC}"/>
              </a:ext>
              <a:ext uri="{C183D7F6-B498-43B3-948B-1728B52AA6E4}">
                <adec:decorative xmlns:adec="http://schemas.microsoft.com/office/drawing/2017/decorative" val="1"/>
              </a:ext>
            </a:extLst>
          </p:cNvPr>
          <p:cNvCxnSpPr>
            <a:cxnSpLocks/>
          </p:cNvCxnSpPr>
          <p:nvPr userDrawn="1"/>
        </p:nvCxnSpPr>
        <p:spPr>
          <a:xfrm>
            <a:off x="7951511" y="1609725"/>
            <a:ext cx="0" cy="4507992"/>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15" name="Content">
            <a:extLst>
              <a:ext uri="{FF2B5EF4-FFF2-40B4-BE49-F238E27FC236}">
                <a16:creationId xmlns:a16="http://schemas.microsoft.com/office/drawing/2014/main" id="{C63785FA-1D21-47B6-A7F2-29E72865C9A1}"/>
              </a:ext>
            </a:extLst>
          </p:cNvPr>
          <p:cNvSpPr>
            <a:spLocks noGrp="1"/>
          </p:cNvSpPr>
          <p:nvPr>
            <p:ph sz="quarter" idx="22"/>
          </p:nvPr>
        </p:nvSpPr>
        <p:spPr>
          <a:xfrm>
            <a:off x="8154414" y="1617785"/>
            <a:ext cx="330098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a:extLst>
              <a:ext uri="{FF2B5EF4-FFF2-40B4-BE49-F238E27FC236}">
                <a16:creationId xmlns:a16="http://schemas.microsoft.com/office/drawing/2014/main" id="{54F9C599-3545-4260-BC77-88BD7619A101}"/>
              </a:ext>
            </a:extLst>
          </p:cNvPr>
          <p:cNvSpPr>
            <a:spLocks noGrp="1"/>
          </p:cNvSpPr>
          <p:nvPr>
            <p:ph type="sldNum" sz="quarter" idx="19"/>
          </p:nvPr>
        </p:nvSpPr>
        <p:spPr/>
        <p:txBody>
          <a:bodyPr/>
          <a:lstStyle/>
          <a:p>
            <a:fld id="{345D60D9-5372-5F40-9443-0F9AE5BDC3C8}" type="slidenum">
              <a:rPr lang="en-US" smtClean="0"/>
              <a:pPr/>
              <a:t>‹#›</a:t>
            </a:fld>
            <a:endParaRPr lang="en-US" dirty="0"/>
          </a:p>
        </p:txBody>
      </p:sp>
      <p:sp>
        <p:nvSpPr>
          <p:cNvPr id="3" name="Footer Placeholder 2">
            <a:extLst>
              <a:ext uri="{FF2B5EF4-FFF2-40B4-BE49-F238E27FC236}">
                <a16:creationId xmlns:a16="http://schemas.microsoft.com/office/drawing/2014/main" id="{DA095ECF-3404-41BC-B49D-2616D73127C4}"/>
              </a:ext>
            </a:extLst>
          </p:cNvPr>
          <p:cNvSpPr>
            <a:spLocks noGrp="1"/>
          </p:cNvSpPr>
          <p:nvPr>
            <p:ph type="ftr" sz="quarter" idx="18"/>
          </p:nvPr>
        </p:nvSpPr>
        <p:spPr>
          <a:xfrm>
            <a:off x="1127759" y="6423978"/>
            <a:ext cx="5745379" cy="365125"/>
          </a:xfrm>
          <a:prstGeom prst="rect">
            <a:avLst/>
          </a:prstGeom>
        </p:spPr>
        <p:txBody>
          <a:bodyPr/>
          <a:lstStyle/>
          <a:p>
            <a:r>
              <a:rPr lang="en-US" dirty="0"/>
              <a:t>Copyright © 2024, Oracle and/or its affiliates  </a:t>
            </a:r>
          </a:p>
        </p:txBody>
      </p:sp>
      <p:sp>
        <p:nvSpPr>
          <p:cNvPr id="2" name="Date Placeholder 1">
            <a:extLst>
              <a:ext uri="{FF2B5EF4-FFF2-40B4-BE49-F238E27FC236}">
                <a16:creationId xmlns:a16="http://schemas.microsoft.com/office/drawing/2014/main" id="{6D56EEFB-7FCA-4C8C-BD9A-59CFF6BBA9AB}"/>
              </a:ext>
            </a:extLst>
          </p:cNvPr>
          <p:cNvSpPr>
            <a:spLocks noGrp="1"/>
          </p:cNvSpPr>
          <p:nvPr>
            <p:ph type="dt" sz="half" idx="17"/>
          </p:nvPr>
        </p:nvSpPr>
        <p:spPr/>
        <p:txBody>
          <a:bodyPr/>
          <a:lstStyle/>
          <a:p>
            <a:r>
              <a:rPr lang="en-US"/>
              <a:t>[Date]</a:t>
            </a:r>
            <a:endParaRPr lang="en-US" dirty="0"/>
          </a:p>
        </p:txBody>
      </p:sp>
      <p:pic>
        <p:nvPicPr>
          <p:cNvPr id="4" name="Picture 3" descr="A picture containing yellow, astronomy&#10;&#10;Description automatically generated">
            <a:extLst>
              <a:ext uri="{FF2B5EF4-FFF2-40B4-BE49-F238E27FC236}">
                <a16:creationId xmlns:a16="http://schemas.microsoft.com/office/drawing/2014/main" id="{63142888-08C4-0C07-9E6B-884BF53E1D8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r="42668"/>
          <a:stretch/>
        </p:blipFill>
        <p:spPr>
          <a:xfrm rot="16200000">
            <a:off x="10955601" y="-562730"/>
            <a:ext cx="824099" cy="1949561"/>
          </a:xfrm>
          <a:prstGeom prst="rect">
            <a:avLst/>
          </a:prstGeom>
        </p:spPr>
      </p:pic>
      <p:pic>
        <p:nvPicPr>
          <p:cNvPr id="6" name="Picture 5">
            <a:extLst>
              <a:ext uri="{FF2B5EF4-FFF2-40B4-BE49-F238E27FC236}">
                <a16:creationId xmlns:a16="http://schemas.microsoft.com/office/drawing/2014/main" id="{910C8914-578A-2FBC-39B3-CEA9DEAC954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9284" r="21997" b="57025"/>
          <a:stretch/>
        </p:blipFill>
        <p:spPr>
          <a:xfrm rot="16200000">
            <a:off x="11051590" y="418926"/>
            <a:ext cx="1559337" cy="721484"/>
          </a:xfrm>
          <a:prstGeom prst="rect">
            <a:avLst/>
          </a:prstGeom>
        </p:spPr>
      </p:pic>
    </p:spTree>
    <p:extLst>
      <p:ext uri="{BB962C8B-B14F-4D97-AF65-F5344CB8AC3E}">
        <p14:creationId xmlns:p14="http://schemas.microsoft.com/office/powerpoint/2010/main" val="24150373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Light - Title 4 Column">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665C0AC-7132-4356-88D4-79E4A49B2CE4}"/>
              </a:ext>
            </a:extLst>
          </p:cNvPr>
          <p:cNvSpPr>
            <a:spLocks noGrp="1"/>
          </p:cNvSpPr>
          <p:nvPr>
            <p:ph type="title" hasCustomPrompt="1"/>
          </p:nvPr>
        </p:nvSpPr>
        <p:spPr/>
        <p:txBody>
          <a:bodyPr/>
          <a:lstStyle>
            <a:lvl1pPr>
              <a:defRPr/>
            </a:lvl1pPr>
          </a:lstStyle>
          <a:p>
            <a:r>
              <a:rPr lang="en-US" dirty="0"/>
              <a:t>Title</a:t>
            </a:r>
          </a:p>
        </p:txBody>
      </p:sp>
      <p:sp>
        <p:nvSpPr>
          <p:cNvPr id="14" name="Content">
            <a:extLst>
              <a:ext uri="{FF2B5EF4-FFF2-40B4-BE49-F238E27FC236}">
                <a16:creationId xmlns:a16="http://schemas.microsoft.com/office/drawing/2014/main" id="{E8663D3B-9A53-498F-965E-396982ED4795}"/>
              </a:ext>
            </a:extLst>
          </p:cNvPr>
          <p:cNvSpPr>
            <a:spLocks noGrp="1"/>
          </p:cNvSpPr>
          <p:nvPr>
            <p:ph sz="quarter" idx="21"/>
          </p:nvPr>
        </p:nvSpPr>
        <p:spPr>
          <a:xfrm>
            <a:off x="768875" y="1624695"/>
            <a:ext cx="2478024" cy="44914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Column Divider">
            <a:extLst>
              <a:ext uri="{FF2B5EF4-FFF2-40B4-BE49-F238E27FC236}">
                <a16:creationId xmlns:a16="http://schemas.microsoft.com/office/drawing/2014/main" id="{B228B4F2-5D6F-42F4-B132-F908BB527268}"/>
              </a:ext>
              <a:ext uri="{C183D7F6-B498-43B3-948B-1728B52AA6E4}">
                <adec:decorative xmlns:adec="http://schemas.microsoft.com/office/drawing/2017/decorative" val="1"/>
              </a:ext>
            </a:extLst>
          </p:cNvPr>
          <p:cNvCxnSpPr>
            <a:cxnSpLocks/>
          </p:cNvCxnSpPr>
          <p:nvPr userDrawn="1"/>
        </p:nvCxnSpPr>
        <p:spPr>
          <a:xfrm>
            <a:off x="3374450" y="1590159"/>
            <a:ext cx="0" cy="4525997"/>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6" name="Content">
            <a:extLst>
              <a:ext uri="{FF2B5EF4-FFF2-40B4-BE49-F238E27FC236}">
                <a16:creationId xmlns:a16="http://schemas.microsoft.com/office/drawing/2014/main" id="{C6E514B1-E15D-44A0-9CCE-95C8DA87811F}"/>
              </a:ext>
            </a:extLst>
          </p:cNvPr>
          <p:cNvSpPr>
            <a:spLocks noGrp="1"/>
          </p:cNvSpPr>
          <p:nvPr>
            <p:ph sz="quarter" idx="22"/>
          </p:nvPr>
        </p:nvSpPr>
        <p:spPr>
          <a:xfrm>
            <a:off x="3494491" y="1624695"/>
            <a:ext cx="2478024" cy="44914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2" name="Column Divider 2">
            <a:extLst>
              <a:ext uri="{FF2B5EF4-FFF2-40B4-BE49-F238E27FC236}">
                <a16:creationId xmlns:a16="http://schemas.microsoft.com/office/drawing/2014/main" id="{43000B2C-7C76-4F07-AF50-5F3019C384BC}"/>
              </a:ext>
              <a:ext uri="{C183D7F6-B498-43B3-948B-1728B52AA6E4}">
                <adec:decorative xmlns:adec="http://schemas.microsoft.com/office/drawing/2017/decorative" val="1"/>
              </a:ext>
            </a:extLst>
          </p:cNvPr>
          <p:cNvCxnSpPr>
            <a:cxnSpLocks/>
          </p:cNvCxnSpPr>
          <p:nvPr userDrawn="1"/>
        </p:nvCxnSpPr>
        <p:spPr>
          <a:xfrm>
            <a:off x="6107576" y="1590159"/>
            <a:ext cx="0" cy="4525997"/>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20" name="Content">
            <a:extLst>
              <a:ext uri="{FF2B5EF4-FFF2-40B4-BE49-F238E27FC236}">
                <a16:creationId xmlns:a16="http://schemas.microsoft.com/office/drawing/2014/main" id="{2247B5E8-018D-4771-A953-EF6B364EF65B}"/>
              </a:ext>
            </a:extLst>
          </p:cNvPr>
          <p:cNvSpPr>
            <a:spLocks noGrp="1"/>
          </p:cNvSpPr>
          <p:nvPr>
            <p:ph sz="quarter" idx="23"/>
          </p:nvPr>
        </p:nvSpPr>
        <p:spPr>
          <a:xfrm>
            <a:off x="6237692" y="1624695"/>
            <a:ext cx="2478024" cy="44914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9" name="Column Divider 3">
            <a:extLst>
              <a:ext uri="{FF2B5EF4-FFF2-40B4-BE49-F238E27FC236}">
                <a16:creationId xmlns:a16="http://schemas.microsoft.com/office/drawing/2014/main" id="{0379F816-270D-4D0F-8838-510AA3E97C28}"/>
              </a:ext>
              <a:ext uri="{C183D7F6-B498-43B3-948B-1728B52AA6E4}">
                <adec:decorative xmlns:adec="http://schemas.microsoft.com/office/drawing/2017/decorative" val="1"/>
              </a:ext>
            </a:extLst>
          </p:cNvPr>
          <p:cNvCxnSpPr>
            <a:cxnSpLocks/>
          </p:cNvCxnSpPr>
          <p:nvPr userDrawn="1"/>
        </p:nvCxnSpPr>
        <p:spPr>
          <a:xfrm>
            <a:off x="8840702" y="1590159"/>
            <a:ext cx="0" cy="4525997"/>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21" name="Content">
            <a:extLst>
              <a:ext uri="{FF2B5EF4-FFF2-40B4-BE49-F238E27FC236}">
                <a16:creationId xmlns:a16="http://schemas.microsoft.com/office/drawing/2014/main" id="{5A086AA3-9970-4DBC-8029-443B5C7FA8B1}"/>
              </a:ext>
            </a:extLst>
          </p:cNvPr>
          <p:cNvSpPr>
            <a:spLocks noGrp="1"/>
          </p:cNvSpPr>
          <p:nvPr>
            <p:ph sz="quarter" idx="24"/>
          </p:nvPr>
        </p:nvSpPr>
        <p:spPr>
          <a:xfrm>
            <a:off x="8980892" y="1624695"/>
            <a:ext cx="2478024" cy="44914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a:extLst>
              <a:ext uri="{FF2B5EF4-FFF2-40B4-BE49-F238E27FC236}">
                <a16:creationId xmlns:a16="http://schemas.microsoft.com/office/drawing/2014/main" id="{13064CFB-254B-4876-8556-026D173672E6}"/>
              </a:ext>
            </a:extLst>
          </p:cNvPr>
          <p:cNvSpPr>
            <a:spLocks noGrp="1"/>
          </p:cNvSpPr>
          <p:nvPr>
            <p:ph type="sldNum" sz="quarter" idx="20"/>
          </p:nvPr>
        </p:nvSpPr>
        <p:spPr/>
        <p:txBody>
          <a:bodyPr/>
          <a:lstStyle/>
          <a:p>
            <a:fld id="{345D60D9-5372-5F40-9443-0F9AE5BDC3C8}" type="slidenum">
              <a:rPr lang="en-US" smtClean="0"/>
              <a:pPr/>
              <a:t>‹#›</a:t>
            </a:fld>
            <a:endParaRPr lang="en-US" dirty="0"/>
          </a:p>
        </p:txBody>
      </p:sp>
      <p:sp>
        <p:nvSpPr>
          <p:cNvPr id="5" name="Footer Placeholder 4">
            <a:extLst>
              <a:ext uri="{FF2B5EF4-FFF2-40B4-BE49-F238E27FC236}">
                <a16:creationId xmlns:a16="http://schemas.microsoft.com/office/drawing/2014/main" id="{C8EC9026-CA1C-465B-ADD5-AE1F9B7A0775}"/>
              </a:ext>
            </a:extLst>
          </p:cNvPr>
          <p:cNvSpPr>
            <a:spLocks noGrp="1"/>
          </p:cNvSpPr>
          <p:nvPr>
            <p:ph type="ftr" sz="quarter" idx="19"/>
          </p:nvPr>
        </p:nvSpPr>
        <p:spPr>
          <a:xfrm>
            <a:off x="1127759" y="6423978"/>
            <a:ext cx="5745379" cy="365125"/>
          </a:xfrm>
          <a:prstGeom prst="rect">
            <a:avLst/>
          </a:prstGeom>
        </p:spPr>
        <p:txBody>
          <a:bodyPr/>
          <a:lstStyle/>
          <a:p>
            <a:r>
              <a:rPr lang="en-US" dirty="0"/>
              <a:t>Copyright © 2024, Oracle and/or its affiliates  </a:t>
            </a:r>
          </a:p>
        </p:txBody>
      </p:sp>
      <p:sp>
        <p:nvSpPr>
          <p:cNvPr id="2" name="Date Placeholder 1">
            <a:extLst>
              <a:ext uri="{FF2B5EF4-FFF2-40B4-BE49-F238E27FC236}">
                <a16:creationId xmlns:a16="http://schemas.microsoft.com/office/drawing/2014/main" id="{1A131A1D-D1FF-4A37-8531-B67D54ED466D}"/>
              </a:ext>
            </a:extLst>
          </p:cNvPr>
          <p:cNvSpPr>
            <a:spLocks noGrp="1"/>
          </p:cNvSpPr>
          <p:nvPr>
            <p:ph type="dt" sz="half" idx="18"/>
          </p:nvPr>
        </p:nvSpPr>
        <p:spPr/>
        <p:txBody>
          <a:bodyPr/>
          <a:lstStyle/>
          <a:p>
            <a:r>
              <a:rPr lang="en-US"/>
              <a:t>[Date]</a:t>
            </a:r>
            <a:endParaRPr lang="en-US" dirty="0"/>
          </a:p>
        </p:txBody>
      </p:sp>
      <p:pic>
        <p:nvPicPr>
          <p:cNvPr id="4" name="Picture 3" descr="A picture containing yellow, astronomy&#10;&#10;Description automatically generated">
            <a:extLst>
              <a:ext uri="{FF2B5EF4-FFF2-40B4-BE49-F238E27FC236}">
                <a16:creationId xmlns:a16="http://schemas.microsoft.com/office/drawing/2014/main" id="{45518FE3-0BC7-3B20-F20F-4935D45862D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r="42668"/>
          <a:stretch/>
        </p:blipFill>
        <p:spPr>
          <a:xfrm rot="16200000">
            <a:off x="10955601" y="-562730"/>
            <a:ext cx="824099" cy="1949561"/>
          </a:xfrm>
          <a:prstGeom prst="rect">
            <a:avLst/>
          </a:prstGeom>
        </p:spPr>
      </p:pic>
      <p:pic>
        <p:nvPicPr>
          <p:cNvPr id="6" name="Picture 5">
            <a:extLst>
              <a:ext uri="{FF2B5EF4-FFF2-40B4-BE49-F238E27FC236}">
                <a16:creationId xmlns:a16="http://schemas.microsoft.com/office/drawing/2014/main" id="{F6593564-7C20-5A00-4CBC-BC4768D638D8}"/>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9284" r="21997" b="57025"/>
          <a:stretch/>
        </p:blipFill>
        <p:spPr>
          <a:xfrm rot="16200000">
            <a:off x="11051590" y="418926"/>
            <a:ext cx="1559337" cy="721484"/>
          </a:xfrm>
          <a:prstGeom prst="rect">
            <a:avLst/>
          </a:prstGeom>
        </p:spPr>
      </p:pic>
    </p:spTree>
    <p:extLst>
      <p:ext uri="{BB962C8B-B14F-4D97-AF65-F5344CB8AC3E}">
        <p14:creationId xmlns:p14="http://schemas.microsoft.com/office/powerpoint/2010/main" val="36881845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Light - Blank">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5A1016F-E7B7-449C-AD9E-CEF18DDA3824}"/>
              </a:ext>
            </a:extLst>
          </p:cNvPr>
          <p:cNvSpPr>
            <a:spLocks noGrp="1"/>
          </p:cNvSpPr>
          <p:nvPr>
            <p:ph type="dt" sz="half" idx="10"/>
          </p:nvPr>
        </p:nvSpPr>
        <p:spPr/>
        <p:txBody>
          <a:bodyPr/>
          <a:lstStyle/>
          <a:p>
            <a:r>
              <a:rPr lang="en-US"/>
              <a:t>[Date]</a:t>
            </a:r>
            <a:endParaRPr lang="en-US" dirty="0"/>
          </a:p>
        </p:txBody>
      </p:sp>
      <p:sp>
        <p:nvSpPr>
          <p:cNvPr id="4" name="Footer Placeholder 3">
            <a:extLst>
              <a:ext uri="{FF2B5EF4-FFF2-40B4-BE49-F238E27FC236}">
                <a16:creationId xmlns:a16="http://schemas.microsoft.com/office/drawing/2014/main" id="{99BDEF22-022B-4EA4-BEDA-A1AF512DE7C8}"/>
              </a:ext>
            </a:extLst>
          </p:cNvPr>
          <p:cNvSpPr>
            <a:spLocks noGrp="1"/>
          </p:cNvSpPr>
          <p:nvPr>
            <p:ph type="ftr" sz="quarter" idx="11"/>
          </p:nvPr>
        </p:nvSpPr>
        <p:spPr>
          <a:xfrm>
            <a:off x="1127759" y="6423978"/>
            <a:ext cx="5745379" cy="365125"/>
          </a:xfrm>
          <a:prstGeom prst="rect">
            <a:avLst/>
          </a:prstGeom>
        </p:spPr>
        <p:txBody>
          <a:bodyPr/>
          <a:lstStyle/>
          <a:p>
            <a:r>
              <a:rPr lang="en-US" dirty="0"/>
              <a:t>Copyright © 2024, Oracle and/or its affiliates  </a:t>
            </a:r>
          </a:p>
        </p:txBody>
      </p:sp>
      <p:sp>
        <p:nvSpPr>
          <p:cNvPr id="5" name="Slide Number Placeholder 4">
            <a:extLst>
              <a:ext uri="{FF2B5EF4-FFF2-40B4-BE49-F238E27FC236}">
                <a16:creationId xmlns:a16="http://schemas.microsoft.com/office/drawing/2014/main" id="{5B810E76-54B3-46E9-8B47-88272FCF9D2F}"/>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382623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Light - Safe harbor_Pillar">
    <p:bg>
      <p:bgPr>
        <a:solidFill>
          <a:schemeClr val="bg2"/>
        </a:solidFill>
        <a:effectLst/>
      </p:bgPr>
    </p:bg>
    <p:spTree>
      <p:nvGrpSpPr>
        <p:cNvPr id="1" name=""/>
        <p:cNvGrpSpPr/>
        <p:nvPr/>
      </p:nvGrpSpPr>
      <p:grpSpPr>
        <a:xfrm>
          <a:off x="0" y="0"/>
          <a:ext cx="0" cy="0"/>
          <a:chOff x="0" y="0"/>
          <a:chExt cx="0" cy="0"/>
        </a:xfrm>
      </p:grpSpPr>
      <p:pic>
        <p:nvPicPr>
          <p:cNvPr id="4" name="Picture 3" descr="A picture containing art, light, design&#10;&#10;Description automatically generated">
            <a:extLst>
              <a:ext uri="{FF2B5EF4-FFF2-40B4-BE49-F238E27FC236}">
                <a16:creationId xmlns:a16="http://schemas.microsoft.com/office/drawing/2014/main" id="{8B7EF929-242B-7C7D-36C6-D0F5C621E1F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7445" r="37623"/>
          <a:stretch/>
        </p:blipFill>
        <p:spPr>
          <a:xfrm>
            <a:off x="9767757" y="-9307"/>
            <a:ext cx="2424243" cy="3714312"/>
          </a:xfrm>
          <a:prstGeom prst="rect">
            <a:avLst/>
          </a:prstGeom>
        </p:spPr>
      </p:pic>
      <p:pic>
        <p:nvPicPr>
          <p:cNvPr id="5" name="Picture 4" descr="A picture containing black and white&#10;&#10;Description automatically generated with medium confidence">
            <a:extLst>
              <a:ext uri="{FF2B5EF4-FFF2-40B4-BE49-F238E27FC236}">
                <a16:creationId xmlns:a16="http://schemas.microsoft.com/office/drawing/2014/main" id="{76A3A2B6-D3A9-C190-67EA-8C75620FBBB3}"/>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11500" b="11500"/>
          <a:stretch/>
        </p:blipFill>
        <p:spPr>
          <a:xfrm flipH="1">
            <a:off x="6296467" y="0"/>
            <a:ext cx="6101488" cy="6858000"/>
          </a:xfrm>
          <a:prstGeom prst="rect">
            <a:avLst/>
          </a:prstGeom>
        </p:spPr>
      </p:pic>
      <p:pic>
        <p:nvPicPr>
          <p:cNvPr id="6" name="Picture 5" descr="A picture containing pattern, art&#10;&#10;Description automatically generated">
            <a:extLst>
              <a:ext uri="{FF2B5EF4-FFF2-40B4-BE49-F238E27FC236}">
                <a16:creationId xmlns:a16="http://schemas.microsoft.com/office/drawing/2014/main" id="{9426AA20-9FF7-3295-915B-65491C0439D6}"/>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rot="10800000">
            <a:off x="8568048" y="5010149"/>
            <a:ext cx="2806883" cy="1847851"/>
          </a:xfrm>
          <a:prstGeom prst="rect">
            <a:avLst/>
          </a:prstGeom>
        </p:spPr>
      </p:pic>
      <p:pic>
        <p:nvPicPr>
          <p:cNvPr id="7" name="Picture 6" descr="A picture containing graphics, art&#10;&#10;Description automatically generated">
            <a:extLst>
              <a:ext uri="{FF2B5EF4-FFF2-40B4-BE49-F238E27FC236}">
                <a16:creationId xmlns:a16="http://schemas.microsoft.com/office/drawing/2014/main" id="{55CD67E0-BECB-8BA3-CAB6-B4A55F1B9007}"/>
              </a:ext>
            </a:extLst>
          </p:cNvPr>
          <p:cNvPicPr>
            <a:picLocks noChangeAspect="1"/>
          </p:cNvPicPr>
          <p:nvPr userDrawn="1"/>
        </p:nvPicPr>
        <p:blipFill rotWithShape="1">
          <a:blip r:embed="rId5">
            <a:extLst>
              <a:ext uri="{28A0092B-C50C-407E-A947-70E740481C1C}">
                <a14:useLocalDpi xmlns:a14="http://schemas.microsoft.com/office/drawing/2010/main"/>
              </a:ext>
            </a:extLst>
          </a:blip>
          <a:srcRect t="17472" r="59156" b="17472"/>
          <a:stretch/>
        </p:blipFill>
        <p:spPr>
          <a:xfrm>
            <a:off x="10987880" y="0"/>
            <a:ext cx="1204120" cy="6858000"/>
          </a:xfrm>
          <a:prstGeom prst="rect">
            <a:avLst/>
          </a:prstGeom>
        </p:spPr>
      </p:pic>
      <p:sp>
        <p:nvSpPr>
          <p:cNvPr id="8" name="TextBox 7">
            <a:extLst>
              <a:ext uri="{FF2B5EF4-FFF2-40B4-BE49-F238E27FC236}">
                <a16:creationId xmlns:a16="http://schemas.microsoft.com/office/drawing/2014/main" id="{86CEC924-597B-F324-911F-A8D7CBE645C4}"/>
              </a:ext>
            </a:extLst>
          </p:cNvPr>
          <p:cNvSpPr txBox="1"/>
          <p:nvPr userDrawn="1"/>
        </p:nvSpPr>
        <p:spPr>
          <a:xfrm>
            <a:off x="705720" y="1610218"/>
            <a:ext cx="7869011" cy="3178178"/>
          </a:xfrm>
          <a:prstGeom prst="rect">
            <a:avLst/>
          </a:prstGeom>
          <a:noFill/>
        </p:spPr>
        <p:txBody>
          <a:bodyPr wrap="square" rtlCol="0">
            <a:spAutoFit/>
          </a:bodyPr>
          <a:lstStyle/>
          <a:p>
            <a:pPr marL="0" marR="0" lvl="0" indent="0" algn="l" defTabSz="228585" rtl="0" eaLnBrk="1" fontAlgn="auto" latinLnBrk="0" hangingPunct="1">
              <a:lnSpc>
                <a:spcPct val="120000"/>
              </a:lnSpc>
              <a:spcBef>
                <a:spcPts val="0"/>
              </a:spcBef>
              <a:spcAft>
                <a:spcPts val="0"/>
              </a:spcAft>
              <a:buClrTx/>
              <a:buSzTx/>
              <a:buFontTx/>
              <a:buNone/>
              <a:tabLst/>
              <a:defRPr/>
            </a:pPr>
            <a:r>
              <a:rPr lang="en-US" sz="2100" b="0" i="0" dirty="0">
                <a:solidFill>
                  <a:schemeClr val="tx1"/>
                </a:solidFill>
                <a:latin typeface="+mn-lt"/>
                <a:cs typeface="+mn-cs"/>
              </a:rPr>
              <a:t>The following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timing, and pricing of any features or functionality described for Oracle’s products may change and remains at the sole discretion of Oracle Corporation.</a:t>
            </a:r>
          </a:p>
        </p:txBody>
      </p:sp>
      <p:sp>
        <p:nvSpPr>
          <p:cNvPr id="18" name="Title 2">
            <a:extLst>
              <a:ext uri="{FF2B5EF4-FFF2-40B4-BE49-F238E27FC236}">
                <a16:creationId xmlns:a16="http://schemas.microsoft.com/office/drawing/2014/main" id="{B202F126-D8EF-85FD-E35D-16576F57414D}"/>
              </a:ext>
            </a:extLst>
          </p:cNvPr>
          <p:cNvSpPr>
            <a:spLocks noGrp="1"/>
          </p:cNvSpPr>
          <p:nvPr>
            <p:ph type="title" hasCustomPrompt="1"/>
          </p:nvPr>
        </p:nvSpPr>
        <p:spPr>
          <a:xfrm>
            <a:off x="768875" y="182403"/>
            <a:ext cx="10671048" cy="822960"/>
          </a:xfrm>
        </p:spPr>
        <p:txBody>
          <a:bodyPr/>
          <a:lstStyle/>
          <a:p>
            <a:r>
              <a:rPr lang="en-US" dirty="0"/>
              <a:t>Safe harbor statement</a:t>
            </a:r>
          </a:p>
        </p:txBody>
      </p:sp>
      <p:sp>
        <p:nvSpPr>
          <p:cNvPr id="19" name="Slide Number Placeholder 5">
            <a:extLst>
              <a:ext uri="{FF2B5EF4-FFF2-40B4-BE49-F238E27FC236}">
                <a16:creationId xmlns:a16="http://schemas.microsoft.com/office/drawing/2014/main" id="{F49B0BF9-04F0-EDD3-B9AC-65A8699F57F4}"/>
              </a:ext>
            </a:extLst>
          </p:cNvPr>
          <p:cNvSpPr>
            <a:spLocks noGrp="1"/>
          </p:cNvSpPr>
          <p:nvPr>
            <p:ph type="sldNum" sz="quarter" idx="14"/>
          </p:nvPr>
        </p:nvSpPr>
        <p:spPr>
          <a:xfrm>
            <a:off x="762000" y="6423660"/>
            <a:ext cx="365760" cy="365760"/>
          </a:xfrm>
        </p:spPr>
        <p:txBody>
          <a:bodyPr/>
          <a:lstStyle/>
          <a:p>
            <a:fld id="{345D60D9-5372-5F40-9443-0F9AE5BDC3C8}" type="slidenum">
              <a:rPr lang="en-US" smtClean="0"/>
              <a:pPr/>
              <a:t>‹#›</a:t>
            </a:fld>
            <a:endParaRPr lang="en-US" dirty="0"/>
          </a:p>
        </p:txBody>
      </p:sp>
      <p:sp>
        <p:nvSpPr>
          <p:cNvPr id="20" name="Footer Placeholder 4">
            <a:extLst>
              <a:ext uri="{FF2B5EF4-FFF2-40B4-BE49-F238E27FC236}">
                <a16:creationId xmlns:a16="http://schemas.microsoft.com/office/drawing/2014/main" id="{46BA95FB-17E5-4453-4F8E-3D96869F4C1A}"/>
              </a:ext>
            </a:extLst>
          </p:cNvPr>
          <p:cNvSpPr>
            <a:spLocks noGrp="1"/>
          </p:cNvSpPr>
          <p:nvPr>
            <p:ph type="ftr" sz="quarter" idx="13"/>
          </p:nvPr>
        </p:nvSpPr>
        <p:spPr>
          <a:xfrm>
            <a:off x="1127759" y="6423978"/>
            <a:ext cx="5745379" cy="365125"/>
          </a:xfrm>
          <a:prstGeom prst="rect">
            <a:avLst/>
          </a:prstGeom>
        </p:spPr>
        <p:txBody>
          <a:bodyPr/>
          <a:lstStyle/>
          <a:p>
            <a:r>
              <a:rPr lang="en-US" dirty="0"/>
              <a:t>Copyright © 2024, Oracle and/or its affiliates  </a:t>
            </a:r>
          </a:p>
        </p:txBody>
      </p:sp>
      <p:sp>
        <p:nvSpPr>
          <p:cNvPr id="21" name="Date Placeholder 2">
            <a:extLst>
              <a:ext uri="{FF2B5EF4-FFF2-40B4-BE49-F238E27FC236}">
                <a16:creationId xmlns:a16="http://schemas.microsoft.com/office/drawing/2014/main" id="{E5AEBB5C-5F8F-61D8-4075-C49541C15EE4}"/>
              </a:ext>
            </a:extLst>
          </p:cNvPr>
          <p:cNvSpPr>
            <a:spLocks noGrp="1"/>
          </p:cNvSpPr>
          <p:nvPr>
            <p:ph type="dt" sz="half" idx="12"/>
          </p:nvPr>
        </p:nvSpPr>
        <p:spPr>
          <a:xfrm>
            <a:off x="6873138" y="6425604"/>
            <a:ext cx="2743200" cy="363500"/>
          </a:xfrm>
        </p:spPr>
        <p:txBody>
          <a:bodyPr/>
          <a:lstStyle/>
          <a:p>
            <a:r>
              <a:rPr lang="en-US"/>
              <a:t>[Date]</a:t>
            </a:r>
            <a:endParaRPr lang="en-US" dirty="0"/>
          </a:p>
        </p:txBody>
      </p:sp>
    </p:spTree>
    <p:extLst>
      <p:ext uri="{BB962C8B-B14F-4D97-AF65-F5344CB8AC3E}">
        <p14:creationId xmlns:p14="http://schemas.microsoft.com/office/powerpoint/2010/main" val="3198072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a14="http://schemas.microsoft.com/office/drawing/2010/main" xmlns="">
      <p:transition spd="med">
        <p:fade/>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showMasterSp="0" userDrawn="1">
  <p:cSld name="1_Light - Remote Speaker">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C7668E00-7737-561E-6BF7-B65F924F9005}"/>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25080" t="17354" r="44391" b="30802"/>
          <a:stretch/>
        </p:blipFill>
        <p:spPr>
          <a:xfrm>
            <a:off x="6619072" y="-1"/>
            <a:ext cx="5572928" cy="6858001"/>
          </a:xfrm>
          <a:prstGeom prst="rect">
            <a:avLst/>
          </a:prstGeom>
        </p:spPr>
      </p:pic>
      <p:sp>
        <p:nvSpPr>
          <p:cNvPr id="20" name="Title">
            <a:extLst>
              <a:ext uri="{FF2B5EF4-FFF2-40B4-BE49-F238E27FC236}">
                <a16:creationId xmlns:a16="http://schemas.microsoft.com/office/drawing/2014/main" id="{D94542D5-A1D6-E542-963D-B72B60EDE019}"/>
              </a:ext>
            </a:extLst>
          </p:cNvPr>
          <p:cNvSpPr>
            <a:spLocks noGrp="1"/>
          </p:cNvSpPr>
          <p:nvPr>
            <p:ph type="title" hasCustomPrompt="1"/>
          </p:nvPr>
        </p:nvSpPr>
        <p:spPr>
          <a:xfrm>
            <a:off x="575971" y="2606040"/>
            <a:ext cx="6297167" cy="822960"/>
          </a:xfrm>
        </p:spPr>
        <p:txBody>
          <a:bodyPr vert="horz" lIns="0" tIns="0" rIns="0" bIns="0" rtlCol="0" anchor="b">
            <a:noAutofit/>
          </a:bodyPr>
          <a:lstStyle>
            <a:lvl1pPr>
              <a:defRPr lang="en-US" sz="2400" b="1" i="0" baseline="0">
                <a:latin typeface="Oracle Sans Tab" panose="020B0503020204020204" pitchFamily="34" charset="0"/>
                <a:ea typeface="+mn-ea"/>
                <a:cs typeface="Oracle Sans Tab" panose="020B0503020204020204" pitchFamily="34" charset="0"/>
              </a:defRPr>
            </a:lvl1pPr>
          </a:lstStyle>
          <a:p>
            <a:pPr marL="0" lvl="0" indent="0">
              <a:spcBef>
                <a:spcPts val="1000"/>
              </a:spcBef>
              <a:buFont typeface="Arial" panose="020B0604020202020204" pitchFamily="34" charset="0"/>
            </a:pPr>
            <a:r>
              <a:rPr lang="en-US" dirty="0"/>
              <a:t>Add title here. Also remove/replace placeholder image as needed.</a:t>
            </a:r>
          </a:p>
        </p:txBody>
      </p:sp>
      <p:pic>
        <p:nvPicPr>
          <p:cNvPr id="10" name="OTag">
            <a:extLst>
              <a:ext uri="{FF2B5EF4-FFF2-40B4-BE49-F238E27FC236}">
                <a16:creationId xmlns:a16="http://schemas.microsoft.com/office/drawing/2014/main" id="{3CE1CF95-2ED4-4044-A052-7E6E1867A5FF}"/>
              </a:ext>
              <a:ext uri="{C183D7F6-B498-43B3-948B-1728B52AA6E4}">
                <adec:decorative xmlns:adec="http://schemas.microsoft.com/office/drawing/2017/decorative" val="1"/>
              </a:ext>
            </a:extLst>
          </p:cNvPr>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2" name="Date Placeholder 1">
            <a:extLst>
              <a:ext uri="{FF2B5EF4-FFF2-40B4-BE49-F238E27FC236}">
                <a16:creationId xmlns:a16="http://schemas.microsoft.com/office/drawing/2014/main" id="{BC86FB79-6AF9-4538-98F2-33825A26DECE}"/>
              </a:ext>
            </a:extLst>
          </p:cNvPr>
          <p:cNvSpPr>
            <a:spLocks noGrp="1"/>
          </p:cNvSpPr>
          <p:nvPr>
            <p:ph type="dt" sz="half" idx="21"/>
          </p:nvPr>
        </p:nvSpPr>
        <p:spPr/>
        <p:txBody>
          <a:bodyPr/>
          <a:lstStyle/>
          <a:p>
            <a:r>
              <a:rPr lang="en-US"/>
              <a:t>[Date]</a:t>
            </a:r>
            <a:endParaRPr lang="en-US" dirty="0"/>
          </a:p>
        </p:txBody>
      </p:sp>
      <p:sp>
        <p:nvSpPr>
          <p:cNvPr id="7" name="Footer Placeholder 6">
            <a:extLst>
              <a:ext uri="{FF2B5EF4-FFF2-40B4-BE49-F238E27FC236}">
                <a16:creationId xmlns:a16="http://schemas.microsoft.com/office/drawing/2014/main" id="{4D6A4509-AC78-4360-9126-01A3BC6609AC}"/>
              </a:ext>
            </a:extLst>
          </p:cNvPr>
          <p:cNvSpPr>
            <a:spLocks noGrp="1"/>
          </p:cNvSpPr>
          <p:nvPr>
            <p:ph type="ftr" sz="quarter" idx="22"/>
          </p:nvPr>
        </p:nvSpPr>
        <p:spPr/>
        <p:txBody>
          <a:bodyPr/>
          <a:lstStyle/>
          <a:p>
            <a:r>
              <a:rPr lang="en-US" dirty="0"/>
              <a:t>Copyright © 2024, Oracle and/or its affiliates  </a:t>
            </a:r>
          </a:p>
        </p:txBody>
      </p:sp>
      <p:sp>
        <p:nvSpPr>
          <p:cNvPr id="8" name="Slide Number Placeholder 7">
            <a:extLst>
              <a:ext uri="{FF2B5EF4-FFF2-40B4-BE49-F238E27FC236}">
                <a16:creationId xmlns:a16="http://schemas.microsoft.com/office/drawing/2014/main" id="{6C2FCDC2-FBB6-46F4-9BD5-AE85C1DC3F2C}"/>
              </a:ext>
            </a:extLst>
          </p:cNvPr>
          <p:cNvSpPr>
            <a:spLocks noGrp="1"/>
          </p:cNvSpPr>
          <p:nvPr>
            <p:ph type="sldNum" sz="quarter" idx="23"/>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1574921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Database World 2023 - Title - animate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5DB6566-3E79-897E-2AF3-1EF71FD29305}"/>
              </a:ext>
            </a:extLst>
          </p:cNvPr>
          <p:cNvPicPr>
            <a:picLocks noChangeAspect="1"/>
          </p:cNvPicPr>
          <p:nvPr userDrawn="1"/>
        </p:nvPicPr>
        <p:blipFill rotWithShape="1">
          <a:blip r:embed="rId3">
            <a:duotone>
              <a:prstClr val="black"/>
              <a:srgbClr val="41817E">
                <a:tint val="45000"/>
                <a:satMod val="400000"/>
              </a:srgbClr>
            </a:duotone>
            <a:extLst>
              <a:ext uri="{28A0092B-C50C-407E-A947-70E740481C1C}">
                <a14:useLocalDpi xmlns:a14="http://schemas.microsoft.com/office/drawing/2010/main" val="0"/>
              </a:ext>
            </a:extLst>
          </a:blip>
          <a:srcRect r="50000"/>
          <a:stretch/>
        </p:blipFill>
        <p:spPr>
          <a:xfrm>
            <a:off x="5113363" y="-696105"/>
            <a:ext cx="7078637" cy="8150086"/>
          </a:xfrm>
          <a:prstGeom prst="rect">
            <a:avLst/>
          </a:prstGeom>
        </p:spPr>
      </p:pic>
      <p:pic>
        <p:nvPicPr>
          <p:cNvPr id="7" name="Picture 6" descr="A picture containing red&#10;&#10;Description automatically generated">
            <a:extLst>
              <a:ext uri="{FF2B5EF4-FFF2-40B4-BE49-F238E27FC236}">
                <a16:creationId xmlns:a16="http://schemas.microsoft.com/office/drawing/2014/main" id="{70EDCD32-0167-434F-0DF2-177584C5E486}"/>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l="819" t="8673" r="36419" b="48488"/>
          <a:stretch/>
        </p:blipFill>
        <p:spPr>
          <a:xfrm rot="10800000">
            <a:off x="0" y="-38560"/>
            <a:ext cx="1627484" cy="1810129"/>
          </a:xfrm>
          <a:prstGeom prst="rect">
            <a:avLst/>
          </a:prstGeom>
        </p:spPr>
      </p:pic>
      <p:sp>
        <p:nvSpPr>
          <p:cNvPr id="4" name="Date Placeholder 3">
            <a:extLst>
              <a:ext uri="{FF2B5EF4-FFF2-40B4-BE49-F238E27FC236}">
                <a16:creationId xmlns:a16="http://schemas.microsoft.com/office/drawing/2014/main" id="{B89F21E7-C39E-84FF-7923-67344CEFD42E}"/>
              </a:ext>
            </a:extLst>
          </p:cNvPr>
          <p:cNvSpPr>
            <a:spLocks noGrp="1"/>
          </p:cNvSpPr>
          <p:nvPr>
            <p:ph type="dt" sz="half" idx="11"/>
          </p:nvPr>
        </p:nvSpPr>
        <p:spPr/>
        <p:txBody>
          <a:bodyPr/>
          <a:lstStyle/>
          <a:p>
            <a:r>
              <a:rPr lang="en-US"/>
              <a:t>[Date]</a:t>
            </a:r>
            <a:endParaRPr lang="en-US" dirty="0"/>
          </a:p>
        </p:txBody>
      </p:sp>
      <p:sp>
        <p:nvSpPr>
          <p:cNvPr id="8" name="Subhead">
            <a:extLst>
              <a:ext uri="{FF2B5EF4-FFF2-40B4-BE49-F238E27FC236}">
                <a16:creationId xmlns:a16="http://schemas.microsoft.com/office/drawing/2014/main" id="{6555B749-8C15-5B95-C1B5-918B26BF6BC4}"/>
              </a:ext>
            </a:extLst>
          </p:cNvPr>
          <p:cNvSpPr>
            <a:spLocks noGrp="1"/>
          </p:cNvSpPr>
          <p:nvPr>
            <p:ph type="body" sz="quarter" idx="33" hasCustomPrompt="1"/>
          </p:nvPr>
        </p:nvSpPr>
        <p:spPr>
          <a:xfrm>
            <a:off x="846386" y="3479062"/>
            <a:ext cx="6865939" cy="341247"/>
          </a:xfrm>
          <a:prstGeom prst="rect">
            <a:avLst/>
          </a:prstGeom>
          <a:noFill/>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i="0">
                <a:solidFill>
                  <a:srgbClr val="8B9D9E"/>
                </a:solidFill>
                <a:latin typeface="Oracle Sans Tab" panose="020B0503020204020204" pitchFamily="34" charset="0"/>
                <a:cs typeface="Oracle Sans Tab" panose="020B0503020204020204" pitchFamily="34" charset="0"/>
              </a:defRPr>
            </a:lvl1pPr>
          </a:lstStyle>
          <a:p>
            <a:r>
              <a:rPr lang="en-US" dirty="0"/>
              <a:t>&lt;Session Catalog ID&gt;</a:t>
            </a:r>
          </a:p>
        </p:txBody>
      </p:sp>
      <p:pic>
        <p:nvPicPr>
          <p:cNvPr id="10" name="OTag">
            <a:extLst>
              <a:ext uri="{FF2B5EF4-FFF2-40B4-BE49-F238E27FC236}">
                <a16:creationId xmlns:a16="http://schemas.microsoft.com/office/drawing/2014/main" id="{1AFCB12F-4398-11BE-EB64-42F20BAA9418}"/>
              </a:ext>
              <a:ext uri="{C183D7F6-B498-43B3-948B-1728B52AA6E4}">
                <adec:decorative xmlns:adec="http://schemas.microsoft.com/office/drawing/2017/decorative" val="1"/>
              </a:ext>
            </a:extLst>
          </p:cNvPr>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11187546" y="6355080"/>
            <a:ext cx="502920" cy="502920"/>
          </a:xfrm>
          <a:prstGeom prst="rect">
            <a:avLst/>
          </a:prstGeom>
          <a:noFill/>
        </p:spPr>
      </p:pic>
      <p:sp>
        <p:nvSpPr>
          <p:cNvPr id="11" name="Text Field">
            <a:extLst>
              <a:ext uri="{FF2B5EF4-FFF2-40B4-BE49-F238E27FC236}">
                <a16:creationId xmlns:a16="http://schemas.microsoft.com/office/drawing/2014/main" id="{98CD2CE0-B5FF-F45B-4951-3AC5F0FF77F7}"/>
              </a:ext>
            </a:extLst>
          </p:cNvPr>
          <p:cNvSpPr>
            <a:spLocks noGrp="1"/>
          </p:cNvSpPr>
          <p:nvPr>
            <p:ph type="body" sz="quarter" idx="35" hasCustomPrompt="1"/>
          </p:nvPr>
        </p:nvSpPr>
        <p:spPr>
          <a:xfrm>
            <a:off x="846386" y="4452131"/>
            <a:ext cx="5077970" cy="266291"/>
          </a:xfrm>
          <a:prstGeom prst="rect">
            <a:avLst/>
          </a:prstGeom>
          <a:noFill/>
        </p:spPr>
        <p:txBody>
          <a:bodyPr>
            <a:noAutofit/>
          </a:bodyPr>
          <a:lstStyle>
            <a:lvl1pPr>
              <a:defRPr b="1">
                <a:solidFill>
                  <a:schemeClr val="tx1"/>
                </a:solidFill>
              </a:defRPr>
            </a:lvl1pPr>
          </a:lstStyle>
          <a:p>
            <a:pPr lvl="0"/>
            <a:r>
              <a:rPr lang="en-US" dirty="0"/>
              <a:t>Name</a:t>
            </a:r>
          </a:p>
        </p:txBody>
      </p:sp>
      <p:sp>
        <p:nvSpPr>
          <p:cNvPr id="13" name="Text Field 2">
            <a:extLst>
              <a:ext uri="{FF2B5EF4-FFF2-40B4-BE49-F238E27FC236}">
                <a16:creationId xmlns:a16="http://schemas.microsoft.com/office/drawing/2014/main" id="{17731689-2A40-1DF3-12CF-1C6A4571B0C3}"/>
              </a:ext>
            </a:extLst>
          </p:cNvPr>
          <p:cNvSpPr>
            <a:spLocks noGrp="1"/>
          </p:cNvSpPr>
          <p:nvPr>
            <p:ph type="body" sz="quarter" idx="34" hasCustomPrompt="1"/>
          </p:nvPr>
        </p:nvSpPr>
        <p:spPr>
          <a:xfrm>
            <a:off x="846386" y="4767549"/>
            <a:ext cx="5077970" cy="895181"/>
          </a:xfrm>
          <a:prstGeom prst="rect">
            <a:avLst/>
          </a:prstGeom>
          <a:noFill/>
        </p:spPr>
        <p:txBody>
          <a:bodyPr>
            <a:noAutofit/>
          </a:bodyPr>
          <a:lstStyle>
            <a:lvl1pPr>
              <a:defRPr>
                <a:solidFill>
                  <a:schemeClr val="tx1"/>
                </a:solidFill>
              </a:defRPr>
            </a:lvl1pPr>
          </a:lstStyle>
          <a:p>
            <a:pPr lvl="0"/>
            <a:r>
              <a:rPr lang="en-US" dirty="0"/>
              <a:t>Presenter’s Title </a:t>
            </a:r>
            <a:br>
              <a:rPr lang="en-US" dirty="0"/>
            </a:br>
            <a:r>
              <a:rPr lang="en-US" dirty="0"/>
              <a:t>Organization, Division or Business Unit </a:t>
            </a:r>
            <a:br>
              <a:rPr lang="en-US" dirty="0"/>
            </a:br>
            <a:r>
              <a:rPr lang="en-US" dirty="0"/>
              <a:t>Month 00, 2023</a:t>
            </a:r>
          </a:p>
        </p:txBody>
      </p:sp>
      <p:sp>
        <p:nvSpPr>
          <p:cNvPr id="16" name="Title">
            <a:extLst>
              <a:ext uri="{FF2B5EF4-FFF2-40B4-BE49-F238E27FC236}">
                <a16:creationId xmlns:a16="http://schemas.microsoft.com/office/drawing/2014/main" id="{59BE301D-8875-8F6D-5A18-BD65B23BC64D}"/>
              </a:ext>
            </a:extLst>
          </p:cNvPr>
          <p:cNvSpPr>
            <a:spLocks noGrp="1"/>
          </p:cNvSpPr>
          <p:nvPr>
            <p:ph type="ctrTitle" hasCustomPrompt="1"/>
          </p:nvPr>
        </p:nvSpPr>
        <p:spPr>
          <a:xfrm>
            <a:off x="846386" y="2136587"/>
            <a:ext cx="6865939" cy="1280160"/>
          </a:xfrm>
          <a:noFill/>
        </p:spPr>
        <p:txBody>
          <a:bodyPr vert="horz" wrap="square" lIns="0" tIns="0" rIns="0" bIns="91440" rtlCol="0" anchor="b">
            <a:noAutofit/>
          </a:bodyPr>
          <a:lstStyle>
            <a:lvl1pPr>
              <a:defRPr lang="en-US" sz="4000" b="0" i="0" dirty="0">
                <a:solidFill>
                  <a:srgbClr val="323939"/>
                </a:solidFill>
                <a:latin typeface="Oracle Sans Light" panose="020B0403020204020204" pitchFamily="34" charset="0"/>
                <a:cs typeface="Oracle Sans Light" panose="020B0403020204020204" pitchFamily="34" charset="0"/>
              </a:defRPr>
            </a:lvl1pPr>
          </a:lstStyle>
          <a:p>
            <a:pPr lvl="0">
              <a:lnSpc>
                <a:spcPct val="100000"/>
              </a:lnSpc>
            </a:pPr>
            <a:r>
              <a:rPr lang="en-US" dirty="0"/>
              <a:t>Title (up to two lines) </a:t>
            </a:r>
            <a:br>
              <a:rPr lang="en-US" dirty="0"/>
            </a:br>
            <a:r>
              <a:rPr lang="en-US" dirty="0"/>
              <a:t>Oracle Sans Light 40pt</a:t>
            </a:r>
          </a:p>
        </p:txBody>
      </p:sp>
      <p:pic>
        <p:nvPicPr>
          <p:cNvPr id="14" name="Picture 13">
            <a:extLst>
              <a:ext uri="{FF2B5EF4-FFF2-40B4-BE49-F238E27FC236}">
                <a16:creationId xmlns:a16="http://schemas.microsoft.com/office/drawing/2014/main" id="{CC53CAD6-9B90-26E2-CA82-C3879433FF2F}"/>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673861" y="873767"/>
            <a:ext cx="1574800" cy="482600"/>
          </a:xfrm>
          <a:prstGeom prst="rect">
            <a:avLst/>
          </a:prstGeom>
        </p:spPr>
      </p:pic>
      <p:sp>
        <p:nvSpPr>
          <p:cNvPr id="15" name="TextBox 14">
            <a:extLst>
              <a:ext uri="{FF2B5EF4-FFF2-40B4-BE49-F238E27FC236}">
                <a16:creationId xmlns:a16="http://schemas.microsoft.com/office/drawing/2014/main" id="{7E9D3B19-F7C1-C642-D5A8-0AEBD0BE1FEF}"/>
              </a:ext>
            </a:extLst>
          </p:cNvPr>
          <p:cNvSpPr txBox="1"/>
          <p:nvPr userDrawn="1"/>
        </p:nvSpPr>
        <p:spPr>
          <a:xfrm>
            <a:off x="718195" y="1257971"/>
            <a:ext cx="4263347" cy="461665"/>
          </a:xfrm>
          <a:prstGeom prst="rect">
            <a:avLst/>
          </a:prstGeom>
          <a:noFill/>
        </p:spPr>
        <p:txBody>
          <a:bodyPr wrap="none" rtlCol="0">
            <a:spAutoFit/>
          </a:bodyPr>
          <a:lstStyle/>
          <a:p>
            <a:r>
              <a:rPr lang="en-US" sz="2400" b="0" i="0" dirty="0">
                <a:solidFill>
                  <a:srgbClr val="2C5967"/>
                </a:solidFill>
                <a:latin typeface="Oracle Sans Light" panose="020B0403020204020204" pitchFamily="34" charset="0"/>
                <a:cs typeface="Oracle Sans Light" panose="020B0403020204020204" pitchFamily="34" charset="0"/>
              </a:rPr>
              <a:t>DatabaseWorld at CloudWorld</a:t>
            </a:r>
          </a:p>
        </p:txBody>
      </p:sp>
      <p:sp>
        <p:nvSpPr>
          <p:cNvPr id="5" name="Footer Placeholder 4">
            <a:extLst>
              <a:ext uri="{FF2B5EF4-FFF2-40B4-BE49-F238E27FC236}">
                <a16:creationId xmlns:a16="http://schemas.microsoft.com/office/drawing/2014/main" id="{A80D94C9-0FB4-59BD-708D-17EE87CB6744}"/>
              </a:ext>
            </a:extLst>
          </p:cNvPr>
          <p:cNvSpPr>
            <a:spLocks noGrp="1"/>
          </p:cNvSpPr>
          <p:nvPr>
            <p:ph type="ftr" sz="quarter" idx="12"/>
          </p:nvPr>
        </p:nvSpPr>
        <p:spPr/>
        <p:txBody>
          <a:bodyPr/>
          <a:lstStyle/>
          <a:p>
            <a:r>
              <a:rPr lang="en-US"/>
              <a:t>Copyright © 2025, Oracle and/or its affiliates</a:t>
            </a:r>
            <a:endParaRPr lang="en-US" dirty="0"/>
          </a:p>
        </p:txBody>
      </p:sp>
      <p:sp>
        <p:nvSpPr>
          <p:cNvPr id="3" name="Slide Number Placeholder 2">
            <a:extLst>
              <a:ext uri="{FF2B5EF4-FFF2-40B4-BE49-F238E27FC236}">
                <a16:creationId xmlns:a16="http://schemas.microsoft.com/office/drawing/2014/main" id="{81E07990-07B3-A498-57C6-EE4C9E1DE522}"/>
              </a:ext>
            </a:extLst>
          </p:cNvPr>
          <p:cNvSpPr>
            <a:spLocks noGrp="1"/>
          </p:cNvSpPr>
          <p:nvPr>
            <p:ph type="sldNum" sz="quarter" idx="10"/>
          </p:nvPr>
        </p:nvSpPr>
        <p:spPr/>
        <p:txBody>
          <a:bodyPr/>
          <a:lstStyle/>
          <a:p>
            <a:fld id="{345D60D9-5372-5F40-9443-0F9AE5BDC3C8}" type="slidenum">
              <a:rPr lang="en-US" smtClean="0"/>
              <a:pPr/>
              <a:t>‹#›</a:t>
            </a:fld>
            <a:endParaRPr lang="en-US" dirty="0"/>
          </a:p>
        </p:txBody>
      </p:sp>
      <p:pic>
        <p:nvPicPr>
          <p:cNvPr id="6" name="Picture 5" descr="A picture containing art, design, pattern&#10;&#10;Description automatically generated">
            <a:extLst>
              <a:ext uri="{FF2B5EF4-FFF2-40B4-BE49-F238E27FC236}">
                <a16:creationId xmlns:a16="http://schemas.microsoft.com/office/drawing/2014/main" id="{D8935EFF-D72C-D137-4DED-608729989126}"/>
              </a:ext>
            </a:extLst>
          </p:cNvPr>
          <p:cNvPicPr>
            <a:picLocks noChangeAspect="1"/>
          </p:cNvPicPr>
          <p:nvPr userDrawn="1"/>
        </p:nvPicPr>
        <p:blipFill rotWithShape="1">
          <a:blip r:embed="rId7" cstate="screen">
            <a:extLst>
              <a:ext uri="{28A0092B-C50C-407E-A947-70E740481C1C}">
                <a14:useLocalDpi xmlns:a14="http://schemas.microsoft.com/office/drawing/2010/main"/>
              </a:ext>
            </a:extLst>
          </a:blip>
          <a:srcRect r="40777" b="18016"/>
          <a:stretch/>
        </p:blipFill>
        <p:spPr>
          <a:xfrm rot="16200000">
            <a:off x="3156373" y="-208922"/>
            <a:ext cx="1049278" cy="1390004"/>
          </a:xfrm>
          <a:prstGeom prst="rect">
            <a:avLst/>
          </a:prstGeom>
        </p:spPr>
      </p:pic>
      <p:pic>
        <p:nvPicPr>
          <p:cNvPr id="12" name="Picture 11" descr="A picture containing art, night, light&#10;&#10;Description automatically generated">
            <a:extLst>
              <a:ext uri="{FF2B5EF4-FFF2-40B4-BE49-F238E27FC236}">
                <a16:creationId xmlns:a16="http://schemas.microsoft.com/office/drawing/2014/main" id="{F91E80FC-10CA-6310-EDDE-E0FB51D2CE23}"/>
              </a:ext>
            </a:extLst>
          </p:cNvPr>
          <p:cNvPicPr>
            <a:picLocks noChangeAspect="1"/>
          </p:cNvPicPr>
          <p:nvPr userDrawn="1"/>
        </p:nvPicPr>
        <p:blipFill rotWithShape="1">
          <a:blip r:embed="rId8" cstate="screen">
            <a:extLst>
              <a:ext uri="{28A0092B-C50C-407E-A947-70E740481C1C}">
                <a14:useLocalDpi xmlns:a14="http://schemas.microsoft.com/office/drawing/2010/main"/>
              </a:ext>
            </a:extLst>
          </a:blip>
          <a:srcRect l="32002" t="47903" r="25917" b="13060"/>
          <a:stretch/>
        </p:blipFill>
        <p:spPr>
          <a:xfrm flipH="1">
            <a:off x="0" y="-46336"/>
            <a:ext cx="846386" cy="2120608"/>
          </a:xfrm>
          <a:prstGeom prst="rect">
            <a:avLst/>
          </a:prstGeom>
        </p:spPr>
      </p:pic>
      <p:pic>
        <p:nvPicPr>
          <p:cNvPr id="17" name="Picture 16" descr="A grey curved object on a black background&#10;&#10;Description automatically generated with low confidence">
            <a:extLst>
              <a:ext uri="{FF2B5EF4-FFF2-40B4-BE49-F238E27FC236}">
                <a16:creationId xmlns:a16="http://schemas.microsoft.com/office/drawing/2014/main" id="{83070CD2-1CFA-1F86-3D28-E6DD8CCE3A5A}"/>
              </a:ext>
            </a:extLst>
          </p:cNvPr>
          <p:cNvPicPr>
            <a:picLocks noChangeAspect="1"/>
          </p:cNvPicPr>
          <p:nvPr userDrawn="1"/>
        </p:nvPicPr>
        <p:blipFill rotWithShape="1">
          <a:blip r:embed="rId9" cstate="screen">
            <a:extLst>
              <a:ext uri="{28A0092B-C50C-407E-A947-70E740481C1C}">
                <a14:useLocalDpi xmlns:a14="http://schemas.microsoft.com/office/drawing/2010/main"/>
              </a:ext>
            </a:extLst>
          </a:blip>
          <a:srcRect t="11989" r="69774" b="4865"/>
          <a:stretch/>
        </p:blipFill>
        <p:spPr>
          <a:xfrm rot="16200000">
            <a:off x="2041765" y="-1499350"/>
            <a:ext cx="1049275" cy="3970863"/>
          </a:xfrm>
          <a:prstGeom prst="rect">
            <a:avLst/>
          </a:prstGeom>
        </p:spPr>
      </p:pic>
    </p:spTree>
    <p:extLst>
      <p:ext uri="{BB962C8B-B14F-4D97-AF65-F5344CB8AC3E}">
        <p14:creationId xmlns:p14="http://schemas.microsoft.com/office/powerpoint/2010/main" val="5455662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userDrawn="1">
  <p:cSld name="1_Title+Subtitl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C3AAB40-18C4-1999-D9C8-3BEB5D18C09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rot="10800000" flipH="1">
            <a:off x="10294075" y="-1"/>
            <a:ext cx="1897925" cy="1601344"/>
          </a:xfrm>
          <a:prstGeom prst="rect">
            <a:avLst/>
          </a:prstGeom>
        </p:spPr>
      </p:pic>
      <p:pic>
        <p:nvPicPr>
          <p:cNvPr id="8" name="Picture 7" descr="A picture containing red, carmine, graphics&#10;&#10;Description automatically generated">
            <a:extLst>
              <a:ext uri="{FF2B5EF4-FFF2-40B4-BE49-F238E27FC236}">
                <a16:creationId xmlns:a16="http://schemas.microsoft.com/office/drawing/2014/main" id="{CFBDAF90-66EB-AC0E-CB89-2EC49E429EEE}"/>
              </a:ext>
            </a:extLst>
          </p:cNvPr>
          <p:cNvPicPr>
            <a:picLocks noChangeAspect="1"/>
          </p:cNvPicPr>
          <p:nvPr userDrawn="1"/>
        </p:nvPicPr>
        <p:blipFill>
          <a:blip r:embed="rId3" cstate="screen">
            <a:duotone>
              <a:prstClr val="black"/>
              <a:schemeClr val="accent3">
                <a:tint val="45000"/>
                <a:satMod val="400000"/>
              </a:schemeClr>
            </a:duotone>
            <a:extLst>
              <a:ext uri="{28A0092B-C50C-407E-A947-70E740481C1C}">
                <a14:useLocalDpi xmlns:a14="http://schemas.microsoft.com/office/drawing/2010/main"/>
              </a:ext>
            </a:extLst>
          </a:blip>
          <a:stretch>
            <a:fillRect/>
          </a:stretch>
        </p:blipFill>
        <p:spPr>
          <a:xfrm flipH="1">
            <a:off x="8974599" y="-275991"/>
            <a:ext cx="2989799" cy="996535"/>
          </a:xfrm>
          <a:prstGeom prst="rect">
            <a:avLst/>
          </a:prstGeom>
        </p:spPr>
      </p:pic>
      <p:sp>
        <p:nvSpPr>
          <p:cNvPr id="2" name="Title 1">
            <a:extLst>
              <a:ext uri="{FF2B5EF4-FFF2-40B4-BE49-F238E27FC236}">
                <a16:creationId xmlns:a16="http://schemas.microsoft.com/office/drawing/2014/main" id="{95DF37B2-14CA-2611-09E5-30DA13221946}"/>
              </a:ext>
            </a:extLst>
          </p:cNvPr>
          <p:cNvSpPr>
            <a:spLocks noGrp="1"/>
          </p:cNvSpPr>
          <p:nvPr userDrawn="1">
            <p:ph type="title"/>
          </p:nvPr>
        </p:nvSpPr>
        <p:spPr>
          <a:xfrm>
            <a:off x="690417" y="342902"/>
            <a:ext cx="8717432" cy="928116"/>
          </a:xfrm>
        </p:spPr>
        <p:txBody>
          <a:bodyPr/>
          <a:lstStyle>
            <a:lvl1pPr>
              <a:defRPr>
                <a:solidFill>
                  <a:schemeClr val="tx1"/>
                </a:solidFill>
                <a:latin typeface="+mn-lt"/>
              </a:defRPr>
            </a:lvl1pPr>
          </a:lstStyle>
          <a:p>
            <a:r>
              <a:rPr lang="en-US"/>
              <a:t>Click to edit Master title style</a:t>
            </a:r>
          </a:p>
        </p:txBody>
      </p:sp>
      <p:sp>
        <p:nvSpPr>
          <p:cNvPr id="6" name="Text Placeholder 5">
            <a:extLst>
              <a:ext uri="{FF2B5EF4-FFF2-40B4-BE49-F238E27FC236}">
                <a16:creationId xmlns:a16="http://schemas.microsoft.com/office/drawing/2014/main" id="{791A4373-A572-F938-5129-34814947153D}"/>
              </a:ext>
            </a:extLst>
          </p:cNvPr>
          <p:cNvSpPr>
            <a:spLocks noGrp="1"/>
          </p:cNvSpPr>
          <p:nvPr userDrawn="1">
            <p:ph type="body" sz="quarter" idx="12" hasCustomPrompt="1"/>
          </p:nvPr>
        </p:nvSpPr>
        <p:spPr>
          <a:xfrm>
            <a:off x="692989" y="1371602"/>
            <a:ext cx="8756427" cy="388620"/>
          </a:xfrm>
        </p:spPr>
        <p:txBody>
          <a:bodyPr anchor="t" anchorCtr="0">
            <a:normAutofit/>
          </a:bodyPr>
          <a:lstStyle>
            <a:lvl1pPr>
              <a:lnSpc>
                <a:spcPct val="100000"/>
              </a:lnSpc>
              <a:spcBef>
                <a:spcPts val="0"/>
              </a:spcBef>
              <a:defRPr sz="1000" b="0" cap="none" spc="100" baseline="0">
                <a:solidFill>
                  <a:schemeClr val="tx1"/>
                </a:solidFill>
                <a:latin typeface="Oracle Sans Semi Bold" panose="020B0603020204020204" pitchFamily="34" charset="0"/>
                <a:cs typeface="Oracle Sans Semi Bold" panose="020B0603020204020204" pitchFamily="34" charset="0"/>
              </a:defRPr>
            </a:lvl1pPr>
          </a:lstStyle>
          <a:p>
            <a:pPr lvl="0"/>
            <a:r>
              <a:rPr lang="en-US"/>
              <a:t>CLICK TO EDIT MASTER TEXT STYLES</a:t>
            </a:r>
          </a:p>
        </p:txBody>
      </p:sp>
      <p:pic>
        <p:nvPicPr>
          <p:cNvPr id="11" name="Picture 10">
            <a:extLst>
              <a:ext uri="{FF2B5EF4-FFF2-40B4-BE49-F238E27FC236}">
                <a16:creationId xmlns:a16="http://schemas.microsoft.com/office/drawing/2014/main" id="{130F3A1D-8535-427D-9528-B246318FE29F}"/>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t="44691" r="46290"/>
          <a:stretch/>
        </p:blipFill>
        <p:spPr>
          <a:xfrm rot="9074202">
            <a:off x="8608432" y="-367919"/>
            <a:ext cx="1313069" cy="853445"/>
          </a:xfrm>
          <a:prstGeom prst="rect">
            <a:avLst/>
          </a:prstGeom>
        </p:spPr>
      </p:pic>
      <p:pic>
        <p:nvPicPr>
          <p:cNvPr id="13" name="Picture 12">
            <a:extLst>
              <a:ext uri="{FF2B5EF4-FFF2-40B4-BE49-F238E27FC236}">
                <a16:creationId xmlns:a16="http://schemas.microsoft.com/office/drawing/2014/main" id="{DAD92126-3A8C-4111-9B25-EA5FB8BD364C}"/>
              </a:ext>
            </a:extLst>
          </p:cNvPr>
          <p:cNvPicPr>
            <a:picLocks noChangeAspect="1"/>
          </p:cNvPicPr>
          <p:nvPr userDrawn="1"/>
        </p:nvPicPr>
        <p:blipFill rotWithShape="1">
          <a:blip r:embed="rId5">
            <a:extLst>
              <a:ext uri="{28A0092B-C50C-407E-A947-70E740481C1C}">
                <a14:useLocalDpi xmlns:a14="http://schemas.microsoft.com/office/drawing/2010/main" val="0"/>
              </a:ext>
            </a:extLst>
          </a:blip>
          <a:srcRect t="26316" r="8669"/>
          <a:stretch/>
        </p:blipFill>
        <p:spPr>
          <a:xfrm rot="10800000">
            <a:off x="1" y="5791198"/>
            <a:ext cx="3183947" cy="1066802"/>
          </a:xfrm>
          <a:prstGeom prst="rect">
            <a:avLst/>
          </a:prstGeom>
        </p:spPr>
      </p:pic>
    </p:spTree>
    <p:extLst>
      <p:ext uri="{BB962C8B-B14F-4D97-AF65-F5344CB8AC3E}">
        <p14:creationId xmlns:p14="http://schemas.microsoft.com/office/powerpoint/2010/main" val="73301258"/>
      </p:ext>
    </p:extLst>
  </p:cSld>
  <p:clrMapOvr>
    <a:overrideClrMapping bg1="dk1" tx1="lt1" bg2="dk2" tx2="lt2" accent1="accent1" accent2="accent2" accent3="accent3" accent4="accent4" accent5="accent5" accent6="accent6" hlink="hlink" folHlink="folHlink"/>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userDrawn="1">
  <p:cSld name="1_Table Dark">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9ACD8F5B-AE77-4741-5C6C-C7164F0EE4F2}"/>
              </a:ext>
            </a:extLst>
          </p:cNvPr>
          <p:cNvSpPr>
            <a:spLocks noGrp="1"/>
          </p:cNvSpPr>
          <p:nvPr>
            <p:ph type="body" sz="quarter" idx="21"/>
          </p:nvPr>
        </p:nvSpPr>
        <p:spPr>
          <a:xfrm>
            <a:off x="685849" y="1846263"/>
            <a:ext cx="10690127" cy="3944939"/>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6">
            <a:extLst>
              <a:ext uri="{FF2B5EF4-FFF2-40B4-BE49-F238E27FC236}">
                <a16:creationId xmlns:a16="http://schemas.microsoft.com/office/drawing/2014/main" id="{75AB0DCB-C69D-6340-99B8-8C9CB46EC97C}"/>
              </a:ext>
            </a:extLst>
          </p:cNvPr>
          <p:cNvSpPr>
            <a:spLocks noGrp="1"/>
          </p:cNvSpPr>
          <p:nvPr>
            <p:ph type="body" sz="quarter" idx="13" hasCustomPrompt="1"/>
          </p:nvPr>
        </p:nvSpPr>
        <p:spPr>
          <a:xfrm>
            <a:off x="689817" y="1326755"/>
            <a:ext cx="10671076" cy="459847"/>
          </a:xfrm>
        </p:spPr>
        <p:txBody>
          <a:bodyPr>
            <a:normAutofit/>
          </a:bodyPr>
          <a:lstStyle>
            <a:lvl1pPr marL="0" indent="0">
              <a:lnSpc>
                <a:spcPct val="110000"/>
              </a:lnSpc>
              <a:buNone/>
              <a:defRPr lang="en-US" sz="1000" spc="100" baseline="0" dirty="0">
                <a:solidFill>
                  <a:schemeClr val="tx1"/>
                </a:solidFill>
                <a:latin typeface="Oracle Sans Semi Bold" panose="020B0603020204020204" pitchFamily="34" charset="0"/>
                <a:cs typeface="Oracle Sans Tab Semi Bold" panose="020B0603020204020204" pitchFamily="34" charset="0"/>
              </a:defRPr>
            </a:lvl1pPr>
            <a:lvl2pPr marL="457182" indent="0">
              <a:buNone/>
              <a:defRPr sz="1200">
                <a:solidFill>
                  <a:schemeClr val="bg1"/>
                </a:solidFill>
              </a:defRPr>
            </a:lvl2pPr>
            <a:lvl3pPr marL="914364" indent="0">
              <a:buNone/>
              <a:defRPr sz="1200">
                <a:solidFill>
                  <a:schemeClr val="bg1"/>
                </a:solidFill>
              </a:defRPr>
            </a:lvl3pPr>
            <a:lvl4pPr marL="1371546" indent="0">
              <a:buNone/>
              <a:defRPr sz="1200">
                <a:solidFill>
                  <a:schemeClr val="bg1"/>
                </a:solidFill>
              </a:defRPr>
            </a:lvl4pPr>
            <a:lvl5pPr marL="1828727" indent="0">
              <a:buNone/>
              <a:defRPr sz="1200">
                <a:solidFill>
                  <a:schemeClr val="bg1"/>
                </a:solidFill>
              </a:defRPr>
            </a:lvl5pPr>
          </a:lstStyle>
          <a:p>
            <a:pPr lvl="0"/>
            <a:r>
              <a:rPr lang="en-US"/>
              <a:t>CLICK TO EDIT MASTER TEXT STYLES</a:t>
            </a:r>
          </a:p>
        </p:txBody>
      </p:sp>
      <p:sp>
        <p:nvSpPr>
          <p:cNvPr id="2" name="Title 1">
            <a:extLst>
              <a:ext uri="{FF2B5EF4-FFF2-40B4-BE49-F238E27FC236}">
                <a16:creationId xmlns:a16="http://schemas.microsoft.com/office/drawing/2014/main" id="{4EAE991E-E445-BC14-5F6D-40338E65B324}"/>
              </a:ext>
            </a:extLst>
          </p:cNvPr>
          <p:cNvSpPr>
            <a:spLocks noGrp="1"/>
          </p:cNvSpPr>
          <p:nvPr>
            <p:ph type="title"/>
          </p:nvPr>
        </p:nvSpPr>
        <p:spPr/>
        <p:txBody>
          <a:bodyPr/>
          <a:lstStyle>
            <a:lvl1pPr>
              <a:defRPr lang="en-US" dirty="0">
                <a:solidFill>
                  <a:schemeClr val="tx1"/>
                </a:solidFill>
                <a:latin typeface="+mn-lt"/>
              </a:defRPr>
            </a:lvl1pPr>
          </a:lstStyle>
          <a:p>
            <a:r>
              <a:rPr lang="en-US"/>
              <a:t>Click to edit Master title style</a:t>
            </a:r>
          </a:p>
        </p:txBody>
      </p:sp>
      <p:sp>
        <p:nvSpPr>
          <p:cNvPr id="14" name="Footer Placeholder 13">
            <a:extLst>
              <a:ext uri="{FF2B5EF4-FFF2-40B4-BE49-F238E27FC236}">
                <a16:creationId xmlns:a16="http://schemas.microsoft.com/office/drawing/2014/main" id="{BE60102B-AE39-37A0-4837-F4DAFEE5B290}"/>
              </a:ext>
            </a:extLst>
          </p:cNvPr>
          <p:cNvSpPr>
            <a:spLocks noGrp="1"/>
          </p:cNvSpPr>
          <p:nvPr>
            <p:ph type="ftr" sz="quarter" idx="19"/>
          </p:nvPr>
        </p:nvSpPr>
        <p:spPr>
          <a:xfrm>
            <a:off x="705720" y="6492876"/>
            <a:ext cx="5026533" cy="365125"/>
          </a:xfrm>
          <a:prstGeom prst="rect">
            <a:avLst/>
          </a:prstGeom>
        </p:spPr>
        <p:txBody>
          <a:bodyPr/>
          <a:lstStyle>
            <a:lvl1pPr>
              <a:defRPr>
                <a:solidFill>
                  <a:schemeClr val="tx1"/>
                </a:solidFill>
              </a:defRPr>
            </a:lvl1pPr>
          </a:lstStyle>
          <a:p>
            <a:r>
              <a:rPr lang="en-US">
                <a:sym typeface="Symbol" pitchFamily="2" charset="2"/>
              </a:rPr>
              <a:t>Oracle CloudWorld        Copyright © 2023, Oracle and/or its affiliates</a:t>
            </a:r>
            <a:endParaRPr lang="en-CA"/>
          </a:p>
        </p:txBody>
      </p:sp>
      <p:sp>
        <p:nvSpPr>
          <p:cNvPr id="16" name="Slide Number Placeholder 15">
            <a:extLst>
              <a:ext uri="{FF2B5EF4-FFF2-40B4-BE49-F238E27FC236}">
                <a16:creationId xmlns:a16="http://schemas.microsoft.com/office/drawing/2014/main" id="{929407B5-DD28-8045-D767-9E90672DE351}"/>
              </a:ext>
            </a:extLst>
          </p:cNvPr>
          <p:cNvSpPr>
            <a:spLocks noGrp="1"/>
          </p:cNvSpPr>
          <p:nvPr>
            <p:ph type="sldNum" sz="quarter" idx="20"/>
          </p:nvPr>
        </p:nvSpPr>
        <p:spPr>
          <a:xfrm>
            <a:off x="260796" y="6492876"/>
            <a:ext cx="435851" cy="365125"/>
          </a:xfrm>
          <a:prstGeom prst="rect">
            <a:avLst/>
          </a:prstGeom>
        </p:spPr>
        <p:txBody>
          <a:bodyPr/>
          <a:lstStyle>
            <a:lvl1pPr>
              <a:defRPr>
                <a:solidFill>
                  <a:schemeClr val="tx1"/>
                </a:solidFill>
              </a:defRPr>
            </a:lvl1pPr>
          </a:lstStyle>
          <a:p>
            <a:fld id="{CFF4B978-1D82-7745-80C5-DBABA6B131D3}" type="slidenum">
              <a:rPr lang="en-US" smtClean="0"/>
              <a:pPr/>
              <a:t>‹#›</a:t>
            </a:fld>
            <a:endParaRPr lang="en-US"/>
          </a:p>
        </p:txBody>
      </p:sp>
      <p:pic>
        <p:nvPicPr>
          <p:cNvPr id="4" name="Picture 3">
            <a:extLst>
              <a:ext uri="{FF2B5EF4-FFF2-40B4-BE49-F238E27FC236}">
                <a16:creationId xmlns:a16="http://schemas.microsoft.com/office/drawing/2014/main" id="{2C43D560-A638-4C95-84C1-A62D0F514A5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b="21832"/>
          <a:stretch/>
        </p:blipFill>
        <p:spPr>
          <a:xfrm rot="10800000">
            <a:off x="9747250" y="-1"/>
            <a:ext cx="2444750" cy="1206168"/>
          </a:xfrm>
          <a:prstGeom prst="rect">
            <a:avLst/>
          </a:prstGeom>
        </p:spPr>
      </p:pic>
    </p:spTree>
    <p:extLst>
      <p:ext uri="{BB962C8B-B14F-4D97-AF65-F5344CB8AC3E}">
        <p14:creationId xmlns:p14="http://schemas.microsoft.com/office/powerpoint/2010/main" val="150794353"/>
      </p:ext>
    </p:extLst>
  </p:cSld>
  <p:clrMapOvr>
    <a:overrideClrMapping bg1="dk1" tx1="lt1" bg2="dk2" tx2="lt2" accent1="accent1" accent2="accent2" accent3="accent3" accent4="accent4" accent5="accent5" accent6="accent6" hlink="hlink" folHlink="folHlink"/>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Light - Title 1 Column">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B4B5BB6C-77A2-4299-98DB-F23A8BBC354D}"/>
              </a:ext>
            </a:extLst>
          </p:cNvPr>
          <p:cNvSpPr>
            <a:spLocks noGrp="1"/>
          </p:cNvSpPr>
          <p:nvPr>
            <p:ph type="title" hasCustomPrompt="1"/>
          </p:nvPr>
        </p:nvSpPr>
        <p:spPr/>
        <p:txBody>
          <a:bodyPr/>
          <a:lstStyle/>
          <a:p>
            <a:r>
              <a:rPr lang="en-US" dirty="0"/>
              <a:t>Title</a:t>
            </a:r>
          </a:p>
        </p:txBody>
      </p:sp>
      <p:sp>
        <p:nvSpPr>
          <p:cNvPr id="7" name="Content Placeholder 6">
            <a:extLst>
              <a:ext uri="{FF2B5EF4-FFF2-40B4-BE49-F238E27FC236}">
                <a16:creationId xmlns:a16="http://schemas.microsoft.com/office/drawing/2014/main" id="{07A30E9B-4EB7-4882-9E42-67210E9CC0B4}"/>
              </a:ext>
            </a:extLst>
          </p:cNvPr>
          <p:cNvSpPr>
            <a:spLocks noGrp="1"/>
          </p:cNvSpPr>
          <p:nvPr>
            <p:ph sz="quarter" idx="13"/>
          </p:nvPr>
        </p:nvSpPr>
        <p:spPr>
          <a:xfrm>
            <a:off x="771525" y="1600200"/>
            <a:ext cx="10677525" cy="4507992"/>
          </a:xfrm>
        </p:spPr>
        <p:txBody>
          <a:bodyPr/>
          <a:lstStyle>
            <a:lvl4pPr>
              <a:defRPr>
                <a:latin typeface="Oracle Sans Tab Light" panose="020B0403020204020204"/>
              </a:defRPr>
            </a:lvl4pPr>
            <a:lvl5pPr>
              <a:defRPr>
                <a:latin typeface="Oracle Sans Tab Light" panose="020B0403020204020204"/>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Slide Number">
            <a:extLst>
              <a:ext uri="{FF2B5EF4-FFF2-40B4-BE49-F238E27FC236}">
                <a16:creationId xmlns:a16="http://schemas.microsoft.com/office/drawing/2014/main" id="{5D441708-8B15-4FCB-89B4-E673D271FDD5}"/>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900">
                <a:solidFill>
                  <a:srgbClr val="8B8580"/>
                </a:solidFill>
              </a:defRPr>
            </a:lvl1pPr>
          </a:lstStyle>
          <a:p>
            <a:fld id="{345D60D9-5372-5F40-9443-0F9AE5BDC3C8}" type="slidenum">
              <a:rPr lang="en-US" smtClean="0"/>
              <a:pPr/>
              <a:t>‹#›</a:t>
            </a:fld>
            <a:endParaRPr lang="en-US" dirty="0"/>
          </a:p>
        </p:txBody>
      </p:sp>
      <p:sp>
        <p:nvSpPr>
          <p:cNvPr id="18" name="Footer">
            <a:extLst>
              <a:ext uri="{FF2B5EF4-FFF2-40B4-BE49-F238E27FC236}">
                <a16:creationId xmlns:a16="http://schemas.microsoft.com/office/drawing/2014/main" id="{C80D3E3D-D429-473E-903C-04622CCE81D0}"/>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900">
                <a:solidFill>
                  <a:srgbClr val="8B8580"/>
                </a:solidFill>
              </a:defRPr>
            </a:lvl1pPr>
          </a:lstStyle>
          <a:p>
            <a:r>
              <a:rPr lang="en-US"/>
              <a:t>Copyright © 2023, Oracle and/or its affiliates  |  Confidential: Internal/Restricted/Highly Restricted</a:t>
            </a:r>
            <a:endParaRPr lang="en-US" dirty="0"/>
          </a:p>
        </p:txBody>
      </p:sp>
      <p:sp>
        <p:nvSpPr>
          <p:cNvPr id="19" name="Date">
            <a:extLst>
              <a:ext uri="{FF2B5EF4-FFF2-40B4-BE49-F238E27FC236}">
                <a16:creationId xmlns:a16="http://schemas.microsoft.com/office/drawing/2014/main" id="{2702B7E4-DD93-4403-964F-982773FE3422}"/>
              </a:ext>
            </a:extLst>
          </p:cNvPr>
          <p:cNvSpPr>
            <a:spLocks noGrp="1"/>
          </p:cNvSpPr>
          <p:nvPr>
            <p:ph type="dt" sz="half" idx="2"/>
          </p:nvPr>
        </p:nvSpPr>
        <p:spPr>
          <a:xfrm>
            <a:off x="6873138" y="6425604"/>
            <a:ext cx="2743200" cy="363500"/>
          </a:xfrm>
          <a:prstGeom prst="rect">
            <a:avLst/>
          </a:prstGeom>
        </p:spPr>
        <p:txBody>
          <a:bodyPr vert="horz" lIns="0" tIns="0" rIns="0" bIns="0" rtlCol="0" anchor="ctr"/>
          <a:lstStyle>
            <a:lvl1pPr>
              <a:defRPr lang="en-US" sz="900" smtClean="0">
                <a:solidFill>
                  <a:srgbClr val="8B8580"/>
                </a:solidFill>
              </a:defRPr>
            </a:lvl1pPr>
          </a:lstStyle>
          <a:p>
            <a:r>
              <a:rPr lang="en-US"/>
              <a:t>[Date]</a:t>
            </a:r>
            <a:endParaRPr lang="en-US" dirty="0"/>
          </a:p>
        </p:txBody>
      </p:sp>
    </p:spTree>
    <p:extLst>
      <p:ext uri="{BB962C8B-B14F-4D97-AF65-F5344CB8AC3E}">
        <p14:creationId xmlns:p14="http://schemas.microsoft.com/office/powerpoint/2010/main" val="3524542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Light - Title 2 Column">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69740FE-E1B8-466B-970A-4E081BCA3143}"/>
              </a:ext>
            </a:extLst>
          </p:cNvPr>
          <p:cNvSpPr>
            <a:spLocks noGrp="1"/>
          </p:cNvSpPr>
          <p:nvPr>
            <p:ph type="title" hasCustomPrompt="1"/>
          </p:nvPr>
        </p:nvSpPr>
        <p:spPr/>
        <p:txBody>
          <a:bodyPr/>
          <a:lstStyle>
            <a:lvl1pPr>
              <a:defRPr/>
            </a:lvl1pPr>
          </a:lstStyle>
          <a:p>
            <a:r>
              <a:rPr lang="en-US" dirty="0"/>
              <a:t>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8875" y="1608575"/>
            <a:ext cx="5084064" cy="4507992"/>
          </a:xfrm>
        </p:spPr>
        <p:txBody>
          <a:bodyPr/>
          <a:lstStyle>
            <a:lvl4pPr>
              <a:defRPr/>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5" name="Column Divider">
            <a:extLst>
              <a:ext uri="{FF2B5EF4-FFF2-40B4-BE49-F238E27FC236}">
                <a16:creationId xmlns:a16="http://schemas.microsoft.com/office/drawing/2014/main" id="{C3377C95-3E35-473F-8E81-1FDFBEBC758A}"/>
              </a:ext>
              <a:ext uri="{C183D7F6-B498-43B3-948B-1728B52AA6E4}">
                <adec:decorative xmlns:adec="http://schemas.microsoft.com/office/drawing/2017/decorative" val="1"/>
              </a:ext>
            </a:extLst>
          </p:cNvPr>
          <p:cNvCxnSpPr>
            <a:cxnSpLocks/>
          </p:cNvCxnSpPr>
          <p:nvPr userDrawn="1"/>
        </p:nvCxnSpPr>
        <p:spPr>
          <a:xfrm>
            <a:off x="6109577" y="160857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6366215" y="1608575"/>
            <a:ext cx="5084064" cy="4507992"/>
          </a:xfrm>
        </p:spPr>
        <p:txBody>
          <a:bodyPr/>
          <a:lstStyle>
            <a:lvl4pPr>
              <a:defRPr/>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Slide Number Placeholder 8">
            <a:extLst>
              <a:ext uri="{FF2B5EF4-FFF2-40B4-BE49-F238E27FC236}">
                <a16:creationId xmlns:a16="http://schemas.microsoft.com/office/drawing/2014/main" id="{424C32FC-D616-45B7-A051-90859CE92D73}"/>
              </a:ext>
            </a:extLst>
          </p:cNvPr>
          <p:cNvSpPr>
            <a:spLocks noGrp="1"/>
          </p:cNvSpPr>
          <p:nvPr>
            <p:ph type="sldNum" sz="quarter" idx="18"/>
          </p:nvPr>
        </p:nvSpPr>
        <p:spPr/>
        <p:txBody>
          <a:bodyPr/>
          <a:lstStyle/>
          <a:p>
            <a:fld id="{345D60D9-5372-5F40-9443-0F9AE5BDC3C8}" type="slidenum">
              <a:rPr lang="en-US" smtClean="0"/>
              <a:pPr/>
              <a:t>‹#›</a:t>
            </a:fld>
            <a:endParaRPr lang="en-US" dirty="0"/>
          </a:p>
        </p:txBody>
      </p:sp>
      <p:sp>
        <p:nvSpPr>
          <p:cNvPr id="8" name="Footer Placeholder 7">
            <a:extLst>
              <a:ext uri="{FF2B5EF4-FFF2-40B4-BE49-F238E27FC236}">
                <a16:creationId xmlns:a16="http://schemas.microsoft.com/office/drawing/2014/main" id="{48F71CDA-982A-476F-ADB7-47031714FD6F}"/>
              </a:ext>
            </a:extLst>
          </p:cNvPr>
          <p:cNvSpPr>
            <a:spLocks noGrp="1"/>
          </p:cNvSpPr>
          <p:nvPr>
            <p:ph type="ftr" sz="quarter" idx="17"/>
          </p:nvPr>
        </p:nvSpPr>
        <p:spPr/>
        <p:txBody>
          <a:bodyPr/>
          <a:lstStyle/>
          <a:p>
            <a:r>
              <a:rPr lang="en-US"/>
              <a:t>Copyright © 2023, Oracle and/or its affiliates  |  Confidential: Internal/Restricted/Highly Restricted</a:t>
            </a:r>
            <a:endParaRPr lang="en-US" dirty="0"/>
          </a:p>
        </p:txBody>
      </p:sp>
      <p:sp>
        <p:nvSpPr>
          <p:cNvPr id="4" name="Date Placeholder 3">
            <a:extLst>
              <a:ext uri="{FF2B5EF4-FFF2-40B4-BE49-F238E27FC236}">
                <a16:creationId xmlns:a16="http://schemas.microsoft.com/office/drawing/2014/main" id="{4B5A409C-CB05-4133-9F5F-1D2097DE34E0}"/>
              </a:ext>
            </a:extLst>
          </p:cNvPr>
          <p:cNvSpPr>
            <a:spLocks noGrp="1"/>
          </p:cNvSpPr>
          <p:nvPr>
            <p:ph type="dt" sz="half" idx="16"/>
          </p:nvPr>
        </p:nvSpPr>
        <p:spPr/>
        <p:txBody>
          <a:bodyPr/>
          <a:lstStyle/>
          <a:p>
            <a:r>
              <a:rPr lang="en-US"/>
              <a:t>[Date]</a:t>
            </a:r>
            <a:endParaRPr lang="en-US" dirty="0"/>
          </a:p>
        </p:txBody>
      </p:sp>
      <p:pic>
        <p:nvPicPr>
          <p:cNvPr id="12" name="OTag">
            <a:extLst>
              <a:ext uri="{FF2B5EF4-FFF2-40B4-BE49-F238E27FC236}">
                <a16:creationId xmlns:a16="http://schemas.microsoft.com/office/drawing/2014/main" id="{DDE8776E-BE08-D148-AA47-8308E0EAE40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15399091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4.xml><?xml version="1.0" encoding="utf-8"?>
<p:sldLayout xmlns:a="http://schemas.openxmlformats.org/drawingml/2006/main" xmlns:r="http://schemas.openxmlformats.org/officeDocument/2006/relationships" xmlns:p="http://schemas.openxmlformats.org/presentationml/2006/main" showMasterSp="0" preserve="1" userDrawn="1">
  <p:cSld name="Pattern_Air_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AEB2524-06A6-8946-9A5E-580A9F33FFF5}"/>
              </a:ext>
              <a:ext uri="{C183D7F6-B498-43B3-948B-1728B52AA6E4}">
                <adec:decorative xmlns:adec="http://schemas.microsoft.com/office/drawing/2017/decorative" val="1"/>
              </a:ext>
            </a:extLst>
          </p:cNvPr>
          <p:cNvSpPr/>
          <p:nvPr userDrawn="1"/>
        </p:nvSpPr>
        <p:spPr>
          <a:xfrm>
            <a:off x="0" y="1"/>
            <a:ext cx="12192000" cy="6857999"/>
          </a:xfrm>
          <a:prstGeom prst="rect">
            <a:avLst/>
          </a:prstGeom>
          <a:blipFill dpi="0" rotWithShape="1">
            <a:blip r:embed="rId2" cstate="screen">
              <a:alphaModFix amt="4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itle 8">
            <a:extLst>
              <a:ext uri="{FF2B5EF4-FFF2-40B4-BE49-F238E27FC236}">
                <a16:creationId xmlns:a16="http://schemas.microsoft.com/office/drawing/2014/main" id="{EEBCF2B2-71CC-094D-89CD-D965ADCD77A1}"/>
              </a:ext>
            </a:extLst>
          </p:cNvPr>
          <p:cNvSpPr>
            <a:spLocks noGrp="1"/>
          </p:cNvSpPr>
          <p:nvPr>
            <p:ph type="title" hasCustomPrompt="1"/>
          </p:nvPr>
        </p:nvSpPr>
        <p:spPr>
          <a:xfrm>
            <a:off x="768875" y="182403"/>
            <a:ext cx="10671048" cy="822960"/>
          </a:xfrm>
        </p:spPr>
        <p:txBody>
          <a:bodyPr/>
          <a:lstStyle>
            <a:lvl1pPr>
              <a:defRPr/>
            </a:lvl1pPr>
          </a:lstStyle>
          <a:p>
            <a:r>
              <a:rPr lang="en-US" dirty="0"/>
              <a:t>Title</a:t>
            </a:r>
          </a:p>
        </p:txBody>
      </p:sp>
      <p:sp>
        <p:nvSpPr>
          <p:cNvPr id="14" name="Content Placeholder 6">
            <a:extLst>
              <a:ext uri="{FF2B5EF4-FFF2-40B4-BE49-F238E27FC236}">
                <a16:creationId xmlns:a16="http://schemas.microsoft.com/office/drawing/2014/main" id="{69C49DB3-9955-C34E-9FFC-3324BF696B98}"/>
              </a:ext>
            </a:extLst>
          </p:cNvPr>
          <p:cNvSpPr>
            <a:spLocks noGrp="1"/>
          </p:cNvSpPr>
          <p:nvPr>
            <p:ph sz="quarter" idx="13"/>
          </p:nvPr>
        </p:nvSpPr>
        <p:spPr>
          <a:xfrm>
            <a:off x="771525" y="1600200"/>
            <a:ext cx="10677525" cy="4507992"/>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1970E6F5-F3D7-40B5-9485-C570423F2971}"/>
              </a:ext>
            </a:extLst>
          </p:cNvPr>
          <p:cNvSpPr>
            <a:spLocks noGrp="1"/>
          </p:cNvSpPr>
          <p:nvPr>
            <p:ph type="sldNum" sz="quarter" idx="16"/>
          </p:nvPr>
        </p:nvSpPr>
        <p:spPr/>
        <p:txBody>
          <a:bodyPr/>
          <a:lstStyle/>
          <a:p>
            <a:fld id="{345D60D9-5372-5F40-9443-0F9AE5BDC3C8}" type="slidenum">
              <a:rPr lang="en-US" smtClean="0"/>
              <a:pPr/>
              <a:t>‹#›</a:t>
            </a:fld>
            <a:endParaRPr lang="en-US" dirty="0"/>
          </a:p>
        </p:txBody>
      </p:sp>
      <p:sp>
        <p:nvSpPr>
          <p:cNvPr id="4" name="Footer Placeholder 3">
            <a:extLst>
              <a:ext uri="{FF2B5EF4-FFF2-40B4-BE49-F238E27FC236}">
                <a16:creationId xmlns:a16="http://schemas.microsoft.com/office/drawing/2014/main" id="{502E7450-A26F-4E4F-9FED-EA09182F2FF8}"/>
              </a:ext>
            </a:extLst>
          </p:cNvPr>
          <p:cNvSpPr>
            <a:spLocks noGrp="1"/>
          </p:cNvSpPr>
          <p:nvPr>
            <p:ph type="ftr" sz="quarter" idx="15"/>
          </p:nvPr>
        </p:nvSpPr>
        <p:spPr/>
        <p:txBody>
          <a:bodyPr/>
          <a:lstStyle/>
          <a:p>
            <a:r>
              <a:rPr lang="en-US"/>
              <a:t>Copyright © 2023, Oracle and/or its affiliates  |  Confidential: Internal/Restricted/Highly Restricted</a:t>
            </a:r>
            <a:endParaRPr lang="en-US" dirty="0"/>
          </a:p>
        </p:txBody>
      </p:sp>
      <p:sp>
        <p:nvSpPr>
          <p:cNvPr id="2" name="Date Placeholder 1">
            <a:extLst>
              <a:ext uri="{FF2B5EF4-FFF2-40B4-BE49-F238E27FC236}">
                <a16:creationId xmlns:a16="http://schemas.microsoft.com/office/drawing/2014/main" id="{8DA739A6-7136-478E-9D48-A205EAA87437}"/>
              </a:ext>
            </a:extLst>
          </p:cNvPr>
          <p:cNvSpPr>
            <a:spLocks noGrp="1"/>
          </p:cNvSpPr>
          <p:nvPr>
            <p:ph type="dt" sz="half" idx="14"/>
          </p:nvPr>
        </p:nvSpPr>
        <p:spPr/>
        <p:txBody>
          <a:bodyPr/>
          <a:lstStyle/>
          <a:p>
            <a:r>
              <a:rPr lang="en-US"/>
              <a:t>[Date]</a:t>
            </a:r>
            <a:endParaRPr lang="en-US" dirty="0"/>
          </a:p>
        </p:txBody>
      </p:sp>
      <p:pic>
        <p:nvPicPr>
          <p:cNvPr id="12" name="OTag">
            <a:extLst>
              <a:ext uri="{FF2B5EF4-FFF2-40B4-BE49-F238E27FC236}">
                <a16:creationId xmlns:a16="http://schemas.microsoft.com/office/drawing/2014/main" id="{82323826-2F7C-DC44-94F9-0225962BEA89}"/>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38642539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5.xml><?xml version="1.0" encoding="utf-8"?>
<p:sldLayout xmlns:a="http://schemas.openxmlformats.org/drawingml/2006/main" xmlns:r="http://schemas.openxmlformats.org/officeDocument/2006/relationships" xmlns:p="http://schemas.openxmlformats.org/presentationml/2006/main" showMasterSp="0" preserve="1" userDrawn="1">
  <p:cSld name="Pattern_Sand_Text">
    <p:bg>
      <p:bgPr>
        <a:solidFill>
          <a:srgbClr val="F1EFED">
            <a:alpha val="60000"/>
          </a:srgbClr>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374BD85-F9D0-5D4B-BF63-85726AB49AEE}"/>
              </a:ext>
              <a:ext uri="{C183D7F6-B498-43B3-948B-1728B52AA6E4}">
                <adec:decorative xmlns:adec="http://schemas.microsoft.com/office/drawing/2017/decorative" val="1"/>
              </a:ext>
            </a:extLst>
          </p:cNvPr>
          <p:cNvSpPr/>
          <p:nvPr userDrawn="1"/>
        </p:nvSpPr>
        <p:spPr>
          <a:xfrm>
            <a:off x="0" y="1"/>
            <a:ext cx="12192000" cy="6857999"/>
          </a:xfrm>
          <a:prstGeom prst="rect">
            <a:avLst/>
          </a:prstGeom>
          <a:blipFill dpi="0" rotWithShape="1">
            <a:blip r:embed="rId2" cstate="screen">
              <a:alphaModFix amt="3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itle 8">
            <a:extLst>
              <a:ext uri="{FF2B5EF4-FFF2-40B4-BE49-F238E27FC236}">
                <a16:creationId xmlns:a16="http://schemas.microsoft.com/office/drawing/2014/main" id="{7E4FA7C6-669E-624A-884A-F0F85ED160B7}"/>
              </a:ext>
            </a:extLst>
          </p:cNvPr>
          <p:cNvSpPr>
            <a:spLocks noGrp="1"/>
          </p:cNvSpPr>
          <p:nvPr>
            <p:ph type="title" hasCustomPrompt="1"/>
          </p:nvPr>
        </p:nvSpPr>
        <p:spPr>
          <a:xfrm>
            <a:off x="768875" y="182403"/>
            <a:ext cx="10671048" cy="822960"/>
          </a:xfrm>
        </p:spPr>
        <p:txBody>
          <a:bodyPr/>
          <a:lstStyle>
            <a:lvl1pPr>
              <a:defRPr/>
            </a:lvl1pPr>
          </a:lstStyle>
          <a:p>
            <a:r>
              <a:rPr lang="en-US" dirty="0"/>
              <a:t>Title</a:t>
            </a:r>
          </a:p>
        </p:txBody>
      </p:sp>
      <p:sp>
        <p:nvSpPr>
          <p:cNvPr id="14" name="Content Placeholder 6">
            <a:extLst>
              <a:ext uri="{FF2B5EF4-FFF2-40B4-BE49-F238E27FC236}">
                <a16:creationId xmlns:a16="http://schemas.microsoft.com/office/drawing/2014/main" id="{F21C5126-51F7-754B-9172-11C632C6B204}"/>
              </a:ext>
            </a:extLst>
          </p:cNvPr>
          <p:cNvSpPr>
            <a:spLocks noGrp="1"/>
          </p:cNvSpPr>
          <p:nvPr>
            <p:ph sz="quarter" idx="13"/>
          </p:nvPr>
        </p:nvSpPr>
        <p:spPr>
          <a:xfrm>
            <a:off x="771525" y="1600200"/>
            <a:ext cx="10677525" cy="4507992"/>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8822EAEF-BA0B-4832-B9D9-9184A6C16D2C}"/>
              </a:ext>
            </a:extLst>
          </p:cNvPr>
          <p:cNvSpPr>
            <a:spLocks noGrp="1"/>
          </p:cNvSpPr>
          <p:nvPr>
            <p:ph type="sldNum" sz="quarter" idx="16"/>
          </p:nvPr>
        </p:nvSpPr>
        <p:spPr/>
        <p:txBody>
          <a:bodyPr/>
          <a:lstStyle/>
          <a:p>
            <a:fld id="{345D60D9-5372-5F40-9443-0F9AE5BDC3C8}" type="slidenum">
              <a:rPr lang="en-US" smtClean="0"/>
              <a:pPr/>
              <a:t>‹#›</a:t>
            </a:fld>
            <a:endParaRPr lang="en-US" dirty="0"/>
          </a:p>
        </p:txBody>
      </p:sp>
      <p:sp>
        <p:nvSpPr>
          <p:cNvPr id="4" name="Footer Placeholder 3">
            <a:extLst>
              <a:ext uri="{FF2B5EF4-FFF2-40B4-BE49-F238E27FC236}">
                <a16:creationId xmlns:a16="http://schemas.microsoft.com/office/drawing/2014/main" id="{66DA69E3-7676-46C3-B431-17E557E83B21}"/>
              </a:ext>
            </a:extLst>
          </p:cNvPr>
          <p:cNvSpPr>
            <a:spLocks noGrp="1"/>
          </p:cNvSpPr>
          <p:nvPr>
            <p:ph type="ftr" sz="quarter" idx="15"/>
          </p:nvPr>
        </p:nvSpPr>
        <p:spPr/>
        <p:txBody>
          <a:bodyPr/>
          <a:lstStyle/>
          <a:p>
            <a:r>
              <a:rPr lang="en-US"/>
              <a:t>Copyright © 2023, Oracle and/or its affiliates  |  Confidential: Internal/Restricted/Highly Restricted</a:t>
            </a:r>
            <a:endParaRPr lang="en-US" dirty="0"/>
          </a:p>
        </p:txBody>
      </p:sp>
      <p:sp>
        <p:nvSpPr>
          <p:cNvPr id="2" name="Date Placeholder 1">
            <a:extLst>
              <a:ext uri="{FF2B5EF4-FFF2-40B4-BE49-F238E27FC236}">
                <a16:creationId xmlns:a16="http://schemas.microsoft.com/office/drawing/2014/main" id="{7AC01772-5B1E-4E6E-9A48-6D8CBC86899E}"/>
              </a:ext>
            </a:extLst>
          </p:cNvPr>
          <p:cNvSpPr>
            <a:spLocks noGrp="1"/>
          </p:cNvSpPr>
          <p:nvPr>
            <p:ph type="dt" sz="half" idx="14"/>
          </p:nvPr>
        </p:nvSpPr>
        <p:spPr/>
        <p:txBody>
          <a:bodyPr/>
          <a:lstStyle/>
          <a:p>
            <a:r>
              <a:rPr lang="en-US"/>
              <a:t>[Date]</a:t>
            </a:r>
            <a:endParaRPr lang="en-US" dirty="0"/>
          </a:p>
        </p:txBody>
      </p:sp>
      <p:pic>
        <p:nvPicPr>
          <p:cNvPr id="12" name="OTag">
            <a:extLst>
              <a:ext uri="{FF2B5EF4-FFF2-40B4-BE49-F238E27FC236}">
                <a16:creationId xmlns:a16="http://schemas.microsoft.com/office/drawing/2014/main" id="{82323826-2F7C-DC44-94F9-0225962BEA89}"/>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13236263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6.xml><?xml version="1.0" encoding="utf-8"?>
<p:sldLayout xmlns:a="http://schemas.openxmlformats.org/drawingml/2006/main" xmlns:r="http://schemas.openxmlformats.org/officeDocument/2006/relationships" xmlns:p="http://schemas.openxmlformats.org/presentationml/2006/main" showMasterSp="0" preserve="1" userDrawn="1">
  <p:cSld name="Pattern_Light_Text_Pillar">
    <p:bg>
      <p:bgPr>
        <a:solidFill>
          <a:schemeClr val="accent2"/>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477F1F5-58AD-5A4C-8A45-8114793F7CB4}"/>
              </a:ext>
              <a:ext uri="{C183D7F6-B498-43B3-948B-1728B52AA6E4}">
                <adec:decorative xmlns:adec="http://schemas.microsoft.com/office/drawing/2017/decorative" val="1"/>
              </a:ext>
            </a:extLst>
          </p:cNvPr>
          <p:cNvSpPr/>
          <p:nvPr userDrawn="1"/>
        </p:nvSpPr>
        <p:spPr>
          <a:xfrm>
            <a:off x="0" y="1"/>
            <a:ext cx="12192000" cy="6857999"/>
          </a:xfrm>
          <a:prstGeom prst="rect">
            <a:avLst/>
          </a:prstGeom>
          <a:blipFill dpi="0" rotWithShape="1">
            <a:blip r:embed="rId2" cstate="screen">
              <a:alphaModFix amt="4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itle 8">
            <a:extLst>
              <a:ext uri="{FF2B5EF4-FFF2-40B4-BE49-F238E27FC236}">
                <a16:creationId xmlns:a16="http://schemas.microsoft.com/office/drawing/2014/main" id="{95492766-7884-6A4F-B537-BB909C205079}"/>
              </a:ext>
            </a:extLst>
          </p:cNvPr>
          <p:cNvSpPr>
            <a:spLocks noGrp="1"/>
          </p:cNvSpPr>
          <p:nvPr>
            <p:ph type="title" hasCustomPrompt="1"/>
          </p:nvPr>
        </p:nvSpPr>
        <p:spPr>
          <a:xfrm>
            <a:off x="768875" y="182403"/>
            <a:ext cx="10671048" cy="822960"/>
          </a:xfrm>
        </p:spPr>
        <p:txBody>
          <a:bodyPr/>
          <a:lstStyle>
            <a:lvl1pPr>
              <a:defRPr/>
            </a:lvl1pPr>
          </a:lstStyle>
          <a:p>
            <a:r>
              <a:rPr lang="en-US" dirty="0"/>
              <a:t>Title</a:t>
            </a:r>
          </a:p>
        </p:txBody>
      </p:sp>
      <p:sp>
        <p:nvSpPr>
          <p:cNvPr id="7" name="Slide Number Placeholder 6">
            <a:extLst>
              <a:ext uri="{FF2B5EF4-FFF2-40B4-BE49-F238E27FC236}">
                <a16:creationId xmlns:a16="http://schemas.microsoft.com/office/drawing/2014/main" id="{24C8E9A4-E3E1-4C31-AA16-901C3E96A285}"/>
              </a:ext>
            </a:extLst>
          </p:cNvPr>
          <p:cNvSpPr>
            <a:spLocks noGrp="1"/>
          </p:cNvSpPr>
          <p:nvPr>
            <p:ph type="sldNum" sz="quarter" idx="17"/>
          </p:nvPr>
        </p:nvSpPr>
        <p:spPr/>
        <p:txBody>
          <a:bodyPr/>
          <a:lstStyle/>
          <a:p>
            <a:fld id="{345D60D9-5372-5F40-9443-0F9AE5BDC3C8}" type="slidenum">
              <a:rPr lang="en-US" smtClean="0"/>
              <a:pPr/>
              <a:t>‹#›</a:t>
            </a:fld>
            <a:endParaRPr lang="en-US" dirty="0"/>
          </a:p>
        </p:txBody>
      </p:sp>
      <p:sp>
        <p:nvSpPr>
          <p:cNvPr id="6" name="Footer Placeholder 5">
            <a:extLst>
              <a:ext uri="{FF2B5EF4-FFF2-40B4-BE49-F238E27FC236}">
                <a16:creationId xmlns:a16="http://schemas.microsoft.com/office/drawing/2014/main" id="{4FA85E36-AED9-42A1-B65B-BD0BDD318EBD}"/>
              </a:ext>
            </a:extLst>
          </p:cNvPr>
          <p:cNvSpPr>
            <a:spLocks noGrp="1"/>
          </p:cNvSpPr>
          <p:nvPr>
            <p:ph type="ftr" sz="quarter" idx="16"/>
          </p:nvPr>
        </p:nvSpPr>
        <p:spPr/>
        <p:txBody>
          <a:bodyPr/>
          <a:lstStyle/>
          <a:p>
            <a:r>
              <a:rPr lang="en-US"/>
              <a:t>Copyright © 2023, Oracle and/or its affiliates  |  Confidential: Internal/Restricted/Highly Restricted</a:t>
            </a:r>
            <a:endParaRPr lang="en-US" dirty="0"/>
          </a:p>
        </p:txBody>
      </p:sp>
      <p:sp>
        <p:nvSpPr>
          <p:cNvPr id="2" name="Date Placeholder 1">
            <a:extLst>
              <a:ext uri="{FF2B5EF4-FFF2-40B4-BE49-F238E27FC236}">
                <a16:creationId xmlns:a16="http://schemas.microsoft.com/office/drawing/2014/main" id="{0ACBA953-609D-464C-9087-C435325A5BAB}"/>
              </a:ext>
            </a:extLst>
          </p:cNvPr>
          <p:cNvSpPr>
            <a:spLocks noGrp="1"/>
          </p:cNvSpPr>
          <p:nvPr>
            <p:ph type="dt" sz="half" idx="15"/>
          </p:nvPr>
        </p:nvSpPr>
        <p:spPr/>
        <p:txBody>
          <a:bodyPr/>
          <a:lstStyle/>
          <a:p>
            <a:r>
              <a:rPr lang="en-US"/>
              <a:t>[Date]</a:t>
            </a:r>
            <a:endParaRPr lang="en-US" dirty="0"/>
          </a:p>
        </p:txBody>
      </p:sp>
      <p:pic>
        <p:nvPicPr>
          <p:cNvPr id="12" name="OTag">
            <a:extLst>
              <a:ext uri="{FF2B5EF4-FFF2-40B4-BE49-F238E27FC236}">
                <a16:creationId xmlns:a16="http://schemas.microsoft.com/office/drawing/2014/main" id="{82323826-2F7C-DC44-94F9-0225962BEA89}"/>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11" name="Content Placeholder 6">
            <a:extLst>
              <a:ext uri="{FF2B5EF4-FFF2-40B4-BE49-F238E27FC236}">
                <a16:creationId xmlns:a16="http://schemas.microsoft.com/office/drawing/2014/main" id="{FB2FF08A-E43F-42A8-AED0-E64C52DA3DF1}"/>
              </a:ext>
              <a:ext uri="{C183D7F6-B498-43B3-948B-1728B52AA6E4}">
                <adec:decorative xmlns:adec="http://schemas.microsoft.com/office/drawing/2017/decorative" val="0"/>
              </a:ext>
            </a:extLst>
          </p:cNvPr>
          <p:cNvSpPr>
            <a:spLocks noGrp="1"/>
          </p:cNvSpPr>
          <p:nvPr>
            <p:ph sz="quarter" idx="13"/>
          </p:nvPr>
        </p:nvSpPr>
        <p:spPr>
          <a:xfrm>
            <a:off x="771525" y="1600200"/>
            <a:ext cx="10677525" cy="4507992"/>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253065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7.xml><?xml version="1.0" encoding="utf-8"?>
<p:sldLayout xmlns:a="http://schemas.openxmlformats.org/drawingml/2006/main" xmlns:r="http://schemas.openxmlformats.org/officeDocument/2006/relationships" xmlns:p="http://schemas.openxmlformats.org/presentationml/2006/main" showMasterSp="0" preserve="1" userDrawn="1">
  <p:cSld name="Pattern_Medium_Text_Pillar">
    <p:bg>
      <p:bgPr>
        <a:solidFill>
          <a:schemeClr val="accent4"/>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E74A867-1702-1A4D-9919-8C810F822F35}"/>
              </a:ext>
              <a:ext uri="{C183D7F6-B498-43B3-948B-1728B52AA6E4}">
                <adec:decorative xmlns:adec="http://schemas.microsoft.com/office/drawing/2017/decorative" val="1"/>
              </a:ext>
            </a:extLst>
          </p:cNvPr>
          <p:cNvSpPr/>
          <p:nvPr userDrawn="1"/>
        </p:nvSpPr>
        <p:spPr>
          <a:xfrm>
            <a:off x="0" y="1"/>
            <a:ext cx="12192000" cy="6857999"/>
          </a:xfrm>
          <a:prstGeom prst="rect">
            <a:avLst/>
          </a:prstGeom>
          <a:blipFill dpi="0" rotWithShape="1">
            <a:blip r:embed="rId2" cstate="screen">
              <a:alphaModFix amt="4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itle 8">
            <a:extLst>
              <a:ext uri="{FF2B5EF4-FFF2-40B4-BE49-F238E27FC236}">
                <a16:creationId xmlns:a16="http://schemas.microsoft.com/office/drawing/2014/main" id="{A94558F0-DB1A-FE4C-B26E-7608956996C6}"/>
              </a:ext>
            </a:extLst>
          </p:cNvPr>
          <p:cNvSpPr>
            <a:spLocks noGrp="1"/>
          </p:cNvSpPr>
          <p:nvPr>
            <p:ph type="title" hasCustomPrompt="1"/>
          </p:nvPr>
        </p:nvSpPr>
        <p:spPr>
          <a:xfrm>
            <a:off x="768875" y="182403"/>
            <a:ext cx="10671048" cy="822960"/>
          </a:xfrm>
        </p:spPr>
        <p:txBody>
          <a:bodyPr/>
          <a:lstStyle>
            <a:lvl1pPr>
              <a:defRPr>
                <a:solidFill>
                  <a:schemeClr val="tx1"/>
                </a:solidFill>
              </a:defRPr>
            </a:lvl1pPr>
          </a:lstStyle>
          <a:p>
            <a:r>
              <a:rPr lang="en-US" dirty="0"/>
              <a:t>Title</a:t>
            </a:r>
          </a:p>
        </p:txBody>
      </p:sp>
      <p:sp>
        <p:nvSpPr>
          <p:cNvPr id="8" name="Slide Number Placeholder 7">
            <a:extLst>
              <a:ext uri="{FF2B5EF4-FFF2-40B4-BE49-F238E27FC236}">
                <a16:creationId xmlns:a16="http://schemas.microsoft.com/office/drawing/2014/main" id="{7D1F5C02-1385-4076-A1B5-ADE2E9FFDF52}"/>
              </a:ext>
            </a:extLst>
          </p:cNvPr>
          <p:cNvSpPr>
            <a:spLocks noGrp="1"/>
          </p:cNvSpPr>
          <p:nvPr>
            <p:ph type="sldNum" sz="quarter" idx="17"/>
          </p:nvPr>
        </p:nvSpPr>
        <p:spPr/>
        <p:txBody>
          <a:bodyPr/>
          <a:lstStyle>
            <a:lvl1pPr>
              <a:defRPr>
                <a:solidFill>
                  <a:schemeClr val="tx1"/>
                </a:solidFill>
              </a:defRPr>
            </a:lvl1pPr>
          </a:lstStyle>
          <a:p>
            <a:fld id="{345D60D9-5372-5F40-9443-0F9AE5BDC3C8}" type="slidenum">
              <a:rPr lang="en-US" smtClean="0"/>
              <a:pPr/>
              <a:t>‹#›</a:t>
            </a:fld>
            <a:endParaRPr lang="en-US" dirty="0"/>
          </a:p>
        </p:txBody>
      </p:sp>
      <p:sp>
        <p:nvSpPr>
          <p:cNvPr id="5" name="Footer Placeholder 4">
            <a:extLst>
              <a:ext uri="{FF2B5EF4-FFF2-40B4-BE49-F238E27FC236}">
                <a16:creationId xmlns:a16="http://schemas.microsoft.com/office/drawing/2014/main" id="{9AAC417B-C575-4C96-8639-37286E31880F}"/>
              </a:ext>
            </a:extLst>
          </p:cNvPr>
          <p:cNvSpPr>
            <a:spLocks noGrp="1"/>
          </p:cNvSpPr>
          <p:nvPr>
            <p:ph type="ftr" sz="quarter" idx="16"/>
          </p:nvPr>
        </p:nvSpPr>
        <p:spPr/>
        <p:txBody>
          <a:bodyPr/>
          <a:lstStyle>
            <a:lvl1pPr>
              <a:defRPr>
                <a:solidFill>
                  <a:schemeClr val="tx1"/>
                </a:solidFill>
              </a:defRPr>
            </a:lvl1pPr>
          </a:lstStyle>
          <a:p>
            <a:r>
              <a:rPr lang="en-US"/>
              <a:t>Copyright © 2023, Oracle and/or its affiliates  |  Confidential: Internal/Restricted/Highly Restricted</a:t>
            </a:r>
            <a:endParaRPr lang="en-US" dirty="0"/>
          </a:p>
        </p:txBody>
      </p:sp>
      <p:sp>
        <p:nvSpPr>
          <p:cNvPr id="3" name="Date Placeholder 2">
            <a:extLst>
              <a:ext uri="{FF2B5EF4-FFF2-40B4-BE49-F238E27FC236}">
                <a16:creationId xmlns:a16="http://schemas.microsoft.com/office/drawing/2014/main" id="{A0FA79FA-883D-424A-AE66-29D1DCD9605C}"/>
              </a:ext>
            </a:extLst>
          </p:cNvPr>
          <p:cNvSpPr>
            <a:spLocks noGrp="1"/>
          </p:cNvSpPr>
          <p:nvPr>
            <p:ph type="dt" sz="half" idx="15"/>
          </p:nvPr>
        </p:nvSpPr>
        <p:spPr/>
        <p:txBody>
          <a:bodyPr/>
          <a:lstStyle>
            <a:lvl1pPr>
              <a:defRPr>
                <a:solidFill>
                  <a:schemeClr val="tx1"/>
                </a:solidFill>
              </a:defRPr>
            </a:lvl1pPr>
          </a:lstStyle>
          <a:p>
            <a:r>
              <a:rPr lang="en-US"/>
              <a:t>[Date]</a:t>
            </a:r>
            <a:endParaRPr lang="en-US" dirty="0"/>
          </a:p>
        </p:txBody>
      </p:sp>
      <p:pic>
        <p:nvPicPr>
          <p:cNvPr id="12" name="OTag">
            <a:extLst>
              <a:ext uri="{FF2B5EF4-FFF2-40B4-BE49-F238E27FC236}">
                <a16:creationId xmlns:a16="http://schemas.microsoft.com/office/drawing/2014/main" id="{82323826-2F7C-DC44-94F9-0225962BEA89}"/>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11" name="Content Placeholder 6">
            <a:extLst>
              <a:ext uri="{FF2B5EF4-FFF2-40B4-BE49-F238E27FC236}">
                <a16:creationId xmlns:a16="http://schemas.microsoft.com/office/drawing/2014/main" id="{06DD7F48-FD8E-45D4-B93C-A7CD4D1EEBCF}"/>
              </a:ext>
            </a:extLst>
          </p:cNvPr>
          <p:cNvSpPr>
            <a:spLocks noGrp="1"/>
          </p:cNvSpPr>
          <p:nvPr>
            <p:ph sz="quarter" idx="13"/>
          </p:nvPr>
        </p:nvSpPr>
        <p:spPr>
          <a:xfrm>
            <a:off x="771525" y="1600200"/>
            <a:ext cx="10677525" cy="4507992"/>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471580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8.xml><?xml version="1.0" encoding="utf-8"?>
<p:sldLayout xmlns:a="http://schemas.openxmlformats.org/drawingml/2006/main" xmlns:r="http://schemas.openxmlformats.org/officeDocument/2006/relationships" xmlns:p="http://schemas.openxmlformats.org/presentationml/2006/main" showMasterSp="0" preserve="1" userDrawn="1">
  <p:cSld name="Pattern_Dark_Text_Pillar">
    <p:bg>
      <p:bgPr>
        <a:solidFill>
          <a:schemeClr val="accent5"/>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F7FFF48-4CEF-6740-94FF-067FF5BB3DF7}"/>
              </a:ext>
              <a:ext uri="{C183D7F6-B498-43B3-948B-1728B52AA6E4}">
                <adec:decorative xmlns:adec="http://schemas.microsoft.com/office/drawing/2017/decorative" val="1"/>
              </a:ext>
            </a:extLst>
          </p:cNvPr>
          <p:cNvSpPr/>
          <p:nvPr userDrawn="1"/>
        </p:nvSpPr>
        <p:spPr>
          <a:xfrm>
            <a:off x="0" y="0"/>
            <a:ext cx="12192000" cy="6857999"/>
          </a:xfrm>
          <a:prstGeom prst="rect">
            <a:avLst/>
          </a:prstGeom>
          <a:blipFill dpi="0" rotWithShape="1">
            <a:blip r:embed="rId2" cstate="screen">
              <a:alphaModFix amt="8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itle 8">
            <a:extLst>
              <a:ext uri="{FF2B5EF4-FFF2-40B4-BE49-F238E27FC236}">
                <a16:creationId xmlns:a16="http://schemas.microsoft.com/office/drawing/2014/main" id="{59FAA45A-AC35-C74E-A47B-2B854D7CB0AA}"/>
              </a:ext>
            </a:extLst>
          </p:cNvPr>
          <p:cNvSpPr>
            <a:spLocks noGrp="1"/>
          </p:cNvSpPr>
          <p:nvPr>
            <p:ph type="title" hasCustomPrompt="1"/>
          </p:nvPr>
        </p:nvSpPr>
        <p:spPr>
          <a:xfrm>
            <a:off x="768875" y="182403"/>
            <a:ext cx="10671048" cy="822960"/>
          </a:xfrm>
        </p:spPr>
        <p:txBody>
          <a:bodyPr/>
          <a:lstStyle>
            <a:lvl1pPr>
              <a:defRPr>
                <a:solidFill>
                  <a:schemeClr val="tx1"/>
                </a:solidFill>
              </a:defRPr>
            </a:lvl1pPr>
          </a:lstStyle>
          <a:p>
            <a:r>
              <a:rPr lang="en-US" dirty="0"/>
              <a:t>Title</a:t>
            </a:r>
          </a:p>
        </p:txBody>
      </p:sp>
      <p:sp>
        <p:nvSpPr>
          <p:cNvPr id="4" name="Content Placeholder 3">
            <a:extLst>
              <a:ext uri="{FF2B5EF4-FFF2-40B4-BE49-F238E27FC236}">
                <a16:creationId xmlns:a16="http://schemas.microsoft.com/office/drawing/2014/main" id="{EB734A65-0B42-4C25-AE44-E9E6248D8FDA}"/>
              </a:ext>
            </a:extLst>
          </p:cNvPr>
          <p:cNvSpPr>
            <a:spLocks noGrp="1"/>
          </p:cNvSpPr>
          <p:nvPr>
            <p:ph sz="quarter" idx="14"/>
          </p:nvPr>
        </p:nvSpPr>
        <p:spPr>
          <a:xfrm>
            <a:off x="768350" y="1600200"/>
            <a:ext cx="10671048" cy="451485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a:extLst>
              <a:ext uri="{FF2B5EF4-FFF2-40B4-BE49-F238E27FC236}">
                <a16:creationId xmlns:a16="http://schemas.microsoft.com/office/drawing/2014/main" id="{EC13624E-3C4C-48FC-A306-0B171A4F990F}"/>
              </a:ext>
            </a:extLst>
          </p:cNvPr>
          <p:cNvSpPr>
            <a:spLocks noGrp="1"/>
          </p:cNvSpPr>
          <p:nvPr>
            <p:ph type="sldNum" sz="quarter" idx="17"/>
          </p:nvPr>
        </p:nvSpPr>
        <p:spPr/>
        <p:txBody>
          <a:bodyPr/>
          <a:lstStyle>
            <a:lvl1pPr>
              <a:defRPr>
                <a:solidFill>
                  <a:schemeClr val="tx1"/>
                </a:solidFill>
              </a:defRPr>
            </a:lvl1pPr>
          </a:lstStyle>
          <a:p>
            <a:fld id="{345D60D9-5372-5F40-9443-0F9AE5BDC3C8}" type="slidenum">
              <a:rPr lang="en-US" smtClean="0"/>
              <a:pPr/>
              <a:t>‹#›</a:t>
            </a:fld>
            <a:endParaRPr lang="en-US" dirty="0"/>
          </a:p>
        </p:txBody>
      </p:sp>
      <p:sp>
        <p:nvSpPr>
          <p:cNvPr id="6" name="Footer Placeholder 5">
            <a:extLst>
              <a:ext uri="{FF2B5EF4-FFF2-40B4-BE49-F238E27FC236}">
                <a16:creationId xmlns:a16="http://schemas.microsoft.com/office/drawing/2014/main" id="{D63F4DAB-4385-471F-A6B4-888FB428BF20}"/>
              </a:ext>
            </a:extLst>
          </p:cNvPr>
          <p:cNvSpPr>
            <a:spLocks noGrp="1"/>
          </p:cNvSpPr>
          <p:nvPr>
            <p:ph type="ftr" sz="quarter" idx="16"/>
          </p:nvPr>
        </p:nvSpPr>
        <p:spPr/>
        <p:txBody>
          <a:bodyPr/>
          <a:lstStyle>
            <a:lvl1pPr>
              <a:defRPr>
                <a:solidFill>
                  <a:schemeClr val="tx1"/>
                </a:solidFill>
              </a:defRPr>
            </a:lvl1pPr>
          </a:lstStyle>
          <a:p>
            <a:r>
              <a:rPr lang="en-US"/>
              <a:t>Copyright © 2023, Oracle and/or its affiliates  |  Confidential: Internal/Restricted/Highly Restricted</a:t>
            </a:r>
            <a:endParaRPr lang="en-US" dirty="0"/>
          </a:p>
        </p:txBody>
      </p:sp>
      <p:sp>
        <p:nvSpPr>
          <p:cNvPr id="2" name="Date Placeholder 1">
            <a:extLst>
              <a:ext uri="{FF2B5EF4-FFF2-40B4-BE49-F238E27FC236}">
                <a16:creationId xmlns:a16="http://schemas.microsoft.com/office/drawing/2014/main" id="{4449BE82-89DE-4727-872B-7B927B07B458}"/>
              </a:ext>
            </a:extLst>
          </p:cNvPr>
          <p:cNvSpPr>
            <a:spLocks noGrp="1"/>
          </p:cNvSpPr>
          <p:nvPr>
            <p:ph type="dt" sz="half" idx="15"/>
          </p:nvPr>
        </p:nvSpPr>
        <p:spPr/>
        <p:txBody>
          <a:bodyPr/>
          <a:lstStyle>
            <a:lvl1pPr>
              <a:defRPr>
                <a:solidFill>
                  <a:schemeClr val="tx1"/>
                </a:solidFill>
              </a:defRPr>
            </a:lvl1pPr>
          </a:lstStyle>
          <a:p>
            <a:r>
              <a:rPr lang="en-US"/>
              <a:t>[Date]</a:t>
            </a:r>
            <a:endParaRPr lang="en-US" dirty="0"/>
          </a:p>
        </p:txBody>
      </p:sp>
      <p:pic>
        <p:nvPicPr>
          <p:cNvPr id="12" name="OTag">
            <a:extLst>
              <a:ext uri="{FF2B5EF4-FFF2-40B4-BE49-F238E27FC236}">
                <a16:creationId xmlns:a16="http://schemas.microsoft.com/office/drawing/2014/main" id="{82323826-2F7C-DC44-94F9-0225962BEA89}"/>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17053978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9.xml><?xml version="1.0" encoding="utf-8"?>
<p:sldLayout xmlns:a="http://schemas.openxmlformats.org/drawingml/2006/main" xmlns:r="http://schemas.openxmlformats.org/officeDocument/2006/relationships" xmlns:p="http://schemas.openxmlformats.org/presentationml/2006/main" showMasterSp="0" preserve="1" userDrawn="1">
  <p:cSld name="Pattern_Bark_Text">
    <p:spTree>
      <p:nvGrpSpPr>
        <p:cNvPr id="1" name=""/>
        <p:cNvGrpSpPr/>
        <p:nvPr/>
      </p:nvGrpSpPr>
      <p:grpSpPr>
        <a:xfrm>
          <a:off x="0" y="0"/>
          <a:ext cx="0" cy="0"/>
          <a:chOff x="0" y="0"/>
          <a:chExt cx="0" cy="0"/>
        </a:xfrm>
      </p:grpSpPr>
      <p:sp>
        <p:nvSpPr>
          <p:cNvPr id="13" name="Title 8">
            <a:extLst>
              <a:ext uri="{FF2B5EF4-FFF2-40B4-BE49-F238E27FC236}">
                <a16:creationId xmlns:a16="http://schemas.microsoft.com/office/drawing/2014/main" id="{2BD5AD5A-A69D-C746-8B51-7144046E716E}"/>
              </a:ext>
            </a:extLst>
          </p:cNvPr>
          <p:cNvSpPr>
            <a:spLocks noGrp="1"/>
          </p:cNvSpPr>
          <p:nvPr>
            <p:ph type="title" hasCustomPrompt="1"/>
          </p:nvPr>
        </p:nvSpPr>
        <p:spPr>
          <a:xfrm>
            <a:off x="768875" y="182403"/>
            <a:ext cx="10671048" cy="822960"/>
          </a:xfrm>
        </p:spPr>
        <p:txBody>
          <a:bodyPr/>
          <a:lstStyle>
            <a:lvl1pPr>
              <a:defRPr>
                <a:solidFill>
                  <a:schemeClr val="tx1"/>
                </a:solidFill>
              </a:defRPr>
            </a:lvl1pPr>
          </a:lstStyle>
          <a:p>
            <a:r>
              <a:rPr lang="en-US" dirty="0"/>
              <a:t>Title</a:t>
            </a:r>
          </a:p>
        </p:txBody>
      </p:sp>
      <p:sp>
        <p:nvSpPr>
          <p:cNvPr id="14" name="Content Placeholder 6">
            <a:extLst>
              <a:ext uri="{FF2B5EF4-FFF2-40B4-BE49-F238E27FC236}">
                <a16:creationId xmlns:a16="http://schemas.microsoft.com/office/drawing/2014/main" id="{847AA748-DC36-0943-ADFC-8017C81B69C9}"/>
              </a:ext>
            </a:extLst>
          </p:cNvPr>
          <p:cNvSpPr>
            <a:spLocks noGrp="1"/>
          </p:cNvSpPr>
          <p:nvPr>
            <p:ph sz="quarter" idx="13"/>
          </p:nvPr>
        </p:nvSpPr>
        <p:spPr>
          <a:xfrm>
            <a:off x="771525" y="1600200"/>
            <a:ext cx="10677525" cy="450799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a:extLst>
              <a:ext uri="{FF2B5EF4-FFF2-40B4-BE49-F238E27FC236}">
                <a16:creationId xmlns:a16="http://schemas.microsoft.com/office/drawing/2014/main" id="{0C4CE14D-23E9-466A-8C7E-E0A10E87A145}"/>
              </a:ext>
            </a:extLst>
          </p:cNvPr>
          <p:cNvSpPr>
            <a:spLocks noGrp="1"/>
          </p:cNvSpPr>
          <p:nvPr>
            <p:ph type="sldNum" sz="quarter" idx="16"/>
          </p:nvPr>
        </p:nvSpPr>
        <p:spPr/>
        <p:txBody>
          <a:bodyPr/>
          <a:lstStyle/>
          <a:p>
            <a:fld id="{345D60D9-5372-5F40-9443-0F9AE5BDC3C8}" type="slidenum">
              <a:rPr lang="en-US" smtClean="0"/>
              <a:pPr/>
              <a:t>‹#›</a:t>
            </a:fld>
            <a:endParaRPr lang="en-US" dirty="0"/>
          </a:p>
        </p:txBody>
      </p:sp>
      <p:sp>
        <p:nvSpPr>
          <p:cNvPr id="6" name="Footer Placeholder 5">
            <a:extLst>
              <a:ext uri="{FF2B5EF4-FFF2-40B4-BE49-F238E27FC236}">
                <a16:creationId xmlns:a16="http://schemas.microsoft.com/office/drawing/2014/main" id="{8F363E05-F5CC-4A67-9042-71343FC40CB1}"/>
              </a:ext>
            </a:extLst>
          </p:cNvPr>
          <p:cNvSpPr>
            <a:spLocks noGrp="1"/>
          </p:cNvSpPr>
          <p:nvPr>
            <p:ph type="ftr" sz="quarter" idx="15"/>
          </p:nvPr>
        </p:nvSpPr>
        <p:spPr/>
        <p:txBody>
          <a:bodyPr/>
          <a:lstStyle/>
          <a:p>
            <a:r>
              <a:rPr lang="en-US"/>
              <a:t>Copyright © 2023, Oracle and/or its affiliates  |  Confidential: Internal/Restricted/Highly Restricted</a:t>
            </a:r>
            <a:endParaRPr lang="en-US" dirty="0"/>
          </a:p>
        </p:txBody>
      </p:sp>
      <p:sp>
        <p:nvSpPr>
          <p:cNvPr id="2" name="Date Placeholder 1">
            <a:extLst>
              <a:ext uri="{FF2B5EF4-FFF2-40B4-BE49-F238E27FC236}">
                <a16:creationId xmlns:a16="http://schemas.microsoft.com/office/drawing/2014/main" id="{8304B165-1DB7-4C5A-A230-3C88387E440A}"/>
              </a:ext>
            </a:extLst>
          </p:cNvPr>
          <p:cNvSpPr>
            <a:spLocks noGrp="1"/>
          </p:cNvSpPr>
          <p:nvPr>
            <p:ph type="dt" sz="half" idx="14"/>
          </p:nvPr>
        </p:nvSpPr>
        <p:spPr/>
        <p:txBody>
          <a:bodyPr/>
          <a:lstStyle/>
          <a:p>
            <a:r>
              <a:rPr lang="en-US"/>
              <a:t>[Date]</a:t>
            </a:r>
            <a:endParaRPr lang="en-US" dirty="0"/>
          </a:p>
        </p:txBody>
      </p:sp>
      <p:pic>
        <p:nvPicPr>
          <p:cNvPr id="12" name="OTag">
            <a:extLst>
              <a:ext uri="{FF2B5EF4-FFF2-40B4-BE49-F238E27FC236}">
                <a16:creationId xmlns:a16="http://schemas.microsoft.com/office/drawing/2014/main" id="{82323826-2F7C-DC44-94F9-0225962BEA89}"/>
              </a:ext>
              <a:ext uri="{C183D7F6-B498-43B3-948B-1728B52AA6E4}">
                <adec:decorative xmlns:adec="http://schemas.microsoft.com/office/drawing/2017/decorative" val="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pic>
        <p:nvPicPr>
          <p:cNvPr id="4" name="Picture 3">
            <a:extLst>
              <a:ext uri="{FF2B5EF4-FFF2-40B4-BE49-F238E27FC236}">
                <a16:creationId xmlns:a16="http://schemas.microsoft.com/office/drawing/2014/main" id="{2051C6A1-91C9-A94A-9516-88E7DF3050AD}"/>
              </a:ext>
              <a:ext uri="{C183D7F6-B498-43B3-948B-1728B52AA6E4}">
                <adec:decorative xmlns:adec="http://schemas.microsoft.com/office/drawing/2017/decorative" val="1"/>
              </a:ext>
            </a:extLst>
          </p:cNvPr>
          <p:cNvPicPr>
            <a:picLocks noChangeAspect="1"/>
          </p:cNvPicPr>
          <p:nvPr userDrawn="1"/>
        </p:nvPicPr>
        <p:blipFill>
          <a:blip r:embed="rId3">
            <a:alphaModFix amt="4000"/>
            <a:extLst>
              <a:ext uri="{28A0092B-C50C-407E-A947-70E740481C1C}">
                <a14:useLocalDpi xmlns:a14="http://schemas.microsoft.com/office/drawing/2010/main"/>
              </a:ext>
            </a:extLst>
          </a:blip>
          <a:srcRect/>
          <a:stretch/>
        </p:blipFill>
        <p:spPr>
          <a:xfrm>
            <a:off x="0" y="0"/>
            <a:ext cx="12192000" cy="6858000"/>
          </a:xfrm>
          <a:prstGeom prst="rect">
            <a:avLst/>
          </a:prstGeom>
        </p:spPr>
      </p:pic>
    </p:spTree>
    <p:extLst>
      <p:ext uri="{BB962C8B-B14F-4D97-AF65-F5344CB8AC3E}">
        <p14:creationId xmlns:p14="http://schemas.microsoft.com/office/powerpoint/2010/main" val="371704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Light - Agenda">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B4B5BB6C-77A2-4299-98DB-F23A8BBC354D}"/>
              </a:ext>
            </a:extLst>
          </p:cNvPr>
          <p:cNvSpPr>
            <a:spLocks noGrp="1"/>
          </p:cNvSpPr>
          <p:nvPr>
            <p:ph type="title" hasCustomPrompt="1"/>
          </p:nvPr>
        </p:nvSpPr>
        <p:spPr/>
        <p:txBody>
          <a:bodyPr/>
          <a:lstStyle/>
          <a:p>
            <a:r>
              <a:rPr lang="en-US" dirty="0"/>
              <a:t>Title</a:t>
            </a:r>
          </a:p>
        </p:txBody>
      </p:sp>
      <p:sp>
        <p:nvSpPr>
          <p:cNvPr id="7" name="Content Placeholder 6">
            <a:extLst>
              <a:ext uri="{FF2B5EF4-FFF2-40B4-BE49-F238E27FC236}">
                <a16:creationId xmlns:a16="http://schemas.microsoft.com/office/drawing/2014/main" id="{07A30E9B-4EB7-4882-9E42-67210E9CC0B4}"/>
              </a:ext>
            </a:extLst>
          </p:cNvPr>
          <p:cNvSpPr>
            <a:spLocks noGrp="1"/>
          </p:cNvSpPr>
          <p:nvPr>
            <p:ph sz="quarter" idx="13"/>
          </p:nvPr>
        </p:nvSpPr>
        <p:spPr>
          <a:xfrm>
            <a:off x="771526" y="1600200"/>
            <a:ext cx="5324474" cy="4507992"/>
          </a:xfrm>
        </p:spPr>
        <p:txBody>
          <a:bodyPr/>
          <a:lstStyle>
            <a:lvl1pPr>
              <a:defRPr sz="2800" b="0" i="0">
                <a:latin typeface="Oracle Sans Light" panose="020B0403020204020204" pitchFamily="34" charset="0"/>
                <a:cs typeface="Oracle Sans Light" panose="020B0403020204020204" pitchFamily="34" charset="0"/>
              </a:defRPr>
            </a:lvl1pPr>
            <a:lvl2pPr>
              <a:defRPr sz="2800" b="0" i="0">
                <a:latin typeface="Oracle Sans Light" panose="020B0403020204020204" pitchFamily="34" charset="0"/>
                <a:cs typeface="Oracle Sans Light" panose="020B0403020204020204" pitchFamily="34" charset="0"/>
              </a:defRPr>
            </a:lvl2pPr>
            <a:lvl3pPr>
              <a:defRPr sz="2400" b="0" i="0">
                <a:latin typeface="Oracle Sans Light" panose="020B0403020204020204" pitchFamily="34" charset="0"/>
                <a:cs typeface="Oracle Sans Light" panose="020B0403020204020204" pitchFamily="34" charset="0"/>
              </a:defRPr>
            </a:lvl3pPr>
            <a:lvl4pPr>
              <a:defRPr sz="2000" b="0" i="0">
                <a:latin typeface="Oracle Sans Light" panose="020B0403020204020204" pitchFamily="34" charset="0"/>
                <a:cs typeface="Oracle Sans Light" panose="020B0403020204020204" pitchFamily="34" charset="0"/>
              </a:defRPr>
            </a:lvl4pPr>
            <a:lvl5pPr>
              <a:defRPr sz="1800" b="0" i="0">
                <a:latin typeface="Oracle Sans Light" panose="020B0403020204020204" pitchFamily="34" charset="0"/>
                <a:cs typeface="Oracle Sans Light" panose="020B04030202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2" name="Picture 1">
            <a:extLst>
              <a:ext uri="{FF2B5EF4-FFF2-40B4-BE49-F238E27FC236}">
                <a16:creationId xmlns:a16="http://schemas.microsoft.com/office/drawing/2014/main" id="{A2F3E8CE-C909-C8BF-2752-401371FA897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50000" t="21340" r="4061" b="40048"/>
          <a:stretch/>
        </p:blipFill>
        <p:spPr>
          <a:xfrm rot="5400000">
            <a:off x="10544768" y="-187141"/>
            <a:ext cx="1460091" cy="1834374"/>
          </a:xfrm>
          <a:prstGeom prst="rect">
            <a:avLst/>
          </a:prstGeom>
        </p:spPr>
      </p:pic>
      <p:pic>
        <p:nvPicPr>
          <p:cNvPr id="3" name="Picture 2">
            <a:extLst>
              <a:ext uri="{FF2B5EF4-FFF2-40B4-BE49-F238E27FC236}">
                <a16:creationId xmlns:a16="http://schemas.microsoft.com/office/drawing/2014/main" id="{74B919DA-AD40-9D42-08A1-01B063A56A7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r="41634" b="5405"/>
          <a:stretch/>
        </p:blipFill>
        <p:spPr>
          <a:xfrm flipH="1">
            <a:off x="9723853" y="0"/>
            <a:ext cx="2468147" cy="411480"/>
          </a:xfrm>
          <a:prstGeom prst="rect">
            <a:avLst/>
          </a:prstGeom>
        </p:spPr>
      </p:pic>
      <p:sp>
        <p:nvSpPr>
          <p:cNvPr id="12" name="Date Placeholder 11">
            <a:extLst>
              <a:ext uri="{FF2B5EF4-FFF2-40B4-BE49-F238E27FC236}">
                <a16:creationId xmlns:a16="http://schemas.microsoft.com/office/drawing/2014/main" id="{606861DA-7584-5DED-5579-268C0B28BC57}"/>
              </a:ext>
            </a:extLst>
          </p:cNvPr>
          <p:cNvSpPr>
            <a:spLocks noGrp="1"/>
          </p:cNvSpPr>
          <p:nvPr>
            <p:ph type="dt" sz="half" idx="14"/>
          </p:nvPr>
        </p:nvSpPr>
        <p:spPr/>
        <p:txBody>
          <a:bodyPr/>
          <a:lstStyle/>
          <a:p>
            <a:r>
              <a:rPr lang="en-US"/>
              <a:t>[Date]</a:t>
            </a:r>
            <a:endParaRPr lang="en-US" dirty="0"/>
          </a:p>
        </p:txBody>
      </p:sp>
      <p:sp>
        <p:nvSpPr>
          <p:cNvPr id="14" name="Footer Placeholder 13">
            <a:extLst>
              <a:ext uri="{FF2B5EF4-FFF2-40B4-BE49-F238E27FC236}">
                <a16:creationId xmlns:a16="http://schemas.microsoft.com/office/drawing/2014/main" id="{12E37500-C38B-DE6A-F98E-C23A0C75BAF9}"/>
              </a:ext>
            </a:extLst>
          </p:cNvPr>
          <p:cNvSpPr>
            <a:spLocks noGrp="1"/>
          </p:cNvSpPr>
          <p:nvPr>
            <p:ph type="ftr" sz="quarter" idx="15"/>
          </p:nvPr>
        </p:nvSpPr>
        <p:spPr>
          <a:xfrm>
            <a:off x="1127759" y="6423978"/>
            <a:ext cx="5745379" cy="365125"/>
          </a:xfrm>
          <a:prstGeom prst="rect">
            <a:avLst/>
          </a:prstGeom>
        </p:spPr>
        <p:txBody>
          <a:bodyPr/>
          <a:lstStyle/>
          <a:p>
            <a:r>
              <a:rPr lang="en-US"/>
              <a:t>Copyright © 2025, Oracle and/or its affiliates</a:t>
            </a:r>
            <a:endParaRPr lang="en-US" dirty="0"/>
          </a:p>
        </p:txBody>
      </p:sp>
      <p:sp>
        <p:nvSpPr>
          <p:cNvPr id="15" name="Slide Number Placeholder 14">
            <a:extLst>
              <a:ext uri="{FF2B5EF4-FFF2-40B4-BE49-F238E27FC236}">
                <a16:creationId xmlns:a16="http://schemas.microsoft.com/office/drawing/2014/main" id="{6DC2E4BF-9B04-F17F-D682-A73289761055}"/>
              </a:ext>
            </a:extLst>
          </p:cNvPr>
          <p:cNvSpPr>
            <a:spLocks noGrp="1"/>
          </p:cNvSpPr>
          <p:nvPr>
            <p:ph type="sldNum" sz="quarter" idx="16"/>
          </p:nvPr>
        </p:nvSpPr>
        <p:spPr/>
        <p:txBody>
          <a:bodyPr/>
          <a:lstStyle/>
          <a:p>
            <a:fld id="{345D60D9-5372-5F40-9443-0F9AE5BDC3C8}" type="slidenum">
              <a:rPr lang="en-US" smtClean="0"/>
              <a:pPr/>
              <a:t>‹#›</a:t>
            </a:fld>
            <a:endParaRPr lang="en-US" dirty="0"/>
          </a:p>
        </p:txBody>
      </p:sp>
      <p:pic>
        <p:nvPicPr>
          <p:cNvPr id="4" name="Picture 3" descr="A picture containing graphics, graphic design, flag, art&#10;&#10;Description automatically generated">
            <a:extLst>
              <a:ext uri="{FF2B5EF4-FFF2-40B4-BE49-F238E27FC236}">
                <a16:creationId xmlns:a16="http://schemas.microsoft.com/office/drawing/2014/main" id="{0AE0D118-CB3E-39E5-5184-1C5805EEF222}"/>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t="28416" r="54972" b="34496"/>
          <a:stretch/>
        </p:blipFill>
        <p:spPr>
          <a:xfrm>
            <a:off x="5401621" y="-72668"/>
            <a:ext cx="6790379" cy="6976085"/>
          </a:xfrm>
          <a:prstGeom prst="rect">
            <a:avLst/>
          </a:prstGeom>
        </p:spPr>
      </p:pic>
    </p:spTree>
    <p:extLst>
      <p:ext uri="{BB962C8B-B14F-4D97-AF65-F5344CB8AC3E}">
        <p14:creationId xmlns:p14="http://schemas.microsoft.com/office/powerpoint/2010/main" val="2014232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Dark - Title 1 Column">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97CAD67-FAD1-46CA-BDA2-0A0141647918}"/>
              </a:ext>
            </a:extLst>
          </p:cNvPr>
          <p:cNvSpPr>
            <a:spLocks noGrp="1"/>
          </p:cNvSpPr>
          <p:nvPr>
            <p:ph type="title" hasCustomPrompt="1"/>
          </p:nvPr>
        </p:nvSpPr>
        <p:spPr/>
        <p:txBody>
          <a:bodyPr/>
          <a:lstStyle>
            <a:lvl1pPr>
              <a:defRPr/>
            </a:lvl1pPr>
          </a:lstStyle>
          <a:p>
            <a:r>
              <a:rPr lang="en-US" dirty="0"/>
              <a:t>Title</a:t>
            </a:r>
          </a:p>
        </p:txBody>
      </p:sp>
      <p:sp>
        <p:nvSpPr>
          <p:cNvPr id="4" name="Content Placeholder 3">
            <a:extLst>
              <a:ext uri="{FF2B5EF4-FFF2-40B4-BE49-F238E27FC236}">
                <a16:creationId xmlns:a16="http://schemas.microsoft.com/office/drawing/2014/main" id="{48DE7315-8D61-4C6A-B9C0-F07567A04CC5}"/>
              </a:ext>
            </a:extLst>
          </p:cNvPr>
          <p:cNvSpPr>
            <a:spLocks noGrp="1"/>
          </p:cNvSpPr>
          <p:nvPr>
            <p:ph sz="quarter" idx="13"/>
          </p:nvPr>
        </p:nvSpPr>
        <p:spPr>
          <a:xfrm>
            <a:off x="771525" y="1600200"/>
            <a:ext cx="10671175" cy="4507992"/>
          </a:xfrm>
        </p:spPr>
        <p:txBody>
          <a:bodyPr/>
          <a:lstStyle>
            <a:lvl4pPr>
              <a:defRPr>
                <a:latin typeface="Oracle Sans Tab Light" panose="020B0403020204020204"/>
              </a:defRPr>
            </a:lvl4pPr>
            <a:lvl5pPr>
              <a:defRPr>
                <a:latin typeface="Oracle Sans Tab Light" panose="020B0403020204020204"/>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2D11022C-732A-4A28-8D73-4FE28C0CA3B0}"/>
              </a:ext>
            </a:extLst>
          </p:cNvPr>
          <p:cNvSpPr>
            <a:spLocks noGrp="1"/>
          </p:cNvSpPr>
          <p:nvPr>
            <p:ph type="sldNum" sz="quarter" idx="16"/>
          </p:nvPr>
        </p:nvSpPr>
        <p:spPr/>
        <p:txBody>
          <a:bodyPr/>
          <a:lstStyle/>
          <a:p>
            <a:fld id="{345D60D9-5372-5F40-9443-0F9AE5BDC3C8}" type="slidenum">
              <a:rPr lang="en-US" smtClean="0"/>
              <a:pPr/>
              <a:t>‹#›</a:t>
            </a:fld>
            <a:endParaRPr lang="en-US" dirty="0"/>
          </a:p>
        </p:txBody>
      </p:sp>
      <p:sp>
        <p:nvSpPr>
          <p:cNvPr id="3" name="Footer Placeholder 2">
            <a:extLst>
              <a:ext uri="{FF2B5EF4-FFF2-40B4-BE49-F238E27FC236}">
                <a16:creationId xmlns:a16="http://schemas.microsoft.com/office/drawing/2014/main" id="{9A8561F1-3666-4956-BFDC-75350F74460E}"/>
              </a:ext>
            </a:extLst>
          </p:cNvPr>
          <p:cNvSpPr>
            <a:spLocks noGrp="1"/>
          </p:cNvSpPr>
          <p:nvPr>
            <p:ph type="ftr" sz="quarter" idx="15"/>
          </p:nvPr>
        </p:nvSpPr>
        <p:spPr/>
        <p:txBody>
          <a:bodyPr/>
          <a:lstStyle/>
          <a:p>
            <a:r>
              <a:rPr lang="en-US"/>
              <a:t>Copyright © 2023, Oracle and/or its affiliates  |  Confidential: Internal/Restricted/Highly Restricted</a:t>
            </a:r>
            <a:endParaRPr lang="en-US" dirty="0"/>
          </a:p>
        </p:txBody>
      </p:sp>
      <p:sp>
        <p:nvSpPr>
          <p:cNvPr id="2" name="Date Placeholder 1">
            <a:extLst>
              <a:ext uri="{FF2B5EF4-FFF2-40B4-BE49-F238E27FC236}">
                <a16:creationId xmlns:a16="http://schemas.microsoft.com/office/drawing/2014/main" id="{B13D7001-FB5A-4601-97ED-F7B118AEEF1B}"/>
              </a:ext>
            </a:extLst>
          </p:cNvPr>
          <p:cNvSpPr>
            <a:spLocks noGrp="1"/>
          </p:cNvSpPr>
          <p:nvPr>
            <p:ph type="dt" sz="half" idx="14"/>
          </p:nvPr>
        </p:nvSpPr>
        <p:spPr/>
        <p:txBody>
          <a:bodyPr/>
          <a:lstStyle/>
          <a:p>
            <a:r>
              <a:rPr lang="en-US"/>
              <a:t>[Date]</a:t>
            </a:r>
            <a:endParaRPr lang="en-US" dirty="0"/>
          </a:p>
        </p:txBody>
      </p:sp>
    </p:spTree>
    <p:extLst>
      <p:ext uri="{BB962C8B-B14F-4D97-AF65-F5344CB8AC3E}">
        <p14:creationId xmlns:p14="http://schemas.microsoft.com/office/powerpoint/2010/main" val="11460543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Light - Title/Subtitle 1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E4D9CD-CDC4-4642-8CDA-7351404FC2D2}"/>
              </a:ext>
            </a:extLst>
          </p:cNvPr>
          <p:cNvSpPr>
            <a:spLocks noGrp="1"/>
          </p:cNvSpPr>
          <p:nvPr>
            <p:ph type="title" hasCustomPrompt="1"/>
          </p:nvPr>
        </p:nvSpPr>
        <p:spPr/>
        <p:txBody>
          <a:bodyPr/>
          <a:lstStyle>
            <a:lvl1pPr>
              <a:defRPr/>
            </a:lvl1pPr>
          </a:lstStyle>
          <a:p>
            <a:r>
              <a:rPr lang="en-US" dirty="0"/>
              <a:t>Title</a:t>
            </a:r>
          </a:p>
        </p:txBody>
      </p:sp>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709"/>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600201"/>
            <a:ext cx="10671175" cy="45069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7">
            <a:extLst>
              <a:ext uri="{FF2B5EF4-FFF2-40B4-BE49-F238E27FC236}">
                <a16:creationId xmlns:a16="http://schemas.microsoft.com/office/drawing/2014/main" id="{7A59FA82-C146-45DF-AE7B-4B5698706BEA}"/>
              </a:ext>
            </a:extLst>
          </p:cNvPr>
          <p:cNvSpPr>
            <a:spLocks noGrp="1"/>
          </p:cNvSpPr>
          <p:nvPr>
            <p:ph type="sldNum" sz="quarter" idx="17"/>
          </p:nvPr>
        </p:nvSpPr>
        <p:spPr/>
        <p:txBody>
          <a:bodyPr/>
          <a:lstStyle/>
          <a:p>
            <a:fld id="{345D60D9-5372-5F40-9443-0F9AE5BDC3C8}" type="slidenum">
              <a:rPr lang="en-US" smtClean="0"/>
              <a:pPr/>
              <a:t>‹#›</a:t>
            </a:fld>
            <a:endParaRPr lang="en-US" dirty="0"/>
          </a:p>
        </p:txBody>
      </p:sp>
      <p:sp>
        <p:nvSpPr>
          <p:cNvPr id="7" name="Footer Placeholder 6">
            <a:extLst>
              <a:ext uri="{FF2B5EF4-FFF2-40B4-BE49-F238E27FC236}">
                <a16:creationId xmlns:a16="http://schemas.microsoft.com/office/drawing/2014/main" id="{E2CE12F3-375D-4B05-A71D-DA14DF8ADB8E}"/>
              </a:ext>
            </a:extLst>
          </p:cNvPr>
          <p:cNvSpPr>
            <a:spLocks noGrp="1"/>
          </p:cNvSpPr>
          <p:nvPr>
            <p:ph type="ftr" sz="quarter" idx="16"/>
          </p:nvPr>
        </p:nvSpPr>
        <p:spPr/>
        <p:txBody>
          <a:bodyPr/>
          <a:lstStyle/>
          <a:p>
            <a:r>
              <a:rPr lang="en-US"/>
              <a:t>Copyright © 2023, Oracle and/or its affiliates  |  Confidential: Internal/Restricted/Highly Restricted</a:t>
            </a:r>
            <a:endParaRPr lang="en-US" dirty="0"/>
          </a:p>
        </p:txBody>
      </p:sp>
      <p:sp>
        <p:nvSpPr>
          <p:cNvPr id="5" name="Date Placeholder 4">
            <a:extLst>
              <a:ext uri="{FF2B5EF4-FFF2-40B4-BE49-F238E27FC236}">
                <a16:creationId xmlns:a16="http://schemas.microsoft.com/office/drawing/2014/main" id="{48C5C278-52DE-4C8A-933B-1109B3282E51}"/>
              </a:ext>
            </a:extLst>
          </p:cNvPr>
          <p:cNvSpPr>
            <a:spLocks noGrp="1"/>
          </p:cNvSpPr>
          <p:nvPr>
            <p:ph type="dt" sz="half" idx="15"/>
          </p:nvPr>
        </p:nvSpPr>
        <p:spPr/>
        <p:txBody>
          <a:bodyPr/>
          <a:lstStyle/>
          <a:p>
            <a:r>
              <a:rPr lang="en-US"/>
              <a:t>[Date]</a:t>
            </a:r>
            <a:endParaRPr lang="en-US" dirty="0"/>
          </a:p>
        </p:txBody>
      </p:sp>
    </p:spTree>
    <p:extLst>
      <p:ext uri="{BB962C8B-B14F-4D97-AF65-F5344CB8AC3E}">
        <p14:creationId xmlns:p14="http://schemas.microsoft.com/office/powerpoint/2010/main" val="1691740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Dark - Title/Subtitle 1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E68516-E3E0-4F22-9EB7-1A85E1D3B5A1}"/>
              </a:ext>
            </a:extLst>
          </p:cNvPr>
          <p:cNvSpPr>
            <a:spLocks noGrp="1"/>
          </p:cNvSpPr>
          <p:nvPr>
            <p:ph type="title" hasCustomPrompt="1"/>
          </p:nvPr>
        </p:nvSpPr>
        <p:spPr/>
        <p:txBody>
          <a:bodyPr/>
          <a:lstStyle>
            <a:lvl1pPr>
              <a:defRPr/>
            </a:lvl1pPr>
          </a:lstStyle>
          <a:p>
            <a:r>
              <a:rPr lang="en-US" dirty="0"/>
              <a:t>Title</a:t>
            </a:r>
          </a:p>
        </p:txBody>
      </p:sp>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09904"/>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600199"/>
            <a:ext cx="10671175"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7">
            <a:extLst>
              <a:ext uri="{FF2B5EF4-FFF2-40B4-BE49-F238E27FC236}">
                <a16:creationId xmlns:a16="http://schemas.microsoft.com/office/drawing/2014/main" id="{657290E2-8EA8-4572-BB48-C18007201785}"/>
              </a:ext>
            </a:extLst>
          </p:cNvPr>
          <p:cNvSpPr>
            <a:spLocks noGrp="1"/>
          </p:cNvSpPr>
          <p:nvPr>
            <p:ph type="sldNum" sz="quarter" idx="17"/>
          </p:nvPr>
        </p:nvSpPr>
        <p:spPr/>
        <p:txBody>
          <a:bodyPr/>
          <a:lstStyle/>
          <a:p>
            <a:fld id="{345D60D9-5372-5F40-9443-0F9AE5BDC3C8}" type="slidenum">
              <a:rPr lang="en-US" smtClean="0"/>
              <a:pPr/>
              <a:t>‹#›</a:t>
            </a:fld>
            <a:endParaRPr lang="en-US" dirty="0"/>
          </a:p>
        </p:txBody>
      </p:sp>
      <p:sp>
        <p:nvSpPr>
          <p:cNvPr id="7" name="Footer Placeholder 6">
            <a:extLst>
              <a:ext uri="{FF2B5EF4-FFF2-40B4-BE49-F238E27FC236}">
                <a16:creationId xmlns:a16="http://schemas.microsoft.com/office/drawing/2014/main" id="{C1A7F3B8-F794-4AF5-B07B-32A3084A6AB2}"/>
              </a:ext>
            </a:extLst>
          </p:cNvPr>
          <p:cNvSpPr>
            <a:spLocks noGrp="1"/>
          </p:cNvSpPr>
          <p:nvPr>
            <p:ph type="ftr" sz="quarter" idx="16"/>
          </p:nvPr>
        </p:nvSpPr>
        <p:spPr/>
        <p:txBody>
          <a:bodyPr/>
          <a:lstStyle/>
          <a:p>
            <a:r>
              <a:rPr lang="en-US"/>
              <a:t>Copyright © 2023, Oracle and/or its affiliates  |  Confidential: Internal/Restricted/Highly Restricted</a:t>
            </a:r>
            <a:endParaRPr lang="en-US" dirty="0"/>
          </a:p>
        </p:txBody>
      </p:sp>
      <p:sp>
        <p:nvSpPr>
          <p:cNvPr id="5" name="Date Placeholder 4">
            <a:extLst>
              <a:ext uri="{FF2B5EF4-FFF2-40B4-BE49-F238E27FC236}">
                <a16:creationId xmlns:a16="http://schemas.microsoft.com/office/drawing/2014/main" id="{7A72FE7D-30FF-45E2-9F8B-D073887C33E8}"/>
              </a:ext>
            </a:extLst>
          </p:cNvPr>
          <p:cNvSpPr>
            <a:spLocks noGrp="1"/>
          </p:cNvSpPr>
          <p:nvPr>
            <p:ph type="dt" sz="half" idx="15"/>
          </p:nvPr>
        </p:nvSpPr>
        <p:spPr/>
        <p:txBody>
          <a:bodyPr/>
          <a:lstStyle/>
          <a:p>
            <a:r>
              <a:rPr lang="en-US"/>
              <a:t>[Date]</a:t>
            </a:r>
            <a:endParaRPr lang="en-US" dirty="0"/>
          </a:p>
        </p:txBody>
      </p:sp>
    </p:spTree>
    <p:extLst>
      <p:ext uri="{BB962C8B-B14F-4D97-AF65-F5344CB8AC3E}">
        <p14:creationId xmlns:p14="http://schemas.microsoft.com/office/powerpoint/2010/main" val="23874622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Dark - Title 2 Column">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1F59826-0B3C-4973-B5FA-B18F68758F38}"/>
              </a:ext>
            </a:extLst>
          </p:cNvPr>
          <p:cNvSpPr>
            <a:spLocks noGrp="1"/>
          </p:cNvSpPr>
          <p:nvPr>
            <p:ph type="title" hasCustomPrompt="1"/>
          </p:nvPr>
        </p:nvSpPr>
        <p:spPr/>
        <p:txBody>
          <a:bodyPr/>
          <a:lstStyle>
            <a:lvl1pPr>
              <a:defRPr/>
            </a:lvl1pPr>
          </a:lstStyle>
          <a:p>
            <a:r>
              <a:rPr lang="en-US" dirty="0"/>
              <a:t>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8875" y="1608575"/>
            <a:ext cx="508406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5" name="Column Divider">
            <a:extLst>
              <a:ext uri="{FF2B5EF4-FFF2-40B4-BE49-F238E27FC236}">
                <a16:creationId xmlns:a16="http://schemas.microsoft.com/office/drawing/2014/main" id="{C3377C95-3E35-473F-8E81-1FDFBEBC758A}"/>
              </a:ext>
              <a:ext uri="{C183D7F6-B498-43B3-948B-1728B52AA6E4}">
                <adec:decorative xmlns:adec="http://schemas.microsoft.com/office/drawing/2017/decorative" val="1"/>
              </a:ext>
            </a:extLst>
          </p:cNvPr>
          <p:cNvCxnSpPr>
            <a:cxnSpLocks/>
          </p:cNvCxnSpPr>
          <p:nvPr userDrawn="1"/>
        </p:nvCxnSpPr>
        <p:spPr>
          <a:xfrm>
            <a:off x="6109577" y="160857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6366215" y="1608575"/>
            <a:ext cx="508406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a:extLst>
              <a:ext uri="{FF2B5EF4-FFF2-40B4-BE49-F238E27FC236}">
                <a16:creationId xmlns:a16="http://schemas.microsoft.com/office/drawing/2014/main" id="{1835DE06-0B0B-4818-81DB-FDBB019FF7BA}"/>
              </a:ext>
            </a:extLst>
          </p:cNvPr>
          <p:cNvSpPr>
            <a:spLocks noGrp="1"/>
          </p:cNvSpPr>
          <p:nvPr>
            <p:ph type="sldNum" sz="quarter" idx="18"/>
          </p:nvPr>
        </p:nvSpPr>
        <p:spPr/>
        <p:txBody>
          <a:bodyPr/>
          <a:lstStyle/>
          <a:p>
            <a:fld id="{345D60D9-5372-5F40-9443-0F9AE5BDC3C8}" type="slidenum">
              <a:rPr lang="en-US" smtClean="0"/>
              <a:pPr/>
              <a:t>‹#›</a:t>
            </a:fld>
            <a:endParaRPr lang="en-US" dirty="0"/>
          </a:p>
        </p:txBody>
      </p:sp>
      <p:sp>
        <p:nvSpPr>
          <p:cNvPr id="5" name="Footer Placeholder 4">
            <a:extLst>
              <a:ext uri="{FF2B5EF4-FFF2-40B4-BE49-F238E27FC236}">
                <a16:creationId xmlns:a16="http://schemas.microsoft.com/office/drawing/2014/main" id="{517D7F1A-871E-41E8-ADDC-EC649B1827F4}"/>
              </a:ext>
            </a:extLst>
          </p:cNvPr>
          <p:cNvSpPr>
            <a:spLocks noGrp="1"/>
          </p:cNvSpPr>
          <p:nvPr>
            <p:ph type="ftr" sz="quarter" idx="17"/>
          </p:nvPr>
        </p:nvSpPr>
        <p:spPr/>
        <p:txBody>
          <a:bodyPr/>
          <a:lstStyle/>
          <a:p>
            <a:r>
              <a:rPr lang="en-US"/>
              <a:t>Copyright © 2023, Oracle and/or its affiliates  |  Confidential: Internal/Restricted/Highly Restricted</a:t>
            </a:r>
            <a:endParaRPr lang="en-US" dirty="0"/>
          </a:p>
        </p:txBody>
      </p:sp>
      <p:sp>
        <p:nvSpPr>
          <p:cNvPr id="2" name="Date Placeholder 1">
            <a:extLst>
              <a:ext uri="{FF2B5EF4-FFF2-40B4-BE49-F238E27FC236}">
                <a16:creationId xmlns:a16="http://schemas.microsoft.com/office/drawing/2014/main" id="{A5D91B51-6B36-47A4-903E-93C057BB06EB}"/>
              </a:ext>
            </a:extLst>
          </p:cNvPr>
          <p:cNvSpPr>
            <a:spLocks noGrp="1"/>
          </p:cNvSpPr>
          <p:nvPr>
            <p:ph type="dt" sz="half" idx="16"/>
          </p:nvPr>
        </p:nvSpPr>
        <p:spPr/>
        <p:txBody>
          <a:bodyPr/>
          <a:lstStyle/>
          <a:p>
            <a:r>
              <a:rPr lang="en-US"/>
              <a:t>[Date]</a:t>
            </a:r>
            <a:endParaRPr lang="en-US" dirty="0"/>
          </a:p>
        </p:txBody>
      </p:sp>
    </p:spTree>
    <p:extLst>
      <p:ext uri="{BB962C8B-B14F-4D97-AF65-F5344CB8AC3E}">
        <p14:creationId xmlns:p14="http://schemas.microsoft.com/office/powerpoint/2010/main" val="31610999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Light - Title/Subtitle 2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65FA2D-6C94-456B-8DE9-80C7A3BE2C17}"/>
              </a:ext>
            </a:extLst>
          </p:cNvPr>
          <p:cNvSpPr>
            <a:spLocks noGrp="1"/>
          </p:cNvSpPr>
          <p:nvPr>
            <p:ph type="title" hasCustomPrompt="1"/>
          </p:nvPr>
        </p:nvSpPr>
        <p:spPr/>
        <p:txBody>
          <a:bodyPr/>
          <a:lstStyle>
            <a:lvl1pPr>
              <a:defRPr/>
            </a:lvl1pPr>
          </a:lstStyle>
          <a:p>
            <a:r>
              <a:rPr lang="en-US" dirty="0"/>
              <a:t>Title</a:t>
            </a:r>
          </a:p>
        </p:txBody>
      </p:sp>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608297"/>
            <a:ext cx="508406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5" name="Column Divider">
            <a:extLst>
              <a:ext uri="{FF2B5EF4-FFF2-40B4-BE49-F238E27FC236}">
                <a16:creationId xmlns:a16="http://schemas.microsoft.com/office/drawing/2014/main" id="{C3377C95-3E35-473F-8E81-1FDFBEBC758A}"/>
              </a:ext>
              <a:ext uri="{C183D7F6-B498-43B3-948B-1728B52AA6E4}">
                <adec:decorative xmlns:adec="http://schemas.microsoft.com/office/drawing/2017/decorative" val="1"/>
              </a:ext>
            </a:extLst>
          </p:cNvPr>
          <p:cNvCxnSpPr>
            <a:cxnSpLocks/>
          </p:cNvCxnSpPr>
          <p:nvPr userDrawn="1"/>
        </p:nvCxnSpPr>
        <p:spPr>
          <a:xfrm>
            <a:off x="6108521" y="1608298"/>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6366215" y="1608297"/>
            <a:ext cx="508406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Slide Number Placeholder 7">
            <a:extLst>
              <a:ext uri="{FF2B5EF4-FFF2-40B4-BE49-F238E27FC236}">
                <a16:creationId xmlns:a16="http://schemas.microsoft.com/office/drawing/2014/main" id="{4C4C4FB3-367C-49DA-9BEF-99BD8CD346F0}"/>
              </a:ext>
            </a:extLst>
          </p:cNvPr>
          <p:cNvSpPr>
            <a:spLocks noGrp="1"/>
          </p:cNvSpPr>
          <p:nvPr>
            <p:ph type="sldNum" sz="quarter" idx="18"/>
          </p:nvPr>
        </p:nvSpPr>
        <p:spPr/>
        <p:txBody>
          <a:bodyPr/>
          <a:lstStyle/>
          <a:p>
            <a:fld id="{345D60D9-5372-5F40-9443-0F9AE5BDC3C8}" type="slidenum">
              <a:rPr lang="en-US" smtClean="0"/>
              <a:pPr/>
              <a:t>‹#›</a:t>
            </a:fld>
            <a:endParaRPr lang="en-US" dirty="0"/>
          </a:p>
        </p:txBody>
      </p:sp>
      <p:sp>
        <p:nvSpPr>
          <p:cNvPr id="7" name="Footer Placeholder 6">
            <a:extLst>
              <a:ext uri="{FF2B5EF4-FFF2-40B4-BE49-F238E27FC236}">
                <a16:creationId xmlns:a16="http://schemas.microsoft.com/office/drawing/2014/main" id="{E594DB29-C2B8-4F61-8419-EEE3D1E837A1}"/>
              </a:ext>
            </a:extLst>
          </p:cNvPr>
          <p:cNvSpPr>
            <a:spLocks noGrp="1"/>
          </p:cNvSpPr>
          <p:nvPr>
            <p:ph type="ftr" sz="quarter" idx="17"/>
          </p:nvPr>
        </p:nvSpPr>
        <p:spPr/>
        <p:txBody>
          <a:bodyPr/>
          <a:lstStyle/>
          <a:p>
            <a:r>
              <a:rPr lang="en-US"/>
              <a:t>Copyright © 2023, Oracle and/or its affiliates  |  Confidential: Internal/Restricted/Highly Restricted</a:t>
            </a:r>
            <a:endParaRPr lang="en-US" dirty="0"/>
          </a:p>
        </p:txBody>
      </p:sp>
      <p:sp>
        <p:nvSpPr>
          <p:cNvPr id="5" name="Date Placeholder 4">
            <a:extLst>
              <a:ext uri="{FF2B5EF4-FFF2-40B4-BE49-F238E27FC236}">
                <a16:creationId xmlns:a16="http://schemas.microsoft.com/office/drawing/2014/main" id="{DCD06EC0-4AE6-4D7C-87DE-D393DC47ED94}"/>
              </a:ext>
            </a:extLst>
          </p:cNvPr>
          <p:cNvSpPr>
            <a:spLocks noGrp="1"/>
          </p:cNvSpPr>
          <p:nvPr>
            <p:ph type="dt" sz="half" idx="16"/>
          </p:nvPr>
        </p:nvSpPr>
        <p:spPr/>
        <p:txBody>
          <a:bodyPr/>
          <a:lstStyle/>
          <a:p>
            <a:r>
              <a:rPr lang="en-US"/>
              <a:t>[Date]</a:t>
            </a:r>
            <a:endParaRPr lang="en-US" dirty="0"/>
          </a:p>
        </p:txBody>
      </p:sp>
    </p:spTree>
    <p:extLst>
      <p:ext uri="{BB962C8B-B14F-4D97-AF65-F5344CB8AC3E}">
        <p14:creationId xmlns:p14="http://schemas.microsoft.com/office/powerpoint/2010/main" val="22344714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Dark - Title/Subtitle 2 Column">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3662519-4941-4045-9F0E-DBC7AD6CC29F}"/>
              </a:ext>
            </a:extLst>
          </p:cNvPr>
          <p:cNvSpPr>
            <a:spLocks noGrp="1"/>
          </p:cNvSpPr>
          <p:nvPr>
            <p:ph type="title" hasCustomPrompt="1"/>
          </p:nvPr>
        </p:nvSpPr>
        <p:spPr/>
        <p:txBody>
          <a:bodyPr/>
          <a:lstStyle>
            <a:lvl1pPr>
              <a:defRPr/>
            </a:lvl1pPr>
          </a:lstStyle>
          <a:p>
            <a:r>
              <a:rPr lang="en-US" dirty="0"/>
              <a:t>Title</a:t>
            </a:r>
          </a:p>
        </p:txBody>
      </p:sp>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609724"/>
            <a:ext cx="508406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5" name="Column Divider">
            <a:extLst>
              <a:ext uri="{FF2B5EF4-FFF2-40B4-BE49-F238E27FC236}">
                <a16:creationId xmlns:a16="http://schemas.microsoft.com/office/drawing/2014/main" id="{C3377C95-3E35-473F-8E81-1FDFBEBC758A}"/>
              </a:ext>
              <a:ext uri="{C183D7F6-B498-43B3-948B-1728B52AA6E4}">
                <adec:decorative xmlns:adec="http://schemas.microsoft.com/office/drawing/2017/decorative" val="1"/>
              </a:ext>
            </a:extLst>
          </p:cNvPr>
          <p:cNvCxnSpPr>
            <a:cxnSpLocks/>
          </p:cNvCxnSpPr>
          <p:nvPr userDrawn="1"/>
        </p:nvCxnSpPr>
        <p:spPr>
          <a:xfrm>
            <a:off x="6108521" y="1608588"/>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6366215" y="1609724"/>
            <a:ext cx="508406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Slide Number Placeholder 7">
            <a:extLst>
              <a:ext uri="{FF2B5EF4-FFF2-40B4-BE49-F238E27FC236}">
                <a16:creationId xmlns:a16="http://schemas.microsoft.com/office/drawing/2014/main" id="{40BF160E-FC2C-48A7-921B-3472529A1B06}"/>
              </a:ext>
            </a:extLst>
          </p:cNvPr>
          <p:cNvSpPr>
            <a:spLocks noGrp="1"/>
          </p:cNvSpPr>
          <p:nvPr>
            <p:ph type="sldNum" sz="quarter" idx="18"/>
          </p:nvPr>
        </p:nvSpPr>
        <p:spPr/>
        <p:txBody>
          <a:bodyPr/>
          <a:lstStyle/>
          <a:p>
            <a:fld id="{345D60D9-5372-5F40-9443-0F9AE5BDC3C8}" type="slidenum">
              <a:rPr lang="en-US" smtClean="0"/>
              <a:pPr/>
              <a:t>‹#›</a:t>
            </a:fld>
            <a:endParaRPr lang="en-US" dirty="0"/>
          </a:p>
        </p:txBody>
      </p:sp>
      <p:sp>
        <p:nvSpPr>
          <p:cNvPr id="7" name="Footer Placeholder 6">
            <a:extLst>
              <a:ext uri="{FF2B5EF4-FFF2-40B4-BE49-F238E27FC236}">
                <a16:creationId xmlns:a16="http://schemas.microsoft.com/office/drawing/2014/main" id="{D5C87038-F332-48C5-BA1A-25E935076236}"/>
              </a:ext>
            </a:extLst>
          </p:cNvPr>
          <p:cNvSpPr>
            <a:spLocks noGrp="1"/>
          </p:cNvSpPr>
          <p:nvPr>
            <p:ph type="ftr" sz="quarter" idx="17"/>
          </p:nvPr>
        </p:nvSpPr>
        <p:spPr/>
        <p:txBody>
          <a:bodyPr/>
          <a:lstStyle/>
          <a:p>
            <a:r>
              <a:rPr lang="en-US"/>
              <a:t>Copyright © 2023, Oracle and/or its affiliates  |  Confidential: Internal/Restricted/Highly Restricted</a:t>
            </a:r>
            <a:endParaRPr lang="en-US" dirty="0"/>
          </a:p>
        </p:txBody>
      </p:sp>
      <p:sp>
        <p:nvSpPr>
          <p:cNvPr id="2" name="Date Placeholder 1">
            <a:extLst>
              <a:ext uri="{FF2B5EF4-FFF2-40B4-BE49-F238E27FC236}">
                <a16:creationId xmlns:a16="http://schemas.microsoft.com/office/drawing/2014/main" id="{C9E807CE-245D-4F0E-ACCB-E3FE7584A0AE}"/>
              </a:ext>
            </a:extLst>
          </p:cNvPr>
          <p:cNvSpPr>
            <a:spLocks noGrp="1"/>
          </p:cNvSpPr>
          <p:nvPr>
            <p:ph type="dt" sz="half" idx="16"/>
          </p:nvPr>
        </p:nvSpPr>
        <p:spPr/>
        <p:txBody>
          <a:bodyPr/>
          <a:lstStyle/>
          <a:p>
            <a:r>
              <a:rPr lang="en-US"/>
              <a:t>[Date]</a:t>
            </a:r>
            <a:endParaRPr lang="en-US" dirty="0"/>
          </a:p>
        </p:txBody>
      </p:sp>
    </p:spTree>
    <p:extLst>
      <p:ext uri="{BB962C8B-B14F-4D97-AF65-F5344CB8AC3E}">
        <p14:creationId xmlns:p14="http://schemas.microsoft.com/office/powerpoint/2010/main" val="24754346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Light - Title 3 Column">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D2FFF47-983C-4CE2-9048-1317EB4F32CB}"/>
              </a:ext>
            </a:extLst>
          </p:cNvPr>
          <p:cNvSpPr>
            <a:spLocks noGrp="1"/>
          </p:cNvSpPr>
          <p:nvPr>
            <p:ph type="title" hasCustomPrompt="1"/>
          </p:nvPr>
        </p:nvSpPr>
        <p:spPr/>
        <p:txBody>
          <a:bodyPr/>
          <a:lstStyle>
            <a:lvl1pPr>
              <a:defRPr/>
            </a:lvl1pPr>
          </a:lstStyle>
          <a:p>
            <a:r>
              <a:rPr lang="en-US" dirty="0"/>
              <a:t>Title</a:t>
            </a:r>
          </a:p>
        </p:txBody>
      </p:sp>
      <p:sp>
        <p:nvSpPr>
          <p:cNvPr id="11" name="Content">
            <a:extLst>
              <a:ext uri="{FF2B5EF4-FFF2-40B4-BE49-F238E27FC236}">
                <a16:creationId xmlns:a16="http://schemas.microsoft.com/office/drawing/2014/main" id="{407DA789-B767-4A77-A75D-9C385AFC33B4}"/>
              </a:ext>
            </a:extLst>
          </p:cNvPr>
          <p:cNvSpPr>
            <a:spLocks noGrp="1"/>
          </p:cNvSpPr>
          <p:nvPr>
            <p:ph sz="quarter" idx="20"/>
          </p:nvPr>
        </p:nvSpPr>
        <p:spPr>
          <a:xfrm>
            <a:off x="768875" y="1617785"/>
            <a:ext cx="330098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Column Divider">
            <a:extLst>
              <a:ext uri="{FF2B5EF4-FFF2-40B4-BE49-F238E27FC236}">
                <a16:creationId xmlns:a16="http://schemas.microsoft.com/office/drawing/2014/main" id="{B228B4F2-5D6F-42F4-B132-F908BB527268}"/>
              </a:ext>
              <a:ext uri="{C183D7F6-B498-43B3-948B-1728B52AA6E4}">
                <adec:decorative xmlns:adec="http://schemas.microsoft.com/office/drawing/2017/decorative" val="1"/>
              </a:ext>
            </a:extLst>
          </p:cNvPr>
          <p:cNvCxnSpPr>
            <a:cxnSpLocks/>
          </p:cNvCxnSpPr>
          <p:nvPr userDrawn="1"/>
        </p:nvCxnSpPr>
        <p:spPr>
          <a:xfrm>
            <a:off x="4263415" y="160972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4" name="Content">
            <a:extLst>
              <a:ext uri="{FF2B5EF4-FFF2-40B4-BE49-F238E27FC236}">
                <a16:creationId xmlns:a16="http://schemas.microsoft.com/office/drawing/2014/main" id="{B05AFF25-B817-40B5-8816-66323F711217}"/>
              </a:ext>
            </a:extLst>
          </p:cNvPr>
          <p:cNvSpPr>
            <a:spLocks noGrp="1"/>
          </p:cNvSpPr>
          <p:nvPr>
            <p:ph sz="quarter" idx="21"/>
          </p:nvPr>
        </p:nvSpPr>
        <p:spPr>
          <a:xfrm>
            <a:off x="4461645" y="1617785"/>
            <a:ext cx="330098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2" name="Column Divider 2">
            <a:extLst>
              <a:ext uri="{FF2B5EF4-FFF2-40B4-BE49-F238E27FC236}">
                <a16:creationId xmlns:a16="http://schemas.microsoft.com/office/drawing/2014/main" id="{43000B2C-7C76-4F07-AF50-5F3019C384BC}"/>
              </a:ext>
              <a:ext uri="{C183D7F6-B498-43B3-948B-1728B52AA6E4}">
                <adec:decorative xmlns:adec="http://schemas.microsoft.com/office/drawing/2017/decorative" val="1"/>
              </a:ext>
            </a:extLst>
          </p:cNvPr>
          <p:cNvCxnSpPr>
            <a:cxnSpLocks/>
          </p:cNvCxnSpPr>
          <p:nvPr userDrawn="1"/>
        </p:nvCxnSpPr>
        <p:spPr>
          <a:xfrm>
            <a:off x="7951511" y="1609725"/>
            <a:ext cx="0" cy="4507992"/>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15" name="Content">
            <a:extLst>
              <a:ext uri="{FF2B5EF4-FFF2-40B4-BE49-F238E27FC236}">
                <a16:creationId xmlns:a16="http://schemas.microsoft.com/office/drawing/2014/main" id="{C63785FA-1D21-47B6-A7F2-29E72865C9A1}"/>
              </a:ext>
            </a:extLst>
          </p:cNvPr>
          <p:cNvSpPr>
            <a:spLocks noGrp="1"/>
          </p:cNvSpPr>
          <p:nvPr>
            <p:ph sz="quarter" idx="22"/>
          </p:nvPr>
        </p:nvSpPr>
        <p:spPr>
          <a:xfrm>
            <a:off x="8154414" y="1617785"/>
            <a:ext cx="330098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a:extLst>
              <a:ext uri="{FF2B5EF4-FFF2-40B4-BE49-F238E27FC236}">
                <a16:creationId xmlns:a16="http://schemas.microsoft.com/office/drawing/2014/main" id="{54F9C599-3545-4260-BC77-88BD7619A101}"/>
              </a:ext>
            </a:extLst>
          </p:cNvPr>
          <p:cNvSpPr>
            <a:spLocks noGrp="1"/>
          </p:cNvSpPr>
          <p:nvPr>
            <p:ph type="sldNum" sz="quarter" idx="19"/>
          </p:nvPr>
        </p:nvSpPr>
        <p:spPr/>
        <p:txBody>
          <a:bodyPr/>
          <a:lstStyle/>
          <a:p>
            <a:fld id="{345D60D9-5372-5F40-9443-0F9AE5BDC3C8}" type="slidenum">
              <a:rPr lang="en-US" smtClean="0"/>
              <a:pPr/>
              <a:t>‹#›</a:t>
            </a:fld>
            <a:endParaRPr lang="en-US" dirty="0"/>
          </a:p>
        </p:txBody>
      </p:sp>
      <p:sp>
        <p:nvSpPr>
          <p:cNvPr id="3" name="Footer Placeholder 2">
            <a:extLst>
              <a:ext uri="{FF2B5EF4-FFF2-40B4-BE49-F238E27FC236}">
                <a16:creationId xmlns:a16="http://schemas.microsoft.com/office/drawing/2014/main" id="{DA095ECF-3404-41BC-B49D-2616D73127C4}"/>
              </a:ext>
            </a:extLst>
          </p:cNvPr>
          <p:cNvSpPr>
            <a:spLocks noGrp="1"/>
          </p:cNvSpPr>
          <p:nvPr>
            <p:ph type="ftr" sz="quarter" idx="18"/>
          </p:nvPr>
        </p:nvSpPr>
        <p:spPr/>
        <p:txBody>
          <a:bodyPr/>
          <a:lstStyle/>
          <a:p>
            <a:r>
              <a:rPr lang="en-US"/>
              <a:t>Copyright © 2023, Oracle and/or its affiliates  |  Confidential: Internal/Restricted/Highly Restricted</a:t>
            </a:r>
            <a:endParaRPr lang="en-US" dirty="0"/>
          </a:p>
        </p:txBody>
      </p:sp>
      <p:sp>
        <p:nvSpPr>
          <p:cNvPr id="2" name="Date Placeholder 1">
            <a:extLst>
              <a:ext uri="{FF2B5EF4-FFF2-40B4-BE49-F238E27FC236}">
                <a16:creationId xmlns:a16="http://schemas.microsoft.com/office/drawing/2014/main" id="{6D56EEFB-7FCA-4C8C-BD9A-59CFF6BBA9AB}"/>
              </a:ext>
            </a:extLst>
          </p:cNvPr>
          <p:cNvSpPr>
            <a:spLocks noGrp="1"/>
          </p:cNvSpPr>
          <p:nvPr>
            <p:ph type="dt" sz="half" idx="17"/>
          </p:nvPr>
        </p:nvSpPr>
        <p:spPr/>
        <p:txBody>
          <a:bodyPr/>
          <a:lstStyle/>
          <a:p>
            <a:r>
              <a:rPr lang="en-US"/>
              <a:t>[Date]</a:t>
            </a:r>
            <a:endParaRPr lang="en-US" dirty="0"/>
          </a:p>
        </p:txBody>
      </p:sp>
    </p:spTree>
    <p:extLst>
      <p:ext uri="{BB962C8B-B14F-4D97-AF65-F5344CB8AC3E}">
        <p14:creationId xmlns:p14="http://schemas.microsoft.com/office/powerpoint/2010/main" val="40036147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Dark - Title 3 Column">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150D675-D1C2-4EC5-AC43-361941EAF0BF}"/>
              </a:ext>
            </a:extLst>
          </p:cNvPr>
          <p:cNvSpPr>
            <a:spLocks noGrp="1"/>
          </p:cNvSpPr>
          <p:nvPr>
            <p:ph type="title" hasCustomPrompt="1"/>
          </p:nvPr>
        </p:nvSpPr>
        <p:spPr/>
        <p:txBody>
          <a:bodyPr/>
          <a:lstStyle>
            <a:lvl1pPr>
              <a:defRPr/>
            </a:lvl1pPr>
          </a:lstStyle>
          <a:p>
            <a:r>
              <a:rPr lang="en-US" dirty="0"/>
              <a:t>Title</a:t>
            </a:r>
          </a:p>
        </p:txBody>
      </p:sp>
      <p:sp>
        <p:nvSpPr>
          <p:cNvPr id="11" name="Content">
            <a:extLst>
              <a:ext uri="{FF2B5EF4-FFF2-40B4-BE49-F238E27FC236}">
                <a16:creationId xmlns:a16="http://schemas.microsoft.com/office/drawing/2014/main" id="{6D9035DB-5DCD-4422-A725-691A677FD3FD}"/>
              </a:ext>
            </a:extLst>
          </p:cNvPr>
          <p:cNvSpPr>
            <a:spLocks noGrp="1"/>
          </p:cNvSpPr>
          <p:nvPr>
            <p:ph sz="quarter" idx="20"/>
          </p:nvPr>
        </p:nvSpPr>
        <p:spPr>
          <a:xfrm>
            <a:off x="768875" y="1617785"/>
            <a:ext cx="330098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Column Divider">
            <a:extLst>
              <a:ext uri="{FF2B5EF4-FFF2-40B4-BE49-F238E27FC236}">
                <a16:creationId xmlns:a16="http://schemas.microsoft.com/office/drawing/2014/main" id="{B228B4F2-5D6F-42F4-B132-F908BB527268}"/>
              </a:ext>
              <a:ext uri="{C183D7F6-B498-43B3-948B-1728B52AA6E4}">
                <adec:decorative xmlns:adec="http://schemas.microsoft.com/office/drawing/2017/decorative" val="1"/>
              </a:ext>
            </a:extLst>
          </p:cNvPr>
          <p:cNvCxnSpPr>
            <a:cxnSpLocks/>
          </p:cNvCxnSpPr>
          <p:nvPr userDrawn="1"/>
        </p:nvCxnSpPr>
        <p:spPr>
          <a:xfrm>
            <a:off x="4263415" y="161033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4" name="Content">
            <a:extLst>
              <a:ext uri="{FF2B5EF4-FFF2-40B4-BE49-F238E27FC236}">
                <a16:creationId xmlns:a16="http://schemas.microsoft.com/office/drawing/2014/main" id="{5FCE2B2D-071B-4583-AA8D-51D109ED037A}"/>
              </a:ext>
            </a:extLst>
          </p:cNvPr>
          <p:cNvSpPr>
            <a:spLocks noGrp="1"/>
          </p:cNvSpPr>
          <p:nvPr>
            <p:ph sz="quarter" idx="21"/>
          </p:nvPr>
        </p:nvSpPr>
        <p:spPr>
          <a:xfrm>
            <a:off x="4461645" y="1617785"/>
            <a:ext cx="330098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2" name="Column Divider 2">
            <a:extLst>
              <a:ext uri="{FF2B5EF4-FFF2-40B4-BE49-F238E27FC236}">
                <a16:creationId xmlns:a16="http://schemas.microsoft.com/office/drawing/2014/main" id="{43000B2C-7C76-4F07-AF50-5F3019C384BC}"/>
              </a:ext>
              <a:ext uri="{C183D7F6-B498-43B3-948B-1728B52AA6E4}">
                <adec:decorative xmlns:adec="http://schemas.microsoft.com/office/drawing/2017/decorative" val="1"/>
              </a:ext>
            </a:extLst>
          </p:cNvPr>
          <p:cNvCxnSpPr>
            <a:cxnSpLocks/>
          </p:cNvCxnSpPr>
          <p:nvPr userDrawn="1"/>
        </p:nvCxnSpPr>
        <p:spPr>
          <a:xfrm>
            <a:off x="7951511" y="1610335"/>
            <a:ext cx="0" cy="4507992"/>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15" name="Content">
            <a:extLst>
              <a:ext uri="{FF2B5EF4-FFF2-40B4-BE49-F238E27FC236}">
                <a16:creationId xmlns:a16="http://schemas.microsoft.com/office/drawing/2014/main" id="{76CE37BE-46FB-4885-AD37-B5D81DB98036}"/>
              </a:ext>
            </a:extLst>
          </p:cNvPr>
          <p:cNvSpPr>
            <a:spLocks noGrp="1"/>
          </p:cNvSpPr>
          <p:nvPr>
            <p:ph sz="quarter" idx="22"/>
          </p:nvPr>
        </p:nvSpPr>
        <p:spPr>
          <a:xfrm>
            <a:off x="8154414" y="1617785"/>
            <a:ext cx="330098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a:extLst>
              <a:ext uri="{FF2B5EF4-FFF2-40B4-BE49-F238E27FC236}">
                <a16:creationId xmlns:a16="http://schemas.microsoft.com/office/drawing/2014/main" id="{A6963952-CC43-4F63-8DDF-47B0F4512883}"/>
              </a:ext>
            </a:extLst>
          </p:cNvPr>
          <p:cNvSpPr>
            <a:spLocks noGrp="1"/>
          </p:cNvSpPr>
          <p:nvPr>
            <p:ph type="sldNum" sz="quarter" idx="19"/>
          </p:nvPr>
        </p:nvSpPr>
        <p:spPr/>
        <p:txBody>
          <a:bodyPr/>
          <a:lstStyle/>
          <a:p>
            <a:fld id="{345D60D9-5372-5F40-9443-0F9AE5BDC3C8}" type="slidenum">
              <a:rPr lang="en-US" smtClean="0"/>
              <a:pPr/>
              <a:t>‹#›</a:t>
            </a:fld>
            <a:endParaRPr lang="en-US" dirty="0"/>
          </a:p>
        </p:txBody>
      </p:sp>
      <p:sp>
        <p:nvSpPr>
          <p:cNvPr id="5" name="Footer Placeholder 4">
            <a:extLst>
              <a:ext uri="{FF2B5EF4-FFF2-40B4-BE49-F238E27FC236}">
                <a16:creationId xmlns:a16="http://schemas.microsoft.com/office/drawing/2014/main" id="{88C7C943-7B6D-4881-926B-CD58E0F2AC11}"/>
              </a:ext>
            </a:extLst>
          </p:cNvPr>
          <p:cNvSpPr>
            <a:spLocks noGrp="1"/>
          </p:cNvSpPr>
          <p:nvPr>
            <p:ph type="ftr" sz="quarter" idx="18"/>
          </p:nvPr>
        </p:nvSpPr>
        <p:spPr/>
        <p:txBody>
          <a:bodyPr/>
          <a:lstStyle/>
          <a:p>
            <a:r>
              <a:rPr lang="en-US"/>
              <a:t>Copyright © 2023, Oracle and/or its affiliates  |  Confidential: Internal/Restricted/Highly Restricted</a:t>
            </a:r>
            <a:endParaRPr lang="en-US" dirty="0"/>
          </a:p>
        </p:txBody>
      </p:sp>
      <p:sp>
        <p:nvSpPr>
          <p:cNvPr id="2" name="Date Placeholder 1">
            <a:extLst>
              <a:ext uri="{FF2B5EF4-FFF2-40B4-BE49-F238E27FC236}">
                <a16:creationId xmlns:a16="http://schemas.microsoft.com/office/drawing/2014/main" id="{933D1004-DEA1-4BAF-97C2-F49A471F4E4F}"/>
              </a:ext>
            </a:extLst>
          </p:cNvPr>
          <p:cNvSpPr>
            <a:spLocks noGrp="1"/>
          </p:cNvSpPr>
          <p:nvPr>
            <p:ph type="dt" sz="half" idx="17"/>
          </p:nvPr>
        </p:nvSpPr>
        <p:spPr/>
        <p:txBody>
          <a:bodyPr/>
          <a:lstStyle/>
          <a:p>
            <a:r>
              <a:rPr lang="en-US"/>
              <a:t>[Date]</a:t>
            </a:r>
            <a:endParaRPr lang="en-US" dirty="0"/>
          </a:p>
        </p:txBody>
      </p:sp>
    </p:spTree>
    <p:extLst>
      <p:ext uri="{BB962C8B-B14F-4D97-AF65-F5344CB8AC3E}">
        <p14:creationId xmlns:p14="http://schemas.microsoft.com/office/powerpoint/2010/main" val="24808337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Light - Title/Subtitle 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26210A-4112-4730-8F81-3CAE5C391FDB}"/>
              </a:ext>
            </a:extLst>
          </p:cNvPr>
          <p:cNvSpPr>
            <a:spLocks noGrp="1"/>
          </p:cNvSpPr>
          <p:nvPr>
            <p:ph type="title" hasCustomPrompt="1"/>
          </p:nvPr>
        </p:nvSpPr>
        <p:spPr/>
        <p:txBody>
          <a:bodyPr/>
          <a:lstStyle>
            <a:lvl1pPr>
              <a:defRPr/>
            </a:lvl1pPr>
          </a:lstStyle>
          <a:p>
            <a:r>
              <a:rPr lang="en-US" dirty="0"/>
              <a:t>Title</a:t>
            </a:r>
          </a:p>
        </p:txBody>
      </p:sp>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12" name="Content">
            <a:extLst>
              <a:ext uri="{FF2B5EF4-FFF2-40B4-BE49-F238E27FC236}">
                <a16:creationId xmlns:a16="http://schemas.microsoft.com/office/drawing/2014/main" id="{D107A681-E0B7-4CCC-84F6-8CFA295E793E}"/>
              </a:ext>
            </a:extLst>
          </p:cNvPr>
          <p:cNvSpPr>
            <a:spLocks noGrp="1"/>
          </p:cNvSpPr>
          <p:nvPr>
            <p:ph sz="quarter" idx="20"/>
          </p:nvPr>
        </p:nvSpPr>
        <p:spPr>
          <a:xfrm>
            <a:off x="768875" y="1617785"/>
            <a:ext cx="330098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Column Divider">
            <a:extLst>
              <a:ext uri="{FF2B5EF4-FFF2-40B4-BE49-F238E27FC236}">
                <a16:creationId xmlns:a16="http://schemas.microsoft.com/office/drawing/2014/main" id="{D4BC8E40-B4D4-4E17-840A-6804BB0A5923}"/>
              </a:ext>
              <a:ext uri="{C183D7F6-B498-43B3-948B-1728B52AA6E4}">
                <adec:decorative xmlns:adec="http://schemas.microsoft.com/office/drawing/2017/decorative" val="1"/>
              </a:ext>
            </a:extLst>
          </p:cNvPr>
          <p:cNvCxnSpPr>
            <a:cxnSpLocks/>
          </p:cNvCxnSpPr>
          <p:nvPr userDrawn="1"/>
        </p:nvCxnSpPr>
        <p:spPr>
          <a:xfrm>
            <a:off x="4263415" y="160972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4" name="Content">
            <a:extLst>
              <a:ext uri="{FF2B5EF4-FFF2-40B4-BE49-F238E27FC236}">
                <a16:creationId xmlns:a16="http://schemas.microsoft.com/office/drawing/2014/main" id="{15F60C0A-167B-4E22-B948-2EC3D07E0092}"/>
              </a:ext>
            </a:extLst>
          </p:cNvPr>
          <p:cNvSpPr>
            <a:spLocks noGrp="1"/>
          </p:cNvSpPr>
          <p:nvPr>
            <p:ph sz="quarter" idx="21"/>
          </p:nvPr>
        </p:nvSpPr>
        <p:spPr>
          <a:xfrm>
            <a:off x="4461645" y="1617785"/>
            <a:ext cx="330098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6" name="Column Divider 2">
            <a:extLst>
              <a:ext uri="{FF2B5EF4-FFF2-40B4-BE49-F238E27FC236}">
                <a16:creationId xmlns:a16="http://schemas.microsoft.com/office/drawing/2014/main" id="{25CEC2C5-7FB7-4DD4-9F6C-6CEF6B8EF9F6}"/>
              </a:ext>
              <a:ext uri="{C183D7F6-B498-43B3-948B-1728B52AA6E4}">
                <adec:decorative xmlns:adec="http://schemas.microsoft.com/office/drawing/2017/decorative" val="1"/>
              </a:ext>
            </a:extLst>
          </p:cNvPr>
          <p:cNvCxnSpPr>
            <a:cxnSpLocks/>
          </p:cNvCxnSpPr>
          <p:nvPr userDrawn="1"/>
        </p:nvCxnSpPr>
        <p:spPr>
          <a:xfrm>
            <a:off x="7951511" y="1609725"/>
            <a:ext cx="0" cy="4507992"/>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17" name="Content">
            <a:extLst>
              <a:ext uri="{FF2B5EF4-FFF2-40B4-BE49-F238E27FC236}">
                <a16:creationId xmlns:a16="http://schemas.microsoft.com/office/drawing/2014/main" id="{2B78D964-63F5-4B0B-8754-EDB05AB2D2EC}"/>
              </a:ext>
            </a:extLst>
          </p:cNvPr>
          <p:cNvSpPr>
            <a:spLocks noGrp="1"/>
          </p:cNvSpPr>
          <p:nvPr>
            <p:ph sz="quarter" idx="22"/>
          </p:nvPr>
        </p:nvSpPr>
        <p:spPr>
          <a:xfrm>
            <a:off x="8154414" y="1617785"/>
            <a:ext cx="330098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7">
            <a:extLst>
              <a:ext uri="{FF2B5EF4-FFF2-40B4-BE49-F238E27FC236}">
                <a16:creationId xmlns:a16="http://schemas.microsoft.com/office/drawing/2014/main" id="{F0900B02-4438-4597-85D3-D93A97B15462}"/>
              </a:ext>
            </a:extLst>
          </p:cNvPr>
          <p:cNvSpPr>
            <a:spLocks noGrp="1"/>
          </p:cNvSpPr>
          <p:nvPr>
            <p:ph type="sldNum" sz="quarter" idx="19"/>
          </p:nvPr>
        </p:nvSpPr>
        <p:spPr/>
        <p:txBody>
          <a:bodyPr/>
          <a:lstStyle/>
          <a:p>
            <a:fld id="{345D60D9-5372-5F40-9443-0F9AE5BDC3C8}" type="slidenum">
              <a:rPr lang="en-US" smtClean="0"/>
              <a:pPr/>
              <a:t>‹#›</a:t>
            </a:fld>
            <a:endParaRPr lang="en-US" dirty="0"/>
          </a:p>
        </p:txBody>
      </p:sp>
      <p:sp>
        <p:nvSpPr>
          <p:cNvPr id="7" name="Footer Placeholder 6">
            <a:extLst>
              <a:ext uri="{FF2B5EF4-FFF2-40B4-BE49-F238E27FC236}">
                <a16:creationId xmlns:a16="http://schemas.microsoft.com/office/drawing/2014/main" id="{7D46B54D-91F2-4210-9BEA-3B59824207D9}"/>
              </a:ext>
            </a:extLst>
          </p:cNvPr>
          <p:cNvSpPr>
            <a:spLocks noGrp="1"/>
          </p:cNvSpPr>
          <p:nvPr>
            <p:ph type="ftr" sz="quarter" idx="18"/>
          </p:nvPr>
        </p:nvSpPr>
        <p:spPr/>
        <p:txBody>
          <a:bodyPr/>
          <a:lstStyle/>
          <a:p>
            <a:r>
              <a:rPr lang="en-US"/>
              <a:t>Copyright © 2023, Oracle and/or its affiliates  |  Confidential: Internal/Restricted/Highly Restricted</a:t>
            </a:r>
            <a:endParaRPr lang="en-US" dirty="0"/>
          </a:p>
        </p:txBody>
      </p:sp>
      <p:sp>
        <p:nvSpPr>
          <p:cNvPr id="5" name="Date Placeholder 4">
            <a:extLst>
              <a:ext uri="{FF2B5EF4-FFF2-40B4-BE49-F238E27FC236}">
                <a16:creationId xmlns:a16="http://schemas.microsoft.com/office/drawing/2014/main" id="{6CAD3E0A-0143-42FC-B8B6-EBC1FF990000}"/>
              </a:ext>
            </a:extLst>
          </p:cNvPr>
          <p:cNvSpPr>
            <a:spLocks noGrp="1"/>
          </p:cNvSpPr>
          <p:nvPr>
            <p:ph type="dt" sz="half" idx="17"/>
          </p:nvPr>
        </p:nvSpPr>
        <p:spPr/>
        <p:txBody>
          <a:bodyPr/>
          <a:lstStyle/>
          <a:p>
            <a:r>
              <a:rPr lang="en-US"/>
              <a:t>[Date]</a:t>
            </a:r>
            <a:endParaRPr lang="en-US" dirty="0"/>
          </a:p>
        </p:txBody>
      </p:sp>
    </p:spTree>
    <p:extLst>
      <p:ext uri="{BB962C8B-B14F-4D97-AF65-F5344CB8AC3E}">
        <p14:creationId xmlns:p14="http://schemas.microsoft.com/office/powerpoint/2010/main" val="34208264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Dark - Title/Subtitle 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60902A-4CDA-482D-90DF-ECACF1930986}"/>
              </a:ext>
            </a:extLst>
          </p:cNvPr>
          <p:cNvSpPr>
            <a:spLocks noGrp="1"/>
          </p:cNvSpPr>
          <p:nvPr>
            <p:ph type="title" hasCustomPrompt="1"/>
          </p:nvPr>
        </p:nvSpPr>
        <p:spPr/>
        <p:txBody>
          <a:bodyPr/>
          <a:lstStyle>
            <a:lvl1pPr>
              <a:defRPr/>
            </a:lvl1pPr>
          </a:lstStyle>
          <a:p>
            <a:r>
              <a:rPr lang="en-US" dirty="0"/>
              <a:t>Title</a:t>
            </a:r>
          </a:p>
        </p:txBody>
      </p:sp>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12" name="Content">
            <a:extLst>
              <a:ext uri="{FF2B5EF4-FFF2-40B4-BE49-F238E27FC236}">
                <a16:creationId xmlns:a16="http://schemas.microsoft.com/office/drawing/2014/main" id="{975949D7-0369-4804-976B-72C3B01E38EA}"/>
              </a:ext>
            </a:extLst>
          </p:cNvPr>
          <p:cNvSpPr>
            <a:spLocks noGrp="1"/>
          </p:cNvSpPr>
          <p:nvPr>
            <p:ph sz="quarter" idx="20"/>
          </p:nvPr>
        </p:nvSpPr>
        <p:spPr>
          <a:xfrm>
            <a:off x="768875" y="1617785"/>
            <a:ext cx="330098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Column Divider">
            <a:extLst>
              <a:ext uri="{FF2B5EF4-FFF2-40B4-BE49-F238E27FC236}">
                <a16:creationId xmlns:a16="http://schemas.microsoft.com/office/drawing/2014/main" id="{48204496-AFCD-4991-A43B-28410EB9BA2C}"/>
              </a:ext>
              <a:ext uri="{C183D7F6-B498-43B3-948B-1728B52AA6E4}">
                <adec:decorative xmlns:adec="http://schemas.microsoft.com/office/drawing/2017/decorative" val="1"/>
              </a:ext>
            </a:extLst>
          </p:cNvPr>
          <p:cNvCxnSpPr>
            <a:cxnSpLocks/>
          </p:cNvCxnSpPr>
          <p:nvPr userDrawn="1"/>
        </p:nvCxnSpPr>
        <p:spPr>
          <a:xfrm>
            <a:off x="4263415" y="161033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4" name="Content">
            <a:extLst>
              <a:ext uri="{FF2B5EF4-FFF2-40B4-BE49-F238E27FC236}">
                <a16:creationId xmlns:a16="http://schemas.microsoft.com/office/drawing/2014/main" id="{8C7E1D55-B9F2-43A1-ABA4-B3E56FB450AA}"/>
              </a:ext>
            </a:extLst>
          </p:cNvPr>
          <p:cNvSpPr>
            <a:spLocks noGrp="1"/>
          </p:cNvSpPr>
          <p:nvPr>
            <p:ph sz="quarter" idx="21"/>
          </p:nvPr>
        </p:nvSpPr>
        <p:spPr>
          <a:xfrm>
            <a:off x="4461645" y="1617785"/>
            <a:ext cx="330098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6" name="Column Divider 2">
            <a:extLst>
              <a:ext uri="{FF2B5EF4-FFF2-40B4-BE49-F238E27FC236}">
                <a16:creationId xmlns:a16="http://schemas.microsoft.com/office/drawing/2014/main" id="{069F80A0-520E-497F-84E2-0BFEDE5F8970}"/>
              </a:ext>
              <a:ext uri="{C183D7F6-B498-43B3-948B-1728B52AA6E4}">
                <adec:decorative xmlns:adec="http://schemas.microsoft.com/office/drawing/2017/decorative" val="1"/>
              </a:ext>
            </a:extLst>
          </p:cNvPr>
          <p:cNvCxnSpPr>
            <a:cxnSpLocks/>
          </p:cNvCxnSpPr>
          <p:nvPr userDrawn="1"/>
        </p:nvCxnSpPr>
        <p:spPr>
          <a:xfrm>
            <a:off x="7951511" y="1610335"/>
            <a:ext cx="0" cy="4507992"/>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17" name="Content">
            <a:extLst>
              <a:ext uri="{FF2B5EF4-FFF2-40B4-BE49-F238E27FC236}">
                <a16:creationId xmlns:a16="http://schemas.microsoft.com/office/drawing/2014/main" id="{D74A8D9C-1681-442F-A910-641362A11248}"/>
              </a:ext>
            </a:extLst>
          </p:cNvPr>
          <p:cNvSpPr>
            <a:spLocks noGrp="1"/>
          </p:cNvSpPr>
          <p:nvPr>
            <p:ph sz="quarter" idx="22"/>
          </p:nvPr>
        </p:nvSpPr>
        <p:spPr>
          <a:xfrm>
            <a:off x="8154414" y="1617785"/>
            <a:ext cx="330098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7">
            <a:extLst>
              <a:ext uri="{FF2B5EF4-FFF2-40B4-BE49-F238E27FC236}">
                <a16:creationId xmlns:a16="http://schemas.microsoft.com/office/drawing/2014/main" id="{8FC14E1F-DA7F-492C-AFEB-BC17569A9002}"/>
              </a:ext>
            </a:extLst>
          </p:cNvPr>
          <p:cNvSpPr>
            <a:spLocks noGrp="1"/>
          </p:cNvSpPr>
          <p:nvPr>
            <p:ph type="sldNum" sz="quarter" idx="19"/>
          </p:nvPr>
        </p:nvSpPr>
        <p:spPr/>
        <p:txBody>
          <a:bodyPr/>
          <a:lstStyle/>
          <a:p>
            <a:fld id="{345D60D9-5372-5F40-9443-0F9AE5BDC3C8}" type="slidenum">
              <a:rPr lang="en-US" smtClean="0"/>
              <a:pPr/>
              <a:t>‹#›</a:t>
            </a:fld>
            <a:endParaRPr lang="en-US" dirty="0"/>
          </a:p>
        </p:txBody>
      </p:sp>
      <p:sp>
        <p:nvSpPr>
          <p:cNvPr id="7" name="Footer Placeholder 6">
            <a:extLst>
              <a:ext uri="{FF2B5EF4-FFF2-40B4-BE49-F238E27FC236}">
                <a16:creationId xmlns:a16="http://schemas.microsoft.com/office/drawing/2014/main" id="{FF0DBBB3-F562-4D09-B7E5-45C9C98CE1B5}"/>
              </a:ext>
            </a:extLst>
          </p:cNvPr>
          <p:cNvSpPr>
            <a:spLocks noGrp="1"/>
          </p:cNvSpPr>
          <p:nvPr>
            <p:ph type="ftr" sz="quarter" idx="18"/>
          </p:nvPr>
        </p:nvSpPr>
        <p:spPr/>
        <p:txBody>
          <a:bodyPr/>
          <a:lstStyle/>
          <a:p>
            <a:r>
              <a:rPr lang="en-US"/>
              <a:t>Copyright © 2023, Oracle and/or its affiliates  |  Confidential: Internal/Restricted/Highly Restricted</a:t>
            </a:r>
            <a:endParaRPr lang="en-US" dirty="0"/>
          </a:p>
        </p:txBody>
      </p:sp>
      <p:sp>
        <p:nvSpPr>
          <p:cNvPr id="5" name="Date Placeholder 4">
            <a:extLst>
              <a:ext uri="{FF2B5EF4-FFF2-40B4-BE49-F238E27FC236}">
                <a16:creationId xmlns:a16="http://schemas.microsoft.com/office/drawing/2014/main" id="{E77E4DB8-9644-4581-BEED-809BCD3EA9C1}"/>
              </a:ext>
            </a:extLst>
          </p:cNvPr>
          <p:cNvSpPr>
            <a:spLocks noGrp="1"/>
          </p:cNvSpPr>
          <p:nvPr>
            <p:ph type="dt" sz="half" idx="17"/>
          </p:nvPr>
        </p:nvSpPr>
        <p:spPr/>
        <p:txBody>
          <a:bodyPr/>
          <a:lstStyle/>
          <a:p>
            <a:r>
              <a:rPr lang="en-US"/>
              <a:t>[Date]</a:t>
            </a:r>
            <a:endParaRPr lang="en-US" dirty="0"/>
          </a:p>
        </p:txBody>
      </p:sp>
    </p:spTree>
    <p:extLst>
      <p:ext uri="{BB962C8B-B14F-4D97-AF65-F5344CB8AC3E}">
        <p14:creationId xmlns:p14="http://schemas.microsoft.com/office/powerpoint/2010/main" val="42688486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 Illustration_Bark">
    <p:bg>
      <p:bgRef idx="1001">
        <a:schemeClr val="bg1"/>
      </p:bgRef>
    </p:bg>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id="{BB55E146-CDC2-714E-AEDA-21D37E508E28}"/>
              </a:ext>
            </a:extLst>
          </p:cNvPr>
          <p:cNvSpPr>
            <a:spLocks noGrp="1"/>
          </p:cNvSpPr>
          <p:nvPr>
            <p:ph type="pic" sz="quarter" idx="11" hasCustomPrompt="1"/>
          </p:nvPr>
        </p:nvSpPr>
        <p:spPr>
          <a:xfrm>
            <a:off x="6096000" y="0"/>
            <a:ext cx="6096000" cy="6858000"/>
          </a:xfrm>
          <a:solidFill>
            <a:schemeClr val="tx1">
              <a:lumMod val="10000"/>
              <a:lumOff val="90000"/>
            </a:schemeClr>
          </a:solidFill>
        </p:spPr>
        <p:txBody>
          <a:bodyPr lIns="72000" tIns="72000" rIns="0"/>
          <a:lstStyle>
            <a:lvl1pPr>
              <a:defRPr sz="1400" b="0" i="0">
                <a:solidFill>
                  <a:srgbClr val="36293C"/>
                </a:solidFill>
                <a:latin typeface="Oracle Sans Light" panose="020B0403020204020204" pitchFamily="34" charset="0"/>
                <a:cs typeface="Oracle Sans Light" panose="020B0403020204020204" pitchFamily="34" charset="0"/>
              </a:defRPr>
            </a:lvl1pPr>
          </a:lstStyle>
          <a:p>
            <a:r>
              <a:rPr lang="en-US" dirty="0"/>
              <a:t>Click icon to add illustration</a:t>
            </a:r>
          </a:p>
        </p:txBody>
      </p:sp>
      <p:pic>
        <p:nvPicPr>
          <p:cNvPr id="19" name="Picture 18">
            <a:extLst>
              <a:ext uri="{FF2B5EF4-FFF2-40B4-BE49-F238E27FC236}">
                <a16:creationId xmlns:a16="http://schemas.microsoft.com/office/drawing/2014/main" id="{DACCF8B2-841F-D148-9834-7B1827F1FEA7}"/>
              </a:ext>
              <a:ext uri="{C183D7F6-B498-43B3-948B-1728B52AA6E4}">
                <adec:decorative xmlns:adec="http://schemas.microsoft.com/office/drawing/2017/decorative" val="1"/>
              </a:ext>
            </a:extLst>
          </p:cNvPr>
          <p:cNvPicPr>
            <a:picLocks noChangeAspect="1"/>
          </p:cNvPicPr>
          <p:nvPr userDrawn="1"/>
        </p:nvPicPr>
        <p:blipFill>
          <a:blip r:embed="rId2">
            <a:alphaModFix amt="4000"/>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23" name="Title 1">
            <a:extLst>
              <a:ext uri="{FF2B5EF4-FFF2-40B4-BE49-F238E27FC236}">
                <a16:creationId xmlns:a16="http://schemas.microsoft.com/office/drawing/2014/main" id="{8A0A7166-96D6-457B-8CE6-21491B0153C5}"/>
              </a:ext>
            </a:extLst>
          </p:cNvPr>
          <p:cNvSpPr>
            <a:spLocks noGrp="1"/>
          </p:cNvSpPr>
          <p:nvPr>
            <p:ph type="title" hasCustomPrompt="1"/>
          </p:nvPr>
        </p:nvSpPr>
        <p:spPr>
          <a:xfrm>
            <a:off x="768875" y="182403"/>
            <a:ext cx="4758468" cy="822960"/>
          </a:xfrm>
        </p:spPr>
        <p:txBody>
          <a:bodyPr/>
          <a:lstStyle/>
          <a:p>
            <a:r>
              <a:rPr lang="en-US" dirty="0"/>
              <a:t>Title</a:t>
            </a:r>
          </a:p>
        </p:txBody>
      </p:sp>
      <p:sp>
        <p:nvSpPr>
          <p:cNvPr id="20" name="Text Placeholder 21">
            <a:extLst>
              <a:ext uri="{FF2B5EF4-FFF2-40B4-BE49-F238E27FC236}">
                <a16:creationId xmlns:a16="http://schemas.microsoft.com/office/drawing/2014/main" id="{5FFA19F3-F0DE-904F-A1EB-1E14E01C018F}"/>
              </a:ext>
            </a:extLst>
          </p:cNvPr>
          <p:cNvSpPr>
            <a:spLocks noGrp="1"/>
          </p:cNvSpPr>
          <p:nvPr>
            <p:ph type="body" sz="quarter" idx="35" hasCustomPrompt="1"/>
          </p:nvPr>
        </p:nvSpPr>
        <p:spPr>
          <a:xfrm>
            <a:off x="738121" y="1737360"/>
            <a:ext cx="4762530" cy="720907"/>
          </a:xfrm>
          <a:prstGeom prst="rect">
            <a:avLst/>
          </a:prstGeom>
        </p:spPr>
        <p:txBody>
          <a:bodyPr lIns="0" tIns="0" rIns="0" bIns="0"/>
          <a:lstStyle>
            <a:lvl1pPr algn="l">
              <a:lnSpc>
                <a:spcPts val="1880"/>
              </a:lnSpc>
              <a:defRPr sz="1400" b="1" i="0">
                <a:solidFill>
                  <a:schemeClr val="tx1"/>
                </a:solidFill>
                <a:latin typeface="Oracle Sans" panose="020B0503020204020204" pitchFamily="34" charset="0"/>
                <a:cs typeface="Oracle Sans" panose="020B05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26" name="Text Placeholder 21">
            <a:extLst>
              <a:ext uri="{FF2B5EF4-FFF2-40B4-BE49-F238E27FC236}">
                <a16:creationId xmlns:a16="http://schemas.microsoft.com/office/drawing/2014/main" id="{57757A24-B32C-B04D-9BA0-AD7C02A73754}"/>
              </a:ext>
            </a:extLst>
          </p:cNvPr>
          <p:cNvSpPr>
            <a:spLocks noGrp="1"/>
          </p:cNvSpPr>
          <p:nvPr>
            <p:ph type="body" sz="quarter" idx="32" hasCustomPrompt="1"/>
          </p:nvPr>
        </p:nvSpPr>
        <p:spPr>
          <a:xfrm>
            <a:off x="738120" y="2690711"/>
            <a:ext cx="4762532" cy="162478"/>
          </a:xfrm>
          <a:prstGeom prst="rect">
            <a:avLst/>
          </a:prstGeom>
        </p:spPr>
        <p:txBody>
          <a:bodyPr lIns="0" tIns="0" rIns="0" bIns="0"/>
          <a:lstStyle>
            <a:lvl1pPr marL="180975" indent="-180975" algn="l">
              <a:spcAft>
                <a:spcPts val="600"/>
              </a:spcAft>
              <a:buClr>
                <a:srgbClr val="FACD62"/>
              </a:buClr>
              <a:buFont typeface="Arial" panose="020B0604020202020204" pitchFamily="34" charset="0"/>
              <a:buChar char="•"/>
              <a:tabLst/>
              <a:defRPr sz="1400" b="1" i="0">
                <a:solidFill>
                  <a:srgbClr val="FACD62"/>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22" name="Text Placeholder 21">
            <a:extLst>
              <a:ext uri="{FF2B5EF4-FFF2-40B4-BE49-F238E27FC236}">
                <a16:creationId xmlns:a16="http://schemas.microsoft.com/office/drawing/2014/main" id="{DBAD9E94-7A74-A34C-A552-EE0B94D10A1D}"/>
              </a:ext>
            </a:extLst>
          </p:cNvPr>
          <p:cNvSpPr>
            <a:spLocks noGrp="1"/>
          </p:cNvSpPr>
          <p:nvPr>
            <p:ph type="body" sz="quarter" idx="31" hasCustomPrompt="1"/>
          </p:nvPr>
        </p:nvSpPr>
        <p:spPr>
          <a:xfrm>
            <a:off x="738121" y="2932643"/>
            <a:ext cx="4762530" cy="606635"/>
          </a:xfrm>
          <a:prstGeom prst="rect">
            <a:avLst/>
          </a:prstGeom>
        </p:spPr>
        <p:txBody>
          <a:bodyPr lIns="180000" tIns="0" rIns="0" bIns="0"/>
          <a:lstStyle>
            <a:lvl1pPr algn="l">
              <a:lnSpc>
                <a:spcPts val="1680"/>
              </a:lnSpc>
              <a:defRPr sz="1200" b="0" i="0">
                <a:solidFill>
                  <a:schemeClr val="tx1"/>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27" name="Text Placeholder 21">
            <a:extLst>
              <a:ext uri="{FF2B5EF4-FFF2-40B4-BE49-F238E27FC236}">
                <a16:creationId xmlns:a16="http://schemas.microsoft.com/office/drawing/2014/main" id="{5E18D9EF-730F-E743-A97F-C6E404C510BC}"/>
              </a:ext>
            </a:extLst>
          </p:cNvPr>
          <p:cNvSpPr>
            <a:spLocks noGrp="1"/>
          </p:cNvSpPr>
          <p:nvPr>
            <p:ph type="body" sz="quarter" idx="38" hasCustomPrompt="1"/>
          </p:nvPr>
        </p:nvSpPr>
        <p:spPr>
          <a:xfrm>
            <a:off x="738120" y="3801890"/>
            <a:ext cx="4762532" cy="162478"/>
          </a:xfrm>
          <a:prstGeom prst="rect">
            <a:avLst/>
          </a:prstGeom>
        </p:spPr>
        <p:txBody>
          <a:bodyPr lIns="0" tIns="0" rIns="0" bIns="0"/>
          <a:lstStyle>
            <a:lvl1pPr marL="180975" indent="-180975" algn="l">
              <a:spcAft>
                <a:spcPts val="600"/>
              </a:spcAft>
              <a:buClr>
                <a:srgbClr val="FACD62"/>
              </a:buClr>
              <a:buFont typeface="Arial" panose="020B0604020202020204" pitchFamily="34" charset="0"/>
              <a:buChar char="•"/>
              <a:tabLst/>
              <a:defRPr sz="1400" b="1" i="0">
                <a:solidFill>
                  <a:srgbClr val="FACD62"/>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24" name="Text Placeholder 21">
            <a:extLst>
              <a:ext uri="{FF2B5EF4-FFF2-40B4-BE49-F238E27FC236}">
                <a16:creationId xmlns:a16="http://schemas.microsoft.com/office/drawing/2014/main" id="{9C359B9B-D2DA-FB4B-AAAD-6CFFD8E46CFA}"/>
              </a:ext>
            </a:extLst>
          </p:cNvPr>
          <p:cNvSpPr>
            <a:spLocks noGrp="1"/>
          </p:cNvSpPr>
          <p:nvPr>
            <p:ph type="body" sz="quarter" idx="36" hasCustomPrompt="1"/>
          </p:nvPr>
        </p:nvSpPr>
        <p:spPr>
          <a:xfrm>
            <a:off x="738121" y="4041610"/>
            <a:ext cx="4762530" cy="606635"/>
          </a:xfrm>
          <a:prstGeom prst="rect">
            <a:avLst/>
          </a:prstGeom>
        </p:spPr>
        <p:txBody>
          <a:bodyPr lIns="180000" tIns="0" rIns="0" bIns="0"/>
          <a:lstStyle>
            <a:lvl1pPr algn="l">
              <a:lnSpc>
                <a:spcPts val="1680"/>
              </a:lnSpc>
              <a:defRPr sz="1200" b="0" i="0">
                <a:solidFill>
                  <a:schemeClr val="tx1"/>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28" name="Text Placeholder 21">
            <a:extLst>
              <a:ext uri="{FF2B5EF4-FFF2-40B4-BE49-F238E27FC236}">
                <a16:creationId xmlns:a16="http://schemas.microsoft.com/office/drawing/2014/main" id="{705E9678-4AE2-9B4E-BFE6-764DF0EF5D48}"/>
              </a:ext>
            </a:extLst>
          </p:cNvPr>
          <p:cNvSpPr>
            <a:spLocks noGrp="1"/>
          </p:cNvSpPr>
          <p:nvPr>
            <p:ph type="body" sz="quarter" idx="39" hasCustomPrompt="1"/>
          </p:nvPr>
        </p:nvSpPr>
        <p:spPr>
          <a:xfrm>
            <a:off x="738120" y="4856833"/>
            <a:ext cx="4762532" cy="162478"/>
          </a:xfrm>
          <a:prstGeom prst="rect">
            <a:avLst/>
          </a:prstGeom>
        </p:spPr>
        <p:txBody>
          <a:bodyPr lIns="0" tIns="0" rIns="0" bIns="0"/>
          <a:lstStyle>
            <a:lvl1pPr marL="180975" indent="-180975" algn="l">
              <a:spcAft>
                <a:spcPts val="600"/>
              </a:spcAft>
              <a:buClr>
                <a:srgbClr val="FACD62"/>
              </a:buClr>
              <a:buFont typeface="Arial" panose="020B0604020202020204" pitchFamily="34" charset="0"/>
              <a:buChar char="•"/>
              <a:tabLst/>
              <a:defRPr sz="1400" b="1" i="0">
                <a:solidFill>
                  <a:srgbClr val="FACD62"/>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25" name="Text Placeholder 21">
            <a:extLst>
              <a:ext uri="{FF2B5EF4-FFF2-40B4-BE49-F238E27FC236}">
                <a16:creationId xmlns:a16="http://schemas.microsoft.com/office/drawing/2014/main" id="{7AAF4629-1659-1848-BBE3-0D9BF0259D97}"/>
              </a:ext>
            </a:extLst>
          </p:cNvPr>
          <p:cNvSpPr>
            <a:spLocks noGrp="1"/>
          </p:cNvSpPr>
          <p:nvPr>
            <p:ph type="body" sz="quarter" idx="37" hasCustomPrompt="1"/>
          </p:nvPr>
        </p:nvSpPr>
        <p:spPr>
          <a:xfrm>
            <a:off x="738121" y="5096553"/>
            <a:ext cx="4762530" cy="606635"/>
          </a:xfrm>
          <a:prstGeom prst="rect">
            <a:avLst/>
          </a:prstGeom>
        </p:spPr>
        <p:txBody>
          <a:bodyPr lIns="180000" tIns="0" rIns="0" bIns="0"/>
          <a:lstStyle>
            <a:lvl1pPr algn="l">
              <a:lnSpc>
                <a:spcPts val="1680"/>
              </a:lnSpc>
              <a:defRPr sz="1200" b="0" i="0">
                <a:solidFill>
                  <a:schemeClr val="tx1"/>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11" name="Date Placeholder 2">
            <a:extLst>
              <a:ext uri="{FF2B5EF4-FFF2-40B4-BE49-F238E27FC236}">
                <a16:creationId xmlns:a16="http://schemas.microsoft.com/office/drawing/2014/main" id="{02FE86E8-3569-AB4A-8466-3E28B967F19F}"/>
              </a:ext>
            </a:extLst>
          </p:cNvPr>
          <p:cNvSpPr>
            <a:spLocks noGrp="1"/>
          </p:cNvSpPr>
          <p:nvPr>
            <p:ph type="dt" sz="half" idx="10"/>
          </p:nvPr>
        </p:nvSpPr>
        <p:spPr>
          <a:xfrm>
            <a:off x="6873138" y="6425604"/>
            <a:ext cx="2743200" cy="363500"/>
          </a:xfrm>
        </p:spPr>
        <p:txBody>
          <a:bodyPr/>
          <a:lstStyle/>
          <a:p>
            <a:r>
              <a:rPr lang="en-US"/>
              <a:t>[Date]</a:t>
            </a:r>
            <a:endParaRPr lang="en-US" dirty="0"/>
          </a:p>
        </p:txBody>
      </p:sp>
      <p:sp>
        <p:nvSpPr>
          <p:cNvPr id="12" name="Footer Placeholder 3">
            <a:extLst>
              <a:ext uri="{FF2B5EF4-FFF2-40B4-BE49-F238E27FC236}">
                <a16:creationId xmlns:a16="http://schemas.microsoft.com/office/drawing/2014/main" id="{16D85CB2-6462-FA46-B7E7-A716A17CA5ED}"/>
              </a:ext>
            </a:extLst>
          </p:cNvPr>
          <p:cNvSpPr>
            <a:spLocks noGrp="1"/>
          </p:cNvSpPr>
          <p:nvPr>
            <p:ph type="ftr" sz="quarter" idx="33"/>
          </p:nvPr>
        </p:nvSpPr>
        <p:spPr>
          <a:xfrm>
            <a:off x="1127759" y="6423978"/>
            <a:ext cx="5745379" cy="365125"/>
          </a:xfrm>
          <a:prstGeom prst="rect">
            <a:avLst/>
          </a:prstGeom>
        </p:spPr>
        <p:txBody>
          <a:bodyPr/>
          <a:lstStyle/>
          <a:p>
            <a:r>
              <a:rPr lang="en-US"/>
              <a:t>Copyright © 2025, Oracle and/or its affiliates</a:t>
            </a:r>
            <a:endParaRPr lang="en-US" dirty="0"/>
          </a:p>
        </p:txBody>
      </p:sp>
      <p:sp>
        <p:nvSpPr>
          <p:cNvPr id="14" name="Slide Number Placeholder 4">
            <a:extLst>
              <a:ext uri="{FF2B5EF4-FFF2-40B4-BE49-F238E27FC236}">
                <a16:creationId xmlns:a16="http://schemas.microsoft.com/office/drawing/2014/main" id="{D70612A1-6FD4-6543-83A4-906E6368AF38}"/>
              </a:ext>
            </a:extLst>
          </p:cNvPr>
          <p:cNvSpPr>
            <a:spLocks noGrp="1"/>
          </p:cNvSpPr>
          <p:nvPr>
            <p:ph type="sldNum" sz="quarter" idx="12"/>
          </p:nvPr>
        </p:nvSpPr>
        <p:spPr>
          <a:xfrm>
            <a:off x="762000" y="6423660"/>
            <a:ext cx="365760" cy="365760"/>
          </a:xfrm>
        </p:spPr>
        <p:txBody>
          <a:bodyPr/>
          <a:lstStyle/>
          <a:p>
            <a:fld id="{345D60D9-5372-5F40-9443-0F9AE5BDC3C8}" type="slidenum">
              <a:rPr lang="en-US" smtClean="0"/>
              <a:pPr/>
              <a:t>‹#›</a:t>
            </a:fld>
            <a:endParaRPr lang="en-US" dirty="0"/>
          </a:p>
        </p:txBody>
      </p:sp>
      <p:pic>
        <p:nvPicPr>
          <p:cNvPr id="16" name="OTag">
            <a:extLst>
              <a:ext uri="{FF2B5EF4-FFF2-40B4-BE49-F238E27FC236}">
                <a16:creationId xmlns:a16="http://schemas.microsoft.com/office/drawing/2014/main" id="{715A603A-E7E3-4E90-8854-DB93AB9E921E}"/>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32578403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Light - Title 4 Column">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665C0AC-7132-4356-88D4-79E4A49B2CE4}"/>
              </a:ext>
            </a:extLst>
          </p:cNvPr>
          <p:cNvSpPr>
            <a:spLocks noGrp="1"/>
          </p:cNvSpPr>
          <p:nvPr>
            <p:ph type="title" hasCustomPrompt="1"/>
          </p:nvPr>
        </p:nvSpPr>
        <p:spPr/>
        <p:txBody>
          <a:bodyPr/>
          <a:lstStyle>
            <a:lvl1pPr>
              <a:defRPr/>
            </a:lvl1pPr>
          </a:lstStyle>
          <a:p>
            <a:r>
              <a:rPr lang="en-US" dirty="0"/>
              <a:t>Title</a:t>
            </a:r>
          </a:p>
        </p:txBody>
      </p:sp>
      <p:sp>
        <p:nvSpPr>
          <p:cNvPr id="14" name="Content">
            <a:extLst>
              <a:ext uri="{FF2B5EF4-FFF2-40B4-BE49-F238E27FC236}">
                <a16:creationId xmlns:a16="http://schemas.microsoft.com/office/drawing/2014/main" id="{E8663D3B-9A53-498F-965E-396982ED4795}"/>
              </a:ext>
            </a:extLst>
          </p:cNvPr>
          <p:cNvSpPr>
            <a:spLocks noGrp="1"/>
          </p:cNvSpPr>
          <p:nvPr>
            <p:ph sz="quarter" idx="21"/>
          </p:nvPr>
        </p:nvSpPr>
        <p:spPr>
          <a:xfrm>
            <a:off x="768875" y="1624695"/>
            <a:ext cx="2478024" cy="44914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Column Divider">
            <a:extLst>
              <a:ext uri="{FF2B5EF4-FFF2-40B4-BE49-F238E27FC236}">
                <a16:creationId xmlns:a16="http://schemas.microsoft.com/office/drawing/2014/main" id="{B228B4F2-5D6F-42F4-B132-F908BB527268}"/>
              </a:ext>
              <a:ext uri="{C183D7F6-B498-43B3-948B-1728B52AA6E4}">
                <adec:decorative xmlns:adec="http://schemas.microsoft.com/office/drawing/2017/decorative" val="1"/>
              </a:ext>
            </a:extLst>
          </p:cNvPr>
          <p:cNvCxnSpPr>
            <a:cxnSpLocks/>
          </p:cNvCxnSpPr>
          <p:nvPr userDrawn="1"/>
        </p:nvCxnSpPr>
        <p:spPr>
          <a:xfrm>
            <a:off x="3374450" y="1590159"/>
            <a:ext cx="0" cy="4525997"/>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6" name="Content">
            <a:extLst>
              <a:ext uri="{FF2B5EF4-FFF2-40B4-BE49-F238E27FC236}">
                <a16:creationId xmlns:a16="http://schemas.microsoft.com/office/drawing/2014/main" id="{C6E514B1-E15D-44A0-9CCE-95C8DA87811F}"/>
              </a:ext>
            </a:extLst>
          </p:cNvPr>
          <p:cNvSpPr>
            <a:spLocks noGrp="1"/>
          </p:cNvSpPr>
          <p:nvPr>
            <p:ph sz="quarter" idx="22"/>
          </p:nvPr>
        </p:nvSpPr>
        <p:spPr>
          <a:xfrm>
            <a:off x="3494491" y="1624695"/>
            <a:ext cx="2478024" cy="44914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2" name="Column Divider 2">
            <a:extLst>
              <a:ext uri="{FF2B5EF4-FFF2-40B4-BE49-F238E27FC236}">
                <a16:creationId xmlns:a16="http://schemas.microsoft.com/office/drawing/2014/main" id="{43000B2C-7C76-4F07-AF50-5F3019C384BC}"/>
              </a:ext>
              <a:ext uri="{C183D7F6-B498-43B3-948B-1728B52AA6E4}">
                <adec:decorative xmlns:adec="http://schemas.microsoft.com/office/drawing/2017/decorative" val="1"/>
              </a:ext>
            </a:extLst>
          </p:cNvPr>
          <p:cNvCxnSpPr>
            <a:cxnSpLocks/>
          </p:cNvCxnSpPr>
          <p:nvPr userDrawn="1"/>
        </p:nvCxnSpPr>
        <p:spPr>
          <a:xfrm>
            <a:off x="6107576" y="1590159"/>
            <a:ext cx="0" cy="4525997"/>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20" name="Content">
            <a:extLst>
              <a:ext uri="{FF2B5EF4-FFF2-40B4-BE49-F238E27FC236}">
                <a16:creationId xmlns:a16="http://schemas.microsoft.com/office/drawing/2014/main" id="{2247B5E8-018D-4771-A953-EF6B364EF65B}"/>
              </a:ext>
            </a:extLst>
          </p:cNvPr>
          <p:cNvSpPr>
            <a:spLocks noGrp="1"/>
          </p:cNvSpPr>
          <p:nvPr>
            <p:ph sz="quarter" idx="23"/>
          </p:nvPr>
        </p:nvSpPr>
        <p:spPr>
          <a:xfrm>
            <a:off x="6237692" y="1624695"/>
            <a:ext cx="2478024" cy="44914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9" name="Column Divider 3">
            <a:extLst>
              <a:ext uri="{FF2B5EF4-FFF2-40B4-BE49-F238E27FC236}">
                <a16:creationId xmlns:a16="http://schemas.microsoft.com/office/drawing/2014/main" id="{0379F816-270D-4D0F-8838-510AA3E97C28}"/>
              </a:ext>
              <a:ext uri="{C183D7F6-B498-43B3-948B-1728B52AA6E4}">
                <adec:decorative xmlns:adec="http://schemas.microsoft.com/office/drawing/2017/decorative" val="1"/>
              </a:ext>
            </a:extLst>
          </p:cNvPr>
          <p:cNvCxnSpPr>
            <a:cxnSpLocks/>
          </p:cNvCxnSpPr>
          <p:nvPr userDrawn="1"/>
        </p:nvCxnSpPr>
        <p:spPr>
          <a:xfrm>
            <a:off x="8840702" y="1590159"/>
            <a:ext cx="0" cy="4525997"/>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21" name="Content">
            <a:extLst>
              <a:ext uri="{FF2B5EF4-FFF2-40B4-BE49-F238E27FC236}">
                <a16:creationId xmlns:a16="http://schemas.microsoft.com/office/drawing/2014/main" id="{5A086AA3-9970-4DBC-8029-443B5C7FA8B1}"/>
              </a:ext>
            </a:extLst>
          </p:cNvPr>
          <p:cNvSpPr>
            <a:spLocks noGrp="1"/>
          </p:cNvSpPr>
          <p:nvPr>
            <p:ph sz="quarter" idx="24"/>
          </p:nvPr>
        </p:nvSpPr>
        <p:spPr>
          <a:xfrm>
            <a:off x="8980892" y="1624695"/>
            <a:ext cx="2478024" cy="44914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a:extLst>
              <a:ext uri="{FF2B5EF4-FFF2-40B4-BE49-F238E27FC236}">
                <a16:creationId xmlns:a16="http://schemas.microsoft.com/office/drawing/2014/main" id="{13064CFB-254B-4876-8556-026D173672E6}"/>
              </a:ext>
            </a:extLst>
          </p:cNvPr>
          <p:cNvSpPr>
            <a:spLocks noGrp="1"/>
          </p:cNvSpPr>
          <p:nvPr>
            <p:ph type="sldNum" sz="quarter" idx="20"/>
          </p:nvPr>
        </p:nvSpPr>
        <p:spPr/>
        <p:txBody>
          <a:bodyPr/>
          <a:lstStyle/>
          <a:p>
            <a:fld id="{345D60D9-5372-5F40-9443-0F9AE5BDC3C8}" type="slidenum">
              <a:rPr lang="en-US" smtClean="0"/>
              <a:pPr/>
              <a:t>‹#›</a:t>
            </a:fld>
            <a:endParaRPr lang="en-US" dirty="0"/>
          </a:p>
        </p:txBody>
      </p:sp>
      <p:sp>
        <p:nvSpPr>
          <p:cNvPr id="5" name="Footer Placeholder 4">
            <a:extLst>
              <a:ext uri="{FF2B5EF4-FFF2-40B4-BE49-F238E27FC236}">
                <a16:creationId xmlns:a16="http://schemas.microsoft.com/office/drawing/2014/main" id="{C8EC9026-CA1C-465B-ADD5-AE1F9B7A0775}"/>
              </a:ext>
            </a:extLst>
          </p:cNvPr>
          <p:cNvSpPr>
            <a:spLocks noGrp="1"/>
          </p:cNvSpPr>
          <p:nvPr>
            <p:ph type="ftr" sz="quarter" idx="19"/>
          </p:nvPr>
        </p:nvSpPr>
        <p:spPr/>
        <p:txBody>
          <a:bodyPr/>
          <a:lstStyle/>
          <a:p>
            <a:r>
              <a:rPr lang="en-US"/>
              <a:t>Copyright © 2023, Oracle and/or its affiliates  |  Confidential: Internal/Restricted/Highly Restricted</a:t>
            </a:r>
            <a:endParaRPr lang="en-US" dirty="0"/>
          </a:p>
        </p:txBody>
      </p:sp>
      <p:sp>
        <p:nvSpPr>
          <p:cNvPr id="2" name="Date Placeholder 1">
            <a:extLst>
              <a:ext uri="{FF2B5EF4-FFF2-40B4-BE49-F238E27FC236}">
                <a16:creationId xmlns:a16="http://schemas.microsoft.com/office/drawing/2014/main" id="{1A131A1D-D1FF-4A37-8531-B67D54ED466D}"/>
              </a:ext>
            </a:extLst>
          </p:cNvPr>
          <p:cNvSpPr>
            <a:spLocks noGrp="1"/>
          </p:cNvSpPr>
          <p:nvPr>
            <p:ph type="dt" sz="half" idx="18"/>
          </p:nvPr>
        </p:nvSpPr>
        <p:spPr/>
        <p:txBody>
          <a:bodyPr/>
          <a:lstStyle/>
          <a:p>
            <a:r>
              <a:rPr lang="en-US"/>
              <a:t>[Date]</a:t>
            </a:r>
            <a:endParaRPr lang="en-US" dirty="0"/>
          </a:p>
        </p:txBody>
      </p:sp>
    </p:spTree>
    <p:extLst>
      <p:ext uri="{BB962C8B-B14F-4D97-AF65-F5344CB8AC3E}">
        <p14:creationId xmlns:p14="http://schemas.microsoft.com/office/powerpoint/2010/main" val="21089313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Dark - Title 4 Column">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AA814CE-3331-469B-8BE8-853F42A03463}"/>
              </a:ext>
            </a:extLst>
          </p:cNvPr>
          <p:cNvSpPr>
            <a:spLocks noGrp="1"/>
          </p:cNvSpPr>
          <p:nvPr>
            <p:ph type="title" hasCustomPrompt="1"/>
          </p:nvPr>
        </p:nvSpPr>
        <p:spPr/>
        <p:txBody>
          <a:bodyPr/>
          <a:lstStyle>
            <a:lvl1pPr>
              <a:defRPr/>
            </a:lvl1pPr>
          </a:lstStyle>
          <a:p>
            <a:r>
              <a:rPr lang="en-US" dirty="0"/>
              <a:t>Title</a:t>
            </a:r>
          </a:p>
        </p:txBody>
      </p:sp>
      <p:sp>
        <p:nvSpPr>
          <p:cNvPr id="14" name="Content">
            <a:extLst>
              <a:ext uri="{FF2B5EF4-FFF2-40B4-BE49-F238E27FC236}">
                <a16:creationId xmlns:a16="http://schemas.microsoft.com/office/drawing/2014/main" id="{82A8B763-D3CB-47EE-8BD1-DD75A96CD83D}"/>
              </a:ext>
            </a:extLst>
          </p:cNvPr>
          <p:cNvSpPr>
            <a:spLocks noGrp="1"/>
          </p:cNvSpPr>
          <p:nvPr>
            <p:ph sz="quarter" idx="21"/>
          </p:nvPr>
        </p:nvSpPr>
        <p:spPr>
          <a:xfrm>
            <a:off x="768875" y="1624695"/>
            <a:ext cx="2478024" cy="44914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6" name="Column Divider">
            <a:extLst>
              <a:ext uri="{FF2B5EF4-FFF2-40B4-BE49-F238E27FC236}">
                <a16:creationId xmlns:a16="http://schemas.microsoft.com/office/drawing/2014/main" id="{83E8D5C8-7C67-4431-B8FF-21967A7DD1BC}"/>
              </a:ext>
              <a:ext uri="{C183D7F6-B498-43B3-948B-1728B52AA6E4}">
                <adec:decorative xmlns:adec="http://schemas.microsoft.com/office/drawing/2017/decorative" val="1"/>
              </a:ext>
            </a:extLst>
          </p:cNvPr>
          <p:cNvCxnSpPr>
            <a:cxnSpLocks/>
          </p:cNvCxnSpPr>
          <p:nvPr userDrawn="1"/>
        </p:nvCxnSpPr>
        <p:spPr>
          <a:xfrm>
            <a:off x="3374450" y="1590159"/>
            <a:ext cx="0" cy="4525997"/>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20" name="Content">
            <a:extLst>
              <a:ext uri="{FF2B5EF4-FFF2-40B4-BE49-F238E27FC236}">
                <a16:creationId xmlns:a16="http://schemas.microsoft.com/office/drawing/2014/main" id="{CE0DD220-0D51-46D3-9FE7-75084488FD07}"/>
              </a:ext>
            </a:extLst>
          </p:cNvPr>
          <p:cNvSpPr>
            <a:spLocks noGrp="1"/>
          </p:cNvSpPr>
          <p:nvPr>
            <p:ph sz="quarter" idx="22"/>
          </p:nvPr>
        </p:nvSpPr>
        <p:spPr>
          <a:xfrm>
            <a:off x="3494491" y="1624695"/>
            <a:ext cx="2478024" cy="44914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21" name="Column Divider 2">
            <a:extLst>
              <a:ext uri="{FF2B5EF4-FFF2-40B4-BE49-F238E27FC236}">
                <a16:creationId xmlns:a16="http://schemas.microsoft.com/office/drawing/2014/main" id="{036DDD68-EB72-4EF9-9D5E-1785019830D4}"/>
              </a:ext>
              <a:ext uri="{C183D7F6-B498-43B3-948B-1728B52AA6E4}">
                <adec:decorative xmlns:adec="http://schemas.microsoft.com/office/drawing/2017/decorative" val="1"/>
              </a:ext>
            </a:extLst>
          </p:cNvPr>
          <p:cNvCxnSpPr>
            <a:cxnSpLocks/>
          </p:cNvCxnSpPr>
          <p:nvPr userDrawn="1"/>
        </p:nvCxnSpPr>
        <p:spPr>
          <a:xfrm>
            <a:off x="6107576" y="1590159"/>
            <a:ext cx="0" cy="4525997"/>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22" name="Content">
            <a:extLst>
              <a:ext uri="{FF2B5EF4-FFF2-40B4-BE49-F238E27FC236}">
                <a16:creationId xmlns:a16="http://schemas.microsoft.com/office/drawing/2014/main" id="{D9610AB7-43C7-4DDE-834C-C536479FBAFD}"/>
              </a:ext>
            </a:extLst>
          </p:cNvPr>
          <p:cNvSpPr>
            <a:spLocks noGrp="1"/>
          </p:cNvSpPr>
          <p:nvPr>
            <p:ph sz="quarter" idx="23"/>
          </p:nvPr>
        </p:nvSpPr>
        <p:spPr>
          <a:xfrm>
            <a:off x="6237692" y="1624695"/>
            <a:ext cx="2478024" cy="44914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23" name="Column Divider 3">
            <a:extLst>
              <a:ext uri="{FF2B5EF4-FFF2-40B4-BE49-F238E27FC236}">
                <a16:creationId xmlns:a16="http://schemas.microsoft.com/office/drawing/2014/main" id="{A737D27B-5EBA-47DB-BB98-49B8B10474B6}"/>
              </a:ext>
              <a:ext uri="{C183D7F6-B498-43B3-948B-1728B52AA6E4}">
                <adec:decorative xmlns:adec="http://schemas.microsoft.com/office/drawing/2017/decorative" val="1"/>
              </a:ext>
            </a:extLst>
          </p:cNvPr>
          <p:cNvCxnSpPr>
            <a:cxnSpLocks/>
          </p:cNvCxnSpPr>
          <p:nvPr userDrawn="1"/>
        </p:nvCxnSpPr>
        <p:spPr>
          <a:xfrm>
            <a:off x="8840702" y="1590159"/>
            <a:ext cx="0" cy="4525997"/>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24" name="Content">
            <a:extLst>
              <a:ext uri="{FF2B5EF4-FFF2-40B4-BE49-F238E27FC236}">
                <a16:creationId xmlns:a16="http://schemas.microsoft.com/office/drawing/2014/main" id="{C9C70F35-CC3C-44C2-A81A-763137C9E659}"/>
              </a:ext>
            </a:extLst>
          </p:cNvPr>
          <p:cNvSpPr>
            <a:spLocks noGrp="1"/>
          </p:cNvSpPr>
          <p:nvPr>
            <p:ph sz="quarter" idx="24"/>
          </p:nvPr>
        </p:nvSpPr>
        <p:spPr>
          <a:xfrm>
            <a:off x="8980892" y="1624695"/>
            <a:ext cx="2478024" cy="44914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a:extLst>
              <a:ext uri="{FF2B5EF4-FFF2-40B4-BE49-F238E27FC236}">
                <a16:creationId xmlns:a16="http://schemas.microsoft.com/office/drawing/2014/main" id="{856EBA4F-FCB4-4B89-BEA0-1B33D86D6DE8}"/>
              </a:ext>
            </a:extLst>
          </p:cNvPr>
          <p:cNvSpPr>
            <a:spLocks noGrp="1"/>
          </p:cNvSpPr>
          <p:nvPr>
            <p:ph type="sldNum" sz="quarter" idx="20"/>
          </p:nvPr>
        </p:nvSpPr>
        <p:spPr/>
        <p:txBody>
          <a:bodyPr/>
          <a:lstStyle/>
          <a:p>
            <a:fld id="{345D60D9-5372-5F40-9443-0F9AE5BDC3C8}" type="slidenum">
              <a:rPr lang="en-US" smtClean="0"/>
              <a:pPr/>
              <a:t>‹#›</a:t>
            </a:fld>
            <a:endParaRPr lang="en-US" dirty="0"/>
          </a:p>
        </p:txBody>
      </p:sp>
      <p:sp>
        <p:nvSpPr>
          <p:cNvPr id="5" name="Footer Placeholder 4">
            <a:extLst>
              <a:ext uri="{FF2B5EF4-FFF2-40B4-BE49-F238E27FC236}">
                <a16:creationId xmlns:a16="http://schemas.microsoft.com/office/drawing/2014/main" id="{D15A8344-82CB-496F-8690-72CF339725D6}"/>
              </a:ext>
            </a:extLst>
          </p:cNvPr>
          <p:cNvSpPr>
            <a:spLocks noGrp="1"/>
          </p:cNvSpPr>
          <p:nvPr>
            <p:ph type="ftr" sz="quarter" idx="19"/>
          </p:nvPr>
        </p:nvSpPr>
        <p:spPr/>
        <p:txBody>
          <a:bodyPr/>
          <a:lstStyle/>
          <a:p>
            <a:r>
              <a:rPr lang="en-US"/>
              <a:t>Copyright © 2023, Oracle and/or its affiliates  |  Confidential: Internal/Restricted/Highly Restricted</a:t>
            </a:r>
            <a:endParaRPr lang="en-US" dirty="0"/>
          </a:p>
        </p:txBody>
      </p:sp>
      <p:sp>
        <p:nvSpPr>
          <p:cNvPr id="2" name="Date Placeholder 1">
            <a:extLst>
              <a:ext uri="{FF2B5EF4-FFF2-40B4-BE49-F238E27FC236}">
                <a16:creationId xmlns:a16="http://schemas.microsoft.com/office/drawing/2014/main" id="{52F26386-047A-407D-BEE4-BF9BC2C4C09F}"/>
              </a:ext>
            </a:extLst>
          </p:cNvPr>
          <p:cNvSpPr>
            <a:spLocks noGrp="1"/>
          </p:cNvSpPr>
          <p:nvPr>
            <p:ph type="dt" sz="half" idx="18"/>
          </p:nvPr>
        </p:nvSpPr>
        <p:spPr/>
        <p:txBody>
          <a:bodyPr/>
          <a:lstStyle/>
          <a:p>
            <a:r>
              <a:rPr lang="en-US"/>
              <a:t>[Date]</a:t>
            </a:r>
            <a:endParaRPr lang="en-US" dirty="0"/>
          </a:p>
        </p:txBody>
      </p:sp>
    </p:spTree>
    <p:extLst>
      <p:ext uri="{BB962C8B-B14F-4D97-AF65-F5344CB8AC3E}">
        <p14:creationId xmlns:p14="http://schemas.microsoft.com/office/powerpoint/2010/main" val="41849226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Light - Title/Subtitle 4 Column">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2191157-EC2D-4417-9959-2EA7D1DAFF57}"/>
              </a:ext>
            </a:extLst>
          </p:cNvPr>
          <p:cNvSpPr>
            <a:spLocks noGrp="1"/>
          </p:cNvSpPr>
          <p:nvPr>
            <p:ph type="title" hasCustomPrompt="1"/>
          </p:nvPr>
        </p:nvSpPr>
        <p:spPr/>
        <p:txBody>
          <a:bodyPr/>
          <a:lstStyle>
            <a:lvl1pPr>
              <a:defRPr/>
            </a:lvl1pPr>
          </a:lstStyle>
          <a:p>
            <a:r>
              <a:rPr lang="en-US" dirty="0"/>
              <a:t>Title</a:t>
            </a:r>
          </a:p>
        </p:txBody>
      </p:sp>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14" name="Content">
            <a:extLst>
              <a:ext uri="{FF2B5EF4-FFF2-40B4-BE49-F238E27FC236}">
                <a16:creationId xmlns:a16="http://schemas.microsoft.com/office/drawing/2014/main" id="{6BF5D6F2-6C6B-4DA4-AC0C-00E6A19878CE}"/>
              </a:ext>
            </a:extLst>
          </p:cNvPr>
          <p:cNvSpPr>
            <a:spLocks noGrp="1"/>
          </p:cNvSpPr>
          <p:nvPr>
            <p:ph sz="quarter" idx="21"/>
          </p:nvPr>
        </p:nvSpPr>
        <p:spPr>
          <a:xfrm>
            <a:off x="768875" y="1624695"/>
            <a:ext cx="2478024" cy="44914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6" name="Column Divider">
            <a:extLst>
              <a:ext uri="{FF2B5EF4-FFF2-40B4-BE49-F238E27FC236}">
                <a16:creationId xmlns:a16="http://schemas.microsoft.com/office/drawing/2014/main" id="{0F3461D4-649E-40E4-87F7-441B5AAD9F4E}"/>
              </a:ext>
              <a:ext uri="{C183D7F6-B498-43B3-948B-1728B52AA6E4}">
                <adec:decorative xmlns:adec="http://schemas.microsoft.com/office/drawing/2017/decorative" val="1"/>
              </a:ext>
            </a:extLst>
          </p:cNvPr>
          <p:cNvCxnSpPr>
            <a:cxnSpLocks/>
          </p:cNvCxnSpPr>
          <p:nvPr userDrawn="1"/>
        </p:nvCxnSpPr>
        <p:spPr>
          <a:xfrm>
            <a:off x="3374450" y="1590159"/>
            <a:ext cx="0" cy="4525997"/>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Content">
            <a:extLst>
              <a:ext uri="{FF2B5EF4-FFF2-40B4-BE49-F238E27FC236}">
                <a16:creationId xmlns:a16="http://schemas.microsoft.com/office/drawing/2014/main" id="{E5CE6DCB-8E0A-4B53-B64C-7BDFACF00EB2}"/>
              </a:ext>
            </a:extLst>
          </p:cNvPr>
          <p:cNvSpPr>
            <a:spLocks noGrp="1"/>
          </p:cNvSpPr>
          <p:nvPr>
            <p:ph sz="quarter" idx="22"/>
          </p:nvPr>
        </p:nvSpPr>
        <p:spPr>
          <a:xfrm>
            <a:off x="3494491" y="1624695"/>
            <a:ext cx="2478024" cy="44914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9" name="Column Divider 2">
            <a:extLst>
              <a:ext uri="{FF2B5EF4-FFF2-40B4-BE49-F238E27FC236}">
                <a16:creationId xmlns:a16="http://schemas.microsoft.com/office/drawing/2014/main" id="{E064F13D-89AB-46BC-A0F8-2756D43C729F}"/>
              </a:ext>
              <a:ext uri="{C183D7F6-B498-43B3-948B-1728B52AA6E4}">
                <adec:decorative xmlns:adec="http://schemas.microsoft.com/office/drawing/2017/decorative" val="1"/>
              </a:ext>
            </a:extLst>
          </p:cNvPr>
          <p:cNvCxnSpPr>
            <a:cxnSpLocks/>
          </p:cNvCxnSpPr>
          <p:nvPr userDrawn="1"/>
        </p:nvCxnSpPr>
        <p:spPr>
          <a:xfrm>
            <a:off x="6107576" y="1590159"/>
            <a:ext cx="0" cy="4525997"/>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20" name="Content">
            <a:extLst>
              <a:ext uri="{FF2B5EF4-FFF2-40B4-BE49-F238E27FC236}">
                <a16:creationId xmlns:a16="http://schemas.microsoft.com/office/drawing/2014/main" id="{F5D5DEA3-2814-41A5-B682-5701E98CEDF1}"/>
              </a:ext>
            </a:extLst>
          </p:cNvPr>
          <p:cNvSpPr>
            <a:spLocks noGrp="1"/>
          </p:cNvSpPr>
          <p:nvPr>
            <p:ph sz="quarter" idx="23"/>
          </p:nvPr>
        </p:nvSpPr>
        <p:spPr>
          <a:xfrm>
            <a:off x="6237692" y="1624695"/>
            <a:ext cx="2478024" cy="44914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22" name="Column Divider 3">
            <a:extLst>
              <a:ext uri="{FF2B5EF4-FFF2-40B4-BE49-F238E27FC236}">
                <a16:creationId xmlns:a16="http://schemas.microsoft.com/office/drawing/2014/main" id="{84710BBB-C09A-40C7-9EBC-25ADD5DA9E49}"/>
              </a:ext>
              <a:ext uri="{C183D7F6-B498-43B3-948B-1728B52AA6E4}">
                <adec:decorative xmlns:adec="http://schemas.microsoft.com/office/drawing/2017/decorative" val="1"/>
              </a:ext>
            </a:extLst>
          </p:cNvPr>
          <p:cNvCxnSpPr>
            <a:cxnSpLocks/>
          </p:cNvCxnSpPr>
          <p:nvPr userDrawn="1"/>
        </p:nvCxnSpPr>
        <p:spPr>
          <a:xfrm>
            <a:off x="8840702" y="1590159"/>
            <a:ext cx="0" cy="4525997"/>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26" name="Content">
            <a:extLst>
              <a:ext uri="{FF2B5EF4-FFF2-40B4-BE49-F238E27FC236}">
                <a16:creationId xmlns:a16="http://schemas.microsoft.com/office/drawing/2014/main" id="{1C9BA945-2582-4E81-8214-CB38E96D1DD0}"/>
              </a:ext>
            </a:extLst>
          </p:cNvPr>
          <p:cNvSpPr>
            <a:spLocks noGrp="1"/>
          </p:cNvSpPr>
          <p:nvPr>
            <p:ph sz="quarter" idx="24"/>
          </p:nvPr>
        </p:nvSpPr>
        <p:spPr>
          <a:xfrm>
            <a:off x="8980892" y="1624695"/>
            <a:ext cx="2478024" cy="44914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7">
            <a:extLst>
              <a:ext uri="{FF2B5EF4-FFF2-40B4-BE49-F238E27FC236}">
                <a16:creationId xmlns:a16="http://schemas.microsoft.com/office/drawing/2014/main" id="{589360B9-A253-468B-B3D3-70CC43B07468}"/>
              </a:ext>
            </a:extLst>
          </p:cNvPr>
          <p:cNvSpPr>
            <a:spLocks noGrp="1"/>
          </p:cNvSpPr>
          <p:nvPr>
            <p:ph type="sldNum" sz="quarter" idx="20"/>
          </p:nvPr>
        </p:nvSpPr>
        <p:spPr/>
        <p:txBody>
          <a:bodyPr/>
          <a:lstStyle/>
          <a:p>
            <a:fld id="{345D60D9-5372-5F40-9443-0F9AE5BDC3C8}" type="slidenum">
              <a:rPr lang="en-US" smtClean="0"/>
              <a:pPr/>
              <a:t>‹#›</a:t>
            </a:fld>
            <a:endParaRPr lang="en-US" dirty="0"/>
          </a:p>
        </p:txBody>
      </p:sp>
      <p:sp>
        <p:nvSpPr>
          <p:cNvPr id="7" name="Footer Placeholder 6">
            <a:extLst>
              <a:ext uri="{FF2B5EF4-FFF2-40B4-BE49-F238E27FC236}">
                <a16:creationId xmlns:a16="http://schemas.microsoft.com/office/drawing/2014/main" id="{3CE56F53-8C5C-4F85-9969-353868B64B25}"/>
              </a:ext>
            </a:extLst>
          </p:cNvPr>
          <p:cNvSpPr>
            <a:spLocks noGrp="1"/>
          </p:cNvSpPr>
          <p:nvPr>
            <p:ph type="ftr" sz="quarter" idx="19"/>
          </p:nvPr>
        </p:nvSpPr>
        <p:spPr/>
        <p:txBody>
          <a:bodyPr/>
          <a:lstStyle/>
          <a:p>
            <a:r>
              <a:rPr lang="en-US"/>
              <a:t>Copyright © 2023, Oracle and/or its affiliates  |  Confidential: Internal/Restricted/Highly Restricted</a:t>
            </a:r>
            <a:endParaRPr lang="en-US" dirty="0"/>
          </a:p>
        </p:txBody>
      </p:sp>
      <p:sp>
        <p:nvSpPr>
          <p:cNvPr id="2" name="Date Placeholder 1">
            <a:extLst>
              <a:ext uri="{FF2B5EF4-FFF2-40B4-BE49-F238E27FC236}">
                <a16:creationId xmlns:a16="http://schemas.microsoft.com/office/drawing/2014/main" id="{C2388CBD-B05C-4885-A081-172C87DCAD84}"/>
              </a:ext>
            </a:extLst>
          </p:cNvPr>
          <p:cNvSpPr>
            <a:spLocks noGrp="1"/>
          </p:cNvSpPr>
          <p:nvPr>
            <p:ph type="dt" sz="half" idx="18"/>
          </p:nvPr>
        </p:nvSpPr>
        <p:spPr/>
        <p:txBody>
          <a:bodyPr/>
          <a:lstStyle/>
          <a:p>
            <a:r>
              <a:rPr lang="en-US"/>
              <a:t>[Date]</a:t>
            </a:r>
            <a:endParaRPr lang="en-US" dirty="0"/>
          </a:p>
        </p:txBody>
      </p:sp>
    </p:spTree>
    <p:extLst>
      <p:ext uri="{BB962C8B-B14F-4D97-AF65-F5344CB8AC3E}">
        <p14:creationId xmlns:p14="http://schemas.microsoft.com/office/powerpoint/2010/main" val="4102770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Dark - Title/Subtitle 4 Column">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467A894-8EF4-484B-BF49-DF2E9F970DE5}"/>
              </a:ext>
            </a:extLst>
          </p:cNvPr>
          <p:cNvSpPr>
            <a:spLocks noGrp="1"/>
          </p:cNvSpPr>
          <p:nvPr>
            <p:ph type="title" hasCustomPrompt="1"/>
          </p:nvPr>
        </p:nvSpPr>
        <p:spPr/>
        <p:txBody>
          <a:bodyPr/>
          <a:lstStyle>
            <a:lvl1pPr>
              <a:defRPr/>
            </a:lvl1pPr>
          </a:lstStyle>
          <a:p>
            <a:r>
              <a:rPr lang="en-US" dirty="0"/>
              <a:t>Title</a:t>
            </a:r>
          </a:p>
        </p:txBody>
      </p:sp>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14" name="Content">
            <a:extLst>
              <a:ext uri="{FF2B5EF4-FFF2-40B4-BE49-F238E27FC236}">
                <a16:creationId xmlns:a16="http://schemas.microsoft.com/office/drawing/2014/main" id="{C330FEAA-018A-4B73-A6A3-9DBB64AF073E}"/>
              </a:ext>
            </a:extLst>
          </p:cNvPr>
          <p:cNvSpPr>
            <a:spLocks noGrp="1"/>
          </p:cNvSpPr>
          <p:nvPr>
            <p:ph sz="quarter" idx="21"/>
          </p:nvPr>
        </p:nvSpPr>
        <p:spPr>
          <a:xfrm>
            <a:off x="768875" y="1624695"/>
            <a:ext cx="2478024" cy="44914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6" name="Column Divider">
            <a:extLst>
              <a:ext uri="{FF2B5EF4-FFF2-40B4-BE49-F238E27FC236}">
                <a16:creationId xmlns:a16="http://schemas.microsoft.com/office/drawing/2014/main" id="{51659369-B5D7-48B1-A506-035B070297F1}"/>
              </a:ext>
              <a:ext uri="{C183D7F6-B498-43B3-948B-1728B52AA6E4}">
                <adec:decorative xmlns:adec="http://schemas.microsoft.com/office/drawing/2017/decorative" val="1"/>
              </a:ext>
            </a:extLst>
          </p:cNvPr>
          <p:cNvCxnSpPr>
            <a:cxnSpLocks/>
          </p:cNvCxnSpPr>
          <p:nvPr userDrawn="1"/>
        </p:nvCxnSpPr>
        <p:spPr>
          <a:xfrm>
            <a:off x="3374450" y="1590159"/>
            <a:ext cx="0" cy="4525997"/>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Content">
            <a:extLst>
              <a:ext uri="{FF2B5EF4-FFF2-40B4-BE49-F238E27FC236}">
                <a16:creationId xmlns:a16="http://schemas.microsoft.com/office/drawing/2014/main" id="{CA1B72CF-1603-4A52-A424-2710D8594306}"/>
              </a:ext>
            </a:extLst>
          </p:cNvPr>
          <p:cNvSpPr>
            <a:spLocks noGrp="1"/>
          </p:cNvSpPr>
          <p:nvPr>
            <p:ph sz="quarter" idx="22"/>
          </p:nvPr>
        </p:nvSpPr>
        <p:spPr>
          <a:xfrm>
            <a:off x="3494491" y="1624695"/>
            <a:ext cx="2478024" cy="44914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9" name="Column Divider 2">
            <a:extLst>
              <a:ext uri="{FF2B5EF4-FFF2-40B4-BE49-F238E27FC236}">
                <a16:creationId xmlns:a16="http://schemas.microsoft.com/office/drawing/2014/main" id="{FBDF28D4-128D-4ED3-8F64-B16A9737E899}"/>
              </a:ext>
              <a:ext uri="{C183D7F6-B498-43B3-948B-1728B52AA6E4}">
                <adec:decorative xmlns:adec="http://schemas.microsoft.com/office/drawing/2017/decorative" val="1"/>
              </a:ext>
            </a:extLst>
          </p:cNvPr>
          <p:cNvCxnSpPr>
            <a:cxnSpLocks/>
          </p:cNvCxnSpPr>
          <p:nvPr userDrawn="1"/>
        </p:nvCxnSpPr>
        <p:spPr>
          <a:xfrm>
            <a:off x="6107576" y="1590159"/>
            <a:ext cx="0" cy="4525997"/>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20" name="Content">
            <a:extLst>
              <a:ext uri="{FF2B5EF4-FFF2-40B4-BE49-F238E27FC236}">
                <a16:creationId xmlns:a16="http://schemas.microsoft.com/office/drawing/2014/main" id="{69BF33AE-67CC-4B4A-BFAF-E911B921F376}"/>
              </a:ext>
            </a:extLst>
          </p:cNvPr>
          <p:cNvSpPr>
            <a:spLocks noGrp="1"/>
          </p:cNvSpPr>
          <p:nvPr>
            <p:ph sz="quarter" idx="23"/>
          </p:nvPr>
        </p:nvSpPr>
        <p:spPr>
          <a:xfrm>
            <a:off x="6237692" y="1624695"/>
            <a:ext cx="2478024" cy="44914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22" name="Column Divider 3">
            <a:extLst>
              <a:ext uri="{FF2B5EF4-FFF2-40B4-BE49-F238E27FC236}">
                <a16:creationId xmlns:a16="http://schemas.microsoft.com/office/drawing/2014/main" id="{719F7455-5A24-4ED2-9520-87CBD06EDEAC}"/>
              </a:ext>
              <a:ext uri="{C183D7F6-B498-43B3-948B-1728B52AA6E4}">
                <adec:decorative xmlns:adec="http://schemas.microsoft.com/office/drawing/2017/decorative" val="1"/>
              </a:ext>
            </a:extLst>
          </p:cNvPr>
          <p:cNvCxnSpPr>
            <a:cxnSpLocks/>
          </p:cNvCxnSpPr>
          <p:nvPr userDrawn="1"/>
        </p:nvCxnSpPr>
        <p:spPr>
          <a:xfrm>
            <a:off x="8840702" y="1590159"/>
            <a:ext cx="0" cy="4525997"/>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26" name="Content">
            <a:extLst>
              <a:ext uri="{FF2B5EF4-FFF2-40B4-BE49-F238E27FC236}">
                <a16:creationId xmlns:a16="http://schemas.microsoft.com/office/drawing/2014/main" id="{30FDF213-4D85-4564-9330-0900714C55E6}"/>
              </a:ext>
            </a:extLst>
          </p:cNvPr>
          <p:cNvSpPr>
            <a:spLocks noGrp="1"/>
          </p:cNvSpPr>
          <p:nvPr>
            <p:ph sz="quarter" idx="24"/>
          </p:nvPr>
        </p:nvSpPr>
        <p:spPr>
          <a:xfrm>
            <a:off x="8980892" y="1624695"/>
            <a:ext cx="2478024" cy="44914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7">
            <a:extLst>
              <a:ext uri="{FF2B5EF4-FFF2-40B4-BE49-F238E27FC236}">
                <a16:creationId xmlns:a16="http://schemas.microsoft.com/office/drawing/2014/main" id="{FD33CF2B-9E35-4547-8232-5DE4CC57C302}"/>
              </a:ext>
            </a:extLst>
          </p:cNvPr>
          <p:cNvSpPr>
            <a:spLocks noGrp="1"/>
          </p:cNvSpPr>
          <p:nvPr>
            <p:ph type="sldNum" sz="quarter" idx="20"/>
          </p:nvPr>
        </p:nvSpPr>
        <p:spPr/>
        <p:txBody>
          <a:bodyPr/>
          <a:lstStyle/>
          <a:p>
            <a:fld id="{345D60D9-5372-5F40-9443-0F9AE5BDC3C8}" type="slidenum">
              <a:rPr lang="en-US" smtClean="0"/>
              <a:pPr/>
              <a:t>‹#›</a:t>
            </a:fld>
            <a:endParaRPr lang="en-US" dirty="0"/>
          </a:p>
        </p:txBody>
      </p:sp>
      <p:sp>
        <p:nvSpPr>
          <p:cNvPr id="7" name="Footer Placeholder 6">
            <a:extLst>
              <a:ext uri="{FF2B5EF4-FFF2-40B4-BE49-F238E27FC236}">
                <a16:creationId xmlns:a16="http://schemas.microsoft.com/office/drawing/2014/main" id="{7550E71C-CB99-4BD4-8252-ED7D062329F5}"/>
              </a:ext>
            </a:extLst>
          </p:cNvPr>
          <p:cNvSpPr>
            <a:spLocks noGrp="1"/>
          </p:cNvSpPr>
          <p:nvPr>
            <p:ph type="ftr" sz="quarter" idx="19"/>
          </p:nvPr>
        </p:nvSpPr>
        <p:spPr/>
        <p:txBody>
          <a:bodyPr/>
          <a:lstStyle/>
          <a:p>
            <a:r>
              <a:rPr lang="en-US"/>
              <a:t>Copyright © 2023, Oracle and/or its affiliates  |  Confidential: Internal/Restricted/Highly Restricted</a:t>
            </a:r>
            <a:endParaRPr lang="en-US" dirty="0"/>
          </a:p>
        </p:txBody>
      </p:sp>
      <p:sp>
        <p:nvSpPr>
          <p:cNvPr id="2" name="Date Placeholder 1">
            <a:extLst>
              <a:ext uri="{FF2B5EF4-FFF2-40B4-BE49-F238E27FC236}">
                <a16:creationId xmlns:a16="http://schemas.microsoft.com/office/drawing/2014/main" id="{CE422C40-A387-420C-B07A-9F6BE08313A1}"/>
              </a:ext>
            </a:extLst>
          </p:cNvPr>
          <p:cNvSpPr>
            <a:spLocks noGrp="1"/>
          </p:cNvSpPr>
          <p:nvPr>
            <p:ph type="dt" sz="half" idx="18"/>
          </p:nvPr>
        </p:nvSpPr>
        <p:spPr/>
        <p:txBody>
          <a:bodyPr/>
          <a:lstStyle/>
          <a:p>
            <a:r>
              <a:rPr lang="en-US"/>
              <a:t>[Date]</a:t>
            </a:r>
            <a:endParaRPr lang="en-US" dirty="0"/>
          </a:p>
        </p:txBody>
      </p:sp>
    </p:spTree>
    <p:extLst>
      <p:ext uri="{BB962C8B-B14F-4D97-AF65-F5344CB8AC3E}">
        <p14:creationId xmlns:p14="http://schemas.microsoft.com/office/powerpoint/2010/main" val="36193955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Light - Title_Pillar">
    <p:spTree>
      <p:nvGrpSpPr>
        <p:cNvPr id="1" name=""/>
        <p:cNvGrpSpPr/>
        <p:nvPr/>
      </p:nvGrpSpPr>
      <p:grpSpPr>
        <a:xfrm>
          <a:off x="0" y="0"/>
          <a:ext cx="0" cy="0"/>
          <a:chOff x="0" y="0"/>
          <a:chExt cx="0" cy="0"/>
        </a:xfrm>
      </p:grpSpPr>
      <p:pic>
        <p:nvPicPr>
          <p:cNvPr id="12" name="Oracle Logo" descr="Oracle Logo">
            <a:extLst>
              <a:ext uri="{FF2B5EF4-FFF2-40B4-BE49-F238E27FC236}">
                <a16:creationId xmlns:a16="http://schemas.microsoft.com/office/drawing/2014/main" id="{37E7F181-1615-4A41-B1E8-B9FF5CDED018}"/>
              </a:ext>
              <a:ext uri="{C183D7F6-B498-43B3-948B-1728B52AA6E4}">
                <adec:decorative xmlns:adec="http://schemas.microsoft.com/office/drawing/2017/decorative" val="0"/>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944949" y="1132368"/>
            <a:ext cx="1524893" cy="320040"/>
          </a:xfrm>
          <a:prstGeom prst="rect">
            <a:avLst/>
          </a:prstGeom>
        </p:spPr>
      </p:pic>
      <p:sp>
        <p:nvSpPr>
          <p:cNvPr id="24" name="Title">
            <a:extLst>
              <a:ext uri="{FF2B5EF4-FFF2-40B4-BE49-F238E27FC236}">
                <a16:creationId xmlns:a16="http://schemas.microsoft.com/office/drawing/2014/main" id="{461BB5F1-8825-7944-96EB-8445317513F5}"/>
              </a:ext>
            </a:extLst>
          </p:cNvPr>
          <p:cNvSpPr>
            <a:spLocks noGrp="1"/>
          </p:cNvSpPr>
          <p:nvPr>
            <p:ph type="ctrTitle" hasCustomPrompt="1"/>
          </p:nvPr>
        </p:nvSpPr>
        <p:spPr>
          <a:xfrm>
            <a:off x="1018030" y="2148840"/>
            <a:ext cx="10158984" cy="1280160"/>
          </a:xfrm>
          <a:noFill/>
        </p:spPr>
        <p:txBody>
          <a:bodyPr vert="horz" wrap="square" lIns="0" tIns="0" rIns="0" bIns="91440" rtlCol="0" anchor="b">
            <a:noAutofit/>
          </a:bodyPr>
          <a:lstStyle>
            <a:lvl1pPr>
              <a:defRPr lang="en-US" sz="4000" b="0" dirty="0">
                <a:latin typeface="+mj-lt"/>
              </a:defRPr>
            </a:lvl1pPr>
          </a:lstStyle>
          <a:p>
            <a:pPr lvl="0">
              <a:lnSpc>
                <a:spcPct val="100000"/>
              </a:lnSpc>
            </a:pPr>
            <a:r>
              <a:rPr lang="en-US" dirty="0"/>
              <a:t>Title (up to two lines) </a:t>
            </a:r>
            <a:br>
              <a:rPr lang="en-US" dirty="0"/>
            </a:br>
            <a:r>
              <a:rPr lang="en-US" dirty="0"/>
              <a:t>Georgia Regular 40pt</a:t>
            </a:r>
          </a:p>
        </p:txBody>
      </p:sp>
      <p:sp>
        <p:nvSpPr>
          <p:cNvPr id="25" name="Subhead">
            <a:extLst>
              <a:ext uri="{FF2B5EF4-FFF2-40B4-BE49-F238E27FC236}">
                <a16:creationId xmlns:a16="http://schemas.microsoft.com/office/drawing/2014/main" id="{DE85AE1C-733D-7244-A6DA-C3ADBC76ED0C}"/>
              </a:ext>
            </a:extLst>
          </p:cNvPr>
          <p:cNvSpPr>
            <a:spLocks noGrp="1"/>
          </p:cNvSpPr>
          <p:nvPr>
            <p:ph type="body" sz="quarter" idx="33" hasCustomPrompt="1"/>
          </p:nvPr>
        </p:nvSpPr>
        <p:spPr>
          <a:xfrm>
            <a:off x="1018030" y="3519553"/>
            <a:ext cx="10158984" cy="341247"/>
          </a:xfrm>
          <a:prstGeom prst="rect">
            <a:avLst/>
          </a:prstGeom>
          <a:noFill/>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chemeClr val="accent6"/>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11" name="Text Field">
            <a:extLst>
              <a:ext uri="{FF2B5EF4-FFF2-40B4-BE49-F238E27FC236}">
                <a16:creationId xmlns:a16="http://schemas.microsoft.com/office/drawing/2014/main" id="{5096A149-B6C9-A04E-A2B0-54CCFAA42526}"/>
              </a:ext>
            </a:extLst>
          </p:cNvPr>
          <p:cNvSpPr>
            <a:spLocks noGrp="1"/>
          </p:cNvSpPr>
          <p:nvPr>
            <p:ph type="body" sz="quarter" idx="35" hasCustomPrompt="1"/>
          </p:nvPr>
        </p:nvSpPr>
        <p:spPr>
          <a:xfrm>
            <a:off x="1018030" y="4544568"/>
            <a:ext cx="5077970" cy="266291"/>
          </a:xfrm>
          <a:prstGeom prst="rect">
            <a:avLst/>
          </a:prstGeom>
          <a:noFill/>
        </p:spPr>
        <p:txBody>
          <a:bodyPr>
            <a:noAutofit/>
          </a:bodyPr>
          <a:lstStyle>
            <a:lvl1pPr>
              <a:defRPr b="1"/>
            </a:lvl1pPr>
          </a:lstStyle>
          <a:p>
            <a:pPr lvl="0"/>
            <a:r>
              <a:rPr lang="en-US" dirty="0"/>
              <a:t>Name</a:t>
            </a:r>
          </a:p>
        </p:txBody>
      </p:sp>
      <p:sp>
        <p:nvSpPr>
          <p:cNvPr id="10" name="Text Field 2">
            <a:extLst>
              <a:ext uri="{FF2B5EF4-FFF2-40B4-BE49-F238E27FC236}">
                <a16:creationId xmlns:a16="http://schemas.microsoft.com/office/drawing/2014/main" id="{A57492F9-1AD2-9346-9BB6-C0CF36DEF5ED}"/>
              </a:ext>
            </a:extLst>
          </p:cNvPr>
          <p:cNvSpPr>
            <a:spLocks noGrp="1"/>
          </p:cNvSpPr>
          <p:nvPr>
            <p:ph type="body" sz="quarter" idx="34" hasCustomPrompt="1"/>
          </p:nvPr>
        </p:nvSpPr>
        <p:spPr>
          <a:xfrm>
            <a:off x="1018030" y="4882896"/>
            <a:ext cx="5077970" cy="895181"/>
          </a:xfrm>
          <a:prstGeom prst="rect">
            <a:avLst/>
          </a:prstGeom>
          <a:noFill/>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2022</a:t>
            </a:r>
          </a:p>
        </p:txBody>
      </p:sp>
      <p:pic>
        <p:nvPicPr>
          <p:cNvPr id="13" name="Picture 12">
            <a:extLst>
              <a:ext uri="{FF2B5EF4-FFF2-40B4-BE49-F238E27FC236}">
                <a16:creationId xmlns:a16="http://schemas.microsoft.com/office/drawing/2014/main" id="{B63FBFA0-AD13-4C12-A92F-20A558F85DA8}"/>
              </a:ext>
              <a:ext uri="{C183D7F6-B498-43B3-948B-1728B52AA6E4}">
                <adec:decorative xmlns:adec="http://schemas.microsoft.com/office/drawing/2017/decorative" val="1"/>
              </a:ext>
            </a:extLst>
          </p:cNvPr>
          <p:cNvPicPr preferRelativeResize="0">
            <a:picLocks/>
          </p:cNvPicPr>
          <p:nvPr userDrawn="1"/>
        </p:nvPicPr>
        <p:blipFill>
          <a:blip r:embed="rId4">
            <a:extLst>
              <a:ext uri="{28A0092B-C50C-407E-A947-70E740481C1C}">
                <a14:useLocalDpi xmlns:a14="http://schemas.microsoft.com/office/drawing/2010/main"/>
              </a:ext>
            </a:extLst>
          </a:blip>
          <a:srcRect/>
          <a:stretch/>
        </p:blipFill>
        <p:spPr>
          <a:xfrm>
            <a:off x="0" y="0"/>
            <a:ext cx="192024" cy="6858000"/>
          </a:xfrm>
          <a:prstGeom prst="rect">
            <a:avLst/>
          </a:prstGeom>
        </p:spPr>
      </p:pic>
    </p:spTree>
    <p:extLst>
      <p:ext uri="{BB962C8B-B14F-4D97-AF65-F5344CB8AC3E}">
        <p14:creationId xmlns:p14="http://schemas.microsoft.com/office/powerpoint/2010/main" val="2759725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Dark - Title_Pillar">
    <p:bg>
      <p:bgPr>
        <a:solidFill>
          <a:schemeClr val="accent6"/>
        </a:solidFill>
        <a:effectLst/>
      </p:bgPr>
    </p:bg>
    <p:spTree>
      <p:nvGrpSpPr>
        <p:cNvPr id="1" name=""/>
        <p:cNvGrpSpPr/>
        <p:nvPr/>
      </p:nvGrpSpPr>
      <p:grpSpPr>
        <a:xfrm>
          <a:off x="0" y="0"/>
          <a:ext cx="0" cy="0"/>
          <a:chOff x="0" y="0"/>
          <a:chExt cx="0" cy="0"/>
        </a:xfrm>
      </p:grpSpPr>
      <p:pic>
        <p:nvPicPr>
          <p:cNvPr id="14" name="Oracle Logo" descr="Oracle Logo">
            <a:extLst>
              <a:ext uri="{FF2B5EF4-FFF2-40B4-BE49-F238E27FC236}">
                <a16:creationId xmlns:a16="http://schemas.microsoft.com/office/drawing/2014/main" id="{90869BEA-7CC8-4176-A565-8203484F77D7}"/>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invGray">
          <a:xfrm>
            <a:off x="944949" y="1132368"/>
            <a:ext cx="1524893" cy="320039"/>
          </a:xfrm>
          <a:prstGeom prst="rect">
            <a:avLst/>
          </a:prstGeom>
        </p:spPr>
      </p:pic>
      <p:sp>
        <p:nvSpPr>
          <p:cNvPr id="24" name="Title">
            <a:extLst>
              <a:ext uri="{FF2B5EF4-FFF2-40B4-BE49-F238E27FC236}">
                <a16:creationId xmlns:a16="http://schemas.microsoft.com/office/drawing/2014/main" id="{461BB5F1-8825-7944-96EB-8445317513F5}"/>
              </a:ext>
            </a:extLst>
          </p:cNvPr>
          <p:cNvSpPr>
            <a:spLocks noGrp="1"/>
          </p:cNvSpPr>
          <p:nvPr>
            <p:ph type="ctrTitle" hasCustomPrompt="1"/>
          </p:nvPr>
        </p:nvSpPr>
        <p:spPr>
          <a:xfrm>
            <a:off x="1018030" y="2148840"/>
            <a:ext cx="10158984" cy="1280160"/>
          </a:xfrm>
          <a:noFill/>
        </p:spPr>
        <p:txBody>
          <a:bodyPr vert="horz" wrap="square" lIns="0" tIns="0" rIns="0" bIns="91440" rtlCol="0" anchor="b">
            <a:noAutofit/>
          </a:bodyPr>
          <a:lstStyle>
            <a:lvl1pPr>
              <a:defRPr lang="en-US" sz="4000" b="0" dirty="0">
                <a:latin typeface="+mj-lt"/>
              </a:defRPr>
            </a:lvl1pPr>
          </a:lstStyle>
          <a:p>
            <a:pPr lvl="0">
              <a:lnSpc>
                <a:spcPct val="100000"/>
              </a:lnSpc>
            </a:pPr>
            <a:r>
              <a:rPr lang="en-US" dirty="0"/>
              <a:t>Title (up to two lines) </a:t>
            </a:r>
            <a:br>
              <a:rPr lang="en-US" dirty="0"/>
            </a:br>
            <a:r>
              <a:rPr lang="en-US" dirty="0"/>
              <a:t>Georgia Regular 40pt</a:t>
            </a:r>
          </a:p>
        </p:txBody>
      </p:sp>
      <p:sp>
        <p:nvSpPr>
          <p:cNvPr id="25" name="Subhead">
            <a:extLst>
              <a:ext uri="{FF2B5EF4-FFF2-40B4-BE49-F238E27FC236}">
                <a16:creationId xmlns:a16="http://schemas.microsoft.com/office/drawing/2014/main" id="{DE85AE1C-733D-7244-A6DA-C3ADBC76ED0C}"/>
              </a:ext>
            </a:extLst>
          </p:cNvPr>
          <p:cNvSpPr>
            <a:spLocks noGrp="1"/>
          </p:cNvSpPr>
          <p:nvPr>
            <p:ph type="body" sz="quarter" idx="33" hasCustomPrompt="1"/>
          </p:nvPr>
        </p:nvSpPr>
        <p:spPr>
          <a:xfrm>
            <a:off x="1018030" y="3519553"/>
            <a:ext cx="10158984" cy="341247"/>
          </a:xfrm>
          <a:prstGeom prst="rect">
            <a:avLst/>
          </a:prstGeom>
          <a:noFill/>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chemeClr val="accent3"/>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11" name="Text Field">
            <a:extLst>
              <a:ext uri="{FF2B5EF4-FFF2-40B4-BE49-F238E27FC236}">
                <a16:creationId xmlns:a16="http://schemas.microsoft.com/office/drawing/2014/main" id="{5096A149-B6C9-A04E-A2B0-54CCFAA42526}"/>
              </a:ext>
            </a:extLst>
          </p:cNvPr>
          <p:cNvSpPr>
            <a:spLocks noGrp="1"/>
          </p:cNvSpPr>
          <p:nvPr>
            <p:ph type="body" sz="quarter" idx="35" hasCustomPrompt="1"/>
          </p:nvPr>
        </p:nvSpPr>
        <p:spPr>
          <a:xfrm>
            <a:off x="1018030" y="4544568"/>
            <a:ext cx="5077970" cy="266291"/>
          </a:xfrm>
          <a:prstGeom prst="rect">
            <a:avLst/>
          </a:prstGeom>
          <a:noFill/>
        </p:spPr>
        <p:txBody>
          <a:bodyPr>
            <a:noAutofit/>
          </a:bodyPr>
          <a:lstStyle>
            <a:lvl1pPr>
              <a:defRPr b="1"/>
            </a:lvl1pPr>
          </a:lstStyle>
          <a:p>
            <a:pPr lvl="0"/>
            <a:r>
              <a:rPr lang="en-US" dirty="0"/>
              <a:t>Name</a:t>
            </a:r>
          </a:p>
        </p:txBody>
      </p:sp>
      <p:sp>
        <p:nvSpPr>
          <p:cNvPr id="10" name="Text Field 2">
            <a:extLst>
              <a:ext uri="{FF2B5EF4-FFF2-40B4-BE49-F238E27FC236}">
                <a16:creationId xmlns:a16="http://schemas.microsoft.com/office/drawing/2014/main" id="{A57492F9-1AD2-9346-9BB6-C0CF36DEF5ED}"/>
              </a:ext>
            </a:extLst>
          </p:cNvPr>
          <p:cNvSpPr>
            <a:spLocks noGrp="1"/>
          </p:cNvSpPr>
          <p:nvPr>
            <p:ph type="body" sz="quarter" idx="34" hasCustomPrompt="1"/>
          </p:nvPr>
        </p:nvSpPr>
        <p:spPr>
          <a:xfrm>
            <a:off x="1018030" y="4882896"/>
            <a:ext cx="5077970" cy="895181"/>
          </a:xfrm>
          <a:prstGeom prst="rect">
            <a:avLst/>
          </a:prstGeom>
          <a:noFill/>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2022</a:t>
            </a:r>
          </a:p>
        </p:txBody>
      </p:sp>
      <p:pic>
        <p:nvPicPr>
          <p:cNvPr id="12" name="Picture 11">
            <a:extLst>
              <a:ext uri="{FF2B5EF4-FFF2-40B4-BE49-F238E27FC236}">
                <a16:creationId xmlns:a16="http://schemas.microsoft.com/office/drawing/2014/main" id="{3CE04FA9-4396-4CBF-B26F-3AB639C77302}"/>
              </a:ext>
              <a:ext uri="{C183D7F6-B498-43B3-948B-1728B52AA6E4}">
                <adec:decorative xmlns:adec="http://schemas.microsoft.com/office/drawing/2017/decorative" val="1"/>
              </a:ext>
            </a:extLst>
          </p:cNvPr>
          <p:cNvPicPr preferRelativeResize="0">
            <a:picLocks/>
          </p:cNvPicPr>
          <p:nvPr userDrawn="1"/>
        </p:nvPicPr>
        <p:blipFill>
          <a:blip r:embed="rId4">
            <a:extLst>
              <a:ext uri="{28A0092B-C50C-407E-A947-70E740481C1C}">
                <a14:useLocalDpi xmlns:a14="http://schemas.microsoft.com/office/drawing/2010/main"/>
              </a:ext>
            </a:extLst>
          </a:blip>
          <a:srcRect/>
          <a:stretch/>
        </p:blipFill>
        <p:spPr>
          <a:xfrm>
            <a:off x="0" y="0"/>
            <a:ext cx="192024" cy="6858000"/>
          </a:xfrm>
          <a:prstGeom prst="rect">
            <a:avLst/>
          </a:prstGeom>
        </p:spPr>
      </p:pic>
    </p:spTree>
    <p:extLst>
      <p:ext uri="{BB962C8B-B14F-4D97-AF65-F5344CB8AC3E}">
        <p14:creationId xmlns:p14="http://schemas.microsoft.com/office/powerpoint/2010/main" val="11281188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Content + Illustration_Bark">
    <p:bg>
      <p:bgRef idx="1001">
        <a:schemeClr val="bg1"/>
      </p:bgRef>
    </p:bg>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id="{BB55E146-CDC2-714E-AEDA-21D37E508E28}"/>
              </a:ext>
            </a:extLst>
          </p:cNvPr>
          <p:cNvSpPr>
            <a:spLocks noGrp="1"/>
          </p:cNvSpPr>
          <p:nvPr>
            <p:ph type="pic" sz="quarter" idx="11" hasCustomPrompt="1"/>
          </p:nvPr>
        </p:nvSpPr>
        <p:spPr>
          <a:xfrm>
            <a:off x="6096000" y="0"/>
            <a:ext cx="6096000" cy="6858000"/>
          </a:xfrm>
          <a:solidFill>
            <a:schemeClr val="tx1">
              <a:lumMod val="10000"/>
              <a:lumOff val="90000"/>
            </a:schemeClr>
          </a:solidFill>
        </p:spPr>
        <p:txBody>
          <a:bodyPr lIns="72000" tIns="72000" rIns="0"/>
          <a:lstStyle>
            <a:lvl1pPr>
              <a:defRPr sz="1400" b="0" i="0">
                <a:solidFill>
                  <a:srgbClr val="36293C"/>
                </a:solidFill>
                <a:latin typeface="Oracle Sans Light" panose="020B0403020204020204" pitchFamily="34" charset="0"/>
                <a:cs typeface="Oracle Sans Light" panose="020B0403020204020204" pitchFamily="34" charset="0"/>
              </a:defRPr>
            </a:lvl1pPr>
          </a:lstStyle>
          <a:p>
            <a:r>
              <a:rPr lang="en-US" dirty="0"/>
              <a:t>Click icon to add illustration</a:t>
            </a:r>
          </a:p>
        </p:txBody>
      </p:sp>
      <p:pic>
        <p:nvPicPr>
          <p:cNvPr id="19" name="Picture 18">
            <a:extLst>
              <a:ext uri="{FF2B5EF4-FFF2-40B4-BE49-F238E27FC236}">
                <a16:creationId xmlns:a16="http://schemas.microsoft.com/office/drawing/2014/main" id="{DACCF8B2-841F-D148-9834-7B1827F1FEA7}"/>
              </a:ext>
              <a:ext uri="{C183D7F6-B498-43B3-948B-1728B52AA6E4}">
                <adec:decorative xmlns:adec="http://schemas.microsoft.com/office/drawing/2017/decorative" val="1"/>
              </a:ext>
            </a:extLst>
          </p:cNvPr>
          <p:cNvPicPr>
            <a:picLocks noChangeAspect="1"/>
          </p:cNvPicPr>
          <p:nvPr userDrawn="1"/>
        </p:nvPicPr>
        <p:blipFill>
          <a:blip r:embed="rId2">
            <a:alphaModFix amt="4000"/>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23" name="Title 1">
            <a:extLst>
              <a:ext uri="{FF2B5EF4-FFF2-40B4-BE49-F238E27FC236}">
                <a16:creationId xmlns:a16="http://schemas.microsoft.com/office/drawing/2014/main" id="{8A0A7166-96D6-457B-8CE6-21491B0153C5}"/>
              </a:ext>
            </a:extLst>
          </p:cNvPr>
          <p:cNvSpPr>
            <a:spLocks noGrp="1"/>
          </p:cNvSpPr>
          <p:nvPr>
            <p:ph type="title" hasCustomPrompt="1"/>
          </p:nvPr>
        </p:nvSpPr>
        <p:spPr>
          <a:xfrm>
            <a:off x="768875" y="182403"/>
            <a:ext cx="4758468" cy="822960"/>
          </a:xfrm>
        </p:spPr>
        <p:txBody>
          <a:bodyPr/>
          <a:lstStyle/>
          <a:p>
            <a:r>
              <a:rPr lang="en-US" dirty="0"/>
              <a:t>Title</a:t>
            </a:r>
          </a:p>
        </p:txBody>
      </p:sp>
      <p:sp>
        <p:nvSpPr>
          <p:cNvPr id="20" name="Text Placeholder 21">
            <a:extLst>
              <a:ext uri="{FF2B5EF4-FFF2-40B4-BE49-F238E27FC236}">
                <a16:creationId xmlns:a16="http://schemas.microsoft.com/office/drawing/2014/main" id="{5FFA19F3-F0DE-904F-A1EB-1E14E01C018F}"/>
              </a:ext>
            </a:extLst>
          </p:cNvPr>
          <p:cNvSpPr>
            <a:spLocks noGrp="1"/>
          </p:cNvSpPr>
          <p:nvPr>
            <p:ph type="body" sz="quarter" idx="35" hasCustomPrompt="1"/>
          </p:nvPr>
        </p:nvSpPr>
        <p:spPr>
          <a:xfrm>
            <a:off x="738121" y="1737360"/>
            <a:ext cx="4762530" cy="720907"/>
          </a:xfrm>
          <a:prstGeom prst="rect">
            <a:avLst/>
          </a:prstGeom>
        </p:spPr>
        <p:txBody>
          <a:bodyPr lIns="0" tIns="0" rIns="0" bIns="0"/>
          <a:lstStyle>
            <a:lvl1pPr algn="l">
              <a:lnSpc>
                <a:spcPts val="1880"/>
              </a:lnSpc>
              <a:defRPr sz="1400" b="1" i="0">
                <a:solidFill>
                  <a:schemeClr val="tx1"/>
                </a:solidFill>
                <a:latin typeface="Oracle Sans" panose="020B0503020204020204" pitchFamily="34" charset="0"/>
                <a:cs typeface="Oracle Sans" panose="020B05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26" name="Text Placeholder 21">
            <a:extLst>
              <a:ext uri="{FF2B5EF4-FFF2-40B4-BE49-F238E27FC236}">
                <a16:creationId xmlns:a16="http://schemas.microsoft.com/office/drawing/2014/main" id="{57757A24-B32C-B04D-9BA0-AD7C02A73754}"/>
              </a:ext>
            </a:extLst>
          </p:cNvPr>
          <p:cNvSpPr>
            <a:spLocks noGrp="1"/>
          </p:cNvSpPr>
          <p:nvPr>
            <p:ph type="body" sz="quarter" idx="32" hasCustomPrompt="1"/>
          </p:nvPr>
        </p:nvSpPr>
        <p:spPr>
          <a:xfrm>
            <a:off x="738120" y="2690711"/>
            <a:ext cx="4762532" cy="162478"/>
          </a:xfrm>
          <a:prstGeom prst="rect">
            <a:avLst/>
          </a:prstGeom>
        </p:spPr>
        <p:txBody>
          <a:bodyPr lIns="0" tIns="0" rIns="0" bIns="0"/>
          <a:lstStyle>
            <a:lvl1pPr marL="180975" indent="-180975" algn="l">
              <a:spcAft>
                <a:spcPts val="600"/>
              </a:spcAft>
              <a:buClr>
                <a:srgbClr val="FACD62"/>
              </a:buClr>
              <a:buFont typeface="Arial" panose="020B0604020202020204" pitchFamily="34" charset="0"/>
              <a:buChar char="•"/>
              <a:tabLst/>
              <a:defRPr sz="1400" b="1" i="0">
                <a:solidFill>
                  <a:srgbClr val="FACD62"/>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22" name="Text Placeholder 21">
            <a:extLst>
              <a:ext uri="{FF2B5EF4-FFF2-40B4-BE49-F238E27FC236}">
                <a16:creationId xmlns:a16="http://schemas.microsoft.com/office/drawing/2014/main" id="{DBAD9E94-7A74-A34C-A552-EE0B94D10A1D}"/>
              </a:ext>
            </a:extLst>
          </p:cNvPr>
          <p:cNvSpPr>
            <a:spLocks noGrp="1"/>
          </p:cNvSpPr>
          <p:nvPr>
            <p:ph type="body" sz="quarter" idx="31" hasCustomPrompt="1"/>
          </p:nvPr>
        </p:nvSpPr>
        <p:spPr>
          <a:xfrm>
            <a:off x="738121" y="2932643"/>
            <a:ext cx="4762530" cy="606635"/>
          </a:xfrm>
          <a:prstGeom prst="rect">
            <a:avLst/>
          </a:prstGeom>
        </p:spPr>
        <p:txBody>
          <a:bodyPr lIns="180000" tIns="0" rIns="0" bIns="0"/>
          <a:lstStyle>
            <a:lvl1pPr algn="l">
              <a:lnSpc>
                <a:spcPts val="1680"/>
              </a:lnSpc>
              <a:defRPr sz="1200" b="0" i="0">
                <a:solidFill>
                  <a:schemeClr val="tx1"/>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27" name="Text Placeholder 21">
            <a:extLst>
              <a:ext uri="{FF2B5EF4-FFF2-40B4-BE49-F238E27FC236}">
                <a16:creationId xmlns:a16="http://schemas.microsoft.com/office/drawing/2014/main" id="{5E18D9EF-730F-E743-A97F-C6E404C510BC}"/>
              </a:ext>
            </a:extLst>
          </p:cNvPr>
          <p:cNvSpPr>
            <a:spLocks noGrp="1"/>
          </p:cNvSpPr>
          <p:nvPr>
            <p:ph type="body" sz="quarter" idx="38" hasCustomPrompt="1"/>
          </p:nvPr>
        </p:nvSpPr>
        <p:spPr>
          <a:xfrm>
            <a:off x="738120" y="3801890"/>
            <a:ext cx="4762532" cy="162478"/>
          </a:xfrm>
          <a:prstGeom prst="rect">
            <a:avLst/>
          </a:prstGeom>
        </p:spPr>
        <p:txBody>
          <a:bodyPr lIns="0" tIns="0" rIns="0" bIns="0"/>
          <a:lstStyle>
            <a:lvl1pPr marL="180975" indent="-180975" algn="l">
              <a:spcAft>
                <a:spcPts val="600"/>
              </a:spcAft>
              <a:buClr>
                <a:srgbClr val="FACD62"/>
              </a:buClr>
              <a:buFont typeface="Arial" panose="020B0604020202020204" pitchFamily="34" charset="0"/>
              <a:buChar char="•"/>
              <a:tabLst/>
              <a:defRPr sz="1400" b="1" i="0">
                <a:solidFill>
                  <a:srgbClr val="FACD62"/>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24" name="Text Placeholder 21">
            <a:extLst>
              <a:ext uri="{FF2B5EF4-FFF2-40B4-BE49-F238E27FC236}">
                <a16:creationId xmlns:a16="http://schemas.microsoft.com/office/drawing/2014/main" id="{9C359B9B-D2DA-FB4B-AAAD-6CFFD8E46CFA}"/>
              </a:ext>
            </a:extLst>
          </p:cNvPr>
          <p:cNvSpPr>
            <a:spLocks noGrp="1"/>
          </p:cNvSpPr>
          <p:nvPr>
            <p:ph type="body" sz="quarter" idx="36" hasCustomPrompt="1"/>
          </p:nvPr>
        </p:nvSpPr>
        <p:spPr>
          <a:xfrm>
            <a:off x="738121" y="4041610"/>
            <a:ext cx="4762530" cy="606635"/>
          </a:xfrm>
          <a:prstGeom prst="rect">
            <a:avLst/>
          </a:prstGeom>
        </p:spPr>
        <p:txBody>
          <a:bodyPr lIns="180000" tIns="0" rIns="0" bIns="0"/>
          <a:lstStyle>
            <a:lvl1pPr algn="l">
              <a:lnSpc>
                <a:spcPts val="1680"/>
              </a:lnSpc>
              <a:defRPr sz="1200" b="0" i="0">
                <a:solidFill>
                  <a:schemeClr val="tx1"/>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28" name="Text Placeholder 21">
            <a:extLst>
              <a:ext uri="{FF2B5EF4-FFF2-40B4-BE49-F238E27FC236}">
                <a16:creationId xmlns:a16="http://schemas.microsoft.com/office/drawing/2014/main" id="{705E9678-4AE2-9B4E-BFE6-764DF0EF5D48}"/>
              </a:ext>
            </a:extLst>
          </p:cNvPr>
          <p:cNvSpPr>
            <a:spLocks noGrp="1"/>
          </p:cNvSpPr>
          <p:nvPr>
            <p:ph type="body" sz="quarter" idx="39" hasCustomPrompt="1"/>
          </p:nvPr>
        </p:nvSpPr>
        <p:spPr>
          <a:xfrm>
            <a:off x="738120" y="4856833"/>
            <a:ext cx="4762532" cy="162478"/>
          </a:xfrm>
          <a:prstGeom prst="rect">
            <a:avLst/>
          </a:prstGeom>
        </p:spPr>
        <p:txBody>
          <a:bodyPr lIns="0" tIns="0" rIns="0" bIns="0"/>
          <a:lstStyle>
            <a:lvl1pPr marL="180975" indent="-180975" algn="l">
              <a:spcAft>
                <a:spcPts val="600"/>
              </a:spcAft>
              <a:buClr>
                <a:srgbClr val="FACD62"/>
              </a:buClr>
              <a:buFont typeface="Arial" panose="020B0604020202020204" pitchFamily="34" charset="0"/>
              <a:buChar char="•"/>
              <a:tabLst/>
              <a:defRPr sz="1400" b="1" i="0">
                <a:solidFill>
                  <a:srgbClr val="FACD62"/>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25" name="Text Placeholder 21">
            <a:extLst>
              <a:ext uri="{FF2B5EF4-FFF2-40B4-BE49-F238E27FC236}">
                <a16:creationId xmlns:a16="http://schemas.microsoft.com/office/drawing/2014/main" id="{7AAF4629-1659-1848-BBE3-0D9BF0259D97}"/>
              </a:ext>
            </a:extLst>
          </p:cNvPr>
          <p:cNvSpPr>
            <a:spLocks noGrp="1"/>
          </p:cNvSpPr>
          <p:nvPr>
            <p:ph type="body" sz="quarter" idx="37" hasCustomPrompt="1"/>
          </p:nvPr>
        </p:nvSpPr>
        <p:spPr>
          <a:xfrm>
            <a:off x="738121" y="5096553"/>
            <a:ext cx="4762530" cy="606635"/>
          </a:xfrm>
          <a:prstGeom prst="rect">
            <a:avLst/>
          </a:prstGeom>
        </p:spPr>
        <p:txBody>
          <a:bodyPr lIns="180000" tIns="0" rIns="0" bIns="0"/>
          <a:lstStyle>
            <a:lvl1pPr algn="l">
              <a:lnSpc>
                <a:spcPts val="1680"/>
              </a:lnSpc>
              <a:defRPr sz="1200" b="0" i="0">
                <a:solidFill>
                  <a:schemeClr val="tx1"/>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11" name="Date Placeholder 2">
            <a:extLst>
              <a:ext uri="{FF2B5EF4-FFF2-40B4-BE49-F238E27FC236}">
                <a16:creationId xmlns:a16="http://schemas.microsoft.com/office/drawing/2014/main" id="{02FE86E8-3569-AB4A-8466-3E28B967F19F}"/>
              </a:ext>
            </a:extLst>
          </p:cNvPr>
          <p:cNvSpPr>
            <a:spLocks noGrp="1"/>
          </p:cNvSpPr>
          <p:nvPr>
            <p:ph type="dt" sz="half" idx="10"/>
          </p:nvPr>
        </p:nvSpPr>
        <p:spPr>
          <a:xfrm>
            <a:off x="6873138" y="6425604"/>
            <a:ext cx="2743200" cy="363500"/>
          </a:xfrm>
        </p:spPr>
        <p:txBody>
          <a:bodyPr/>
          <a:lstStyle/>
          <a:p>
            <a:r>
              <a:rPr lang="en-US"/>
              <a:t>[Date]</a:t>
            </a:r>
            <a:endParaRPr lang="en-US" dirty="0"/>
          </a:p>
        </p:txBody>
      </p:sp>
      <p:sp>
        <p:nvSpPr>
          <p:cNvPr id="12" name="Footer Placeholder 3">
            <a:extLst>
              <a:ext uri="{FF2B5EF4-FFF2-40B4-BE49-F238E27FC236}">
                <a16:creationId xmlns:a16="http://schemas.microsoft.com/office/drawing/2014/main" id="{16D85CB2-6462-FA46-B7E7-A716A17CA5ED}"/>
              </a:ext>
            </a:extLst>
          </p:cNvPr>
          <p:cNvSpPr>
            <a:spLocks noGrp="1"/>
          </p:cNvSpPr>
          <p:nvPr>
            <p:ph type="ftr" sz="quarter" idx="33"/>
          </p:nvPr>
        </p:nvSpPr>
        <p:spPr>
          <a:xfrm>
            <a:off x="1127759" y="6423978"/>
            <a:ext cx="5745379" cy="365125"/>
          </a:xfrm>
        </p:spPr>
        <p:txBody>
          <a:bodyPr/>
          <a:lstStyle/>
          <a:p>
            <a:r>
              <a:rPr lang="en-US"/>
              <a:t>Copyright © 2023, Oracle and/or its affiliates  |  Confidential: Internal/Restricted/Highly Restricted</a:t>
            </a:r>
            <a:endParaRPr lang="en-US" dirty="0"/>
          </a:p>
        </p:txBody>
      </p:sp>
      <p:sp>
        <p:nvSpPr>
          <p:cNvPr id="14" name="Slide Number Placeholder 4">
            <a:extLst>
              <a:ext uri="{FF2B5EF4-FFF2-40B4-BE49-F238E27FC236}">
                <a16:creationId xmlns:a16="http://schemas.microsoft.com/office/drawing/2014/main" id="{D70612A1-6FD4-6543-83A4-906E6368AF38}"/>
              </a:ext>
            </a:extLst>
          </p:cNvPr>
          <p:cNvSpPr>
            <a:spLocks noGrp="1"/>
          </p:cNvSpPr>
          <p:nvPr>
            <p:ph type="sldNum" sz="quarter" idx="12"/>
          </p:nvPr>
        </p:nvSpPr>
        <p:spPr>
          <a:xfrm>
            <a:off x="762000" y="6423660"/>
            <a:ext cx="365760" cy="365760"/>
          </a:xfrm>
        </p:spPr>
        <p:txBody>
          <a:bodyPr/>
          <a:lstStyle/>
          <a:p>
            <a:fld id="{345D60D9-5372-5F40-9443-0F9AE5BDC3C8}" type="slidenum">
              <a:rPr lang="en-US" smtClean="0"/>
              <a:pPr/>
              <a:t>‹#›</a:t>
            </a:fld>
            <a:endParaRPr lang="en-US" dirty="0"/>
          </a:p>
        </p:txBody>
      </p:sp>
      <p:pic>
        <p:nvPicPr>
          <p:cNvPr id="16" name="OTag">
            <a:extLst>
              <a:ext uri="{FF2B5EF4-FFF2-40B4-BE49-F238E27FC236}">
                <a16:creationId xmlns:a16="http://schemas.microsoft.com/office/drawing/2014/main" id="{715A603A-E7E3-4E90-8854-DB93AB9E921E}"/>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6028919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2_Content + Illustration_Pillar">
    <p:bg>
      <p:bgPr>
        <a:solidFill>
          <a:schemeClr val="accent5"/>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C86AD7DE-9953-F146-909D-4367E4A9F388}"/>
              </a:ext>
              <a:ext uri="{C183D7F6-B498-43B3-948B-1728B52AA6E4}">
                <adec:decorative xmlns:adec="http://schemas.microsoft.com/office/drawing/2017/decorative" val="1"/>
              </a:ext>
            </a:extLst>
          </p:cNvPr>
          <p:cNvSpPr/>
          <p:nvPr userDrawn="1"/>
        </p:nvSpPr>
        <p:spPr>
          <a:xfrm>
            <a:off x="0" y="0"/>
            <a:ext cx="12192000" cy="6858000"/>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Picture Placeholder 17">
            <a:extLst>
              <a:ext uri="{FF2B5EF4-FFF2-40B4-BE49-F238E27FC236}">
                <a16:creationId xmlns:a16="http://schemas.microsoft.com/office/drawing/2014/main" id="{BB55E146-CDC2-714E-AEDA-21D37E508E28}"/>
              </a:ext>
            </a:extLst>
          </p:cNvPr>
          <p:cNvSpPr>
            <a:spLocks noGrp="1"/>
          </p:cNvSpPr>
          <p:nvPr>
            <p:ph type="pic" sz="quarter" idx="11" hasCustomPrompt="1"/>
          </p:nvPr>
        </p:nvSpPr>
        <p:spPr>
          <a:xfrm>
            <a:off x="6096000" y="0"/>
            <a:ext cx="6096000" cy="6858000"/>
          </a:xfrm>
          <a:solidFill>
            <a:schemeClr val="tx1">
              <a:lumMod val="10000"/>
              <a:lumOff val="90000"/>
            </a:schemeClr>
          </a:solidFill>
        </p:spPr>
        <p:txBody>
          <a:bodyPr lIns="72000" tIns="72000" rIns="0"/>
          <a:lstStyle>
            <a:lvl1pPr>
              <a:defRPr sz="1400" b="0" i="0">
                <a:solidFill>
                  <a:srgbClr val="36293C"/>
                </a:solidFill>
                <a:latin typeface="Oracle Sans Light" panose="020B0403020204020204" pitchFamily="34" charset="0"/>
                <a:cs typeface="Oracle Sans Light" panose="020B0403020204020204" pitchFamily="34" charset="0"/>
              </a:defRPr>
            </a:lvl1pPr>
          </a:lstStyle>
          <a:p>
            <a:r>
              <a:rPr lang="en-US" dirty="0"/>
              <a:t>Click icon to add illustration</a:t>
            </a:r>
          </a:p>
        </p:txBody>
      </p:sp>
      <p:sp>
        <p:nvSpPr>
          <p:cNvPr id="21" name="Title 1">
            <a:extLst>
              <a:ext uri="{FF2B5EF4-FFF2-40B4-BE49-F238E27FC236}">
                <a16:creationId xmlns:a16="http://schemas.microsoft.com/office/drawing/2014/main" id="{7F5D93DA-53FE-41D1-9CF1-621D44CB602D}"/>
              </a:ext>
            </a:extLst>
          </p:cNvPr>
          <p:cNvSpPr>
            <a:spLocks noGrp="1"/>
          </p:cNvSpPr>
          <p:nvPr>
            <p:ph type="title" hasCustomPrompt="1"/>
          </p:nvPr>
        </p:nvSpPr>
        <p:spPr>
          <a:xfrm>
            <a:off x="768875" y="182403"/>
            <a:ext cx="4758468" cy="822960"/>
          </a:xfrm>
        </p:spPr>
        <p:txBody>
          <a:bodyPr/>
          <a:lstStyle/>
          <a:p>
            <a:r>
              <a:rPr lang="en-US" dirty="0"/>
              <a:t>Title</a:t>
            </a:r>
          </a:p>
        </p:txBody>
      </p:sp>
      <p:sp>
        <p:nvSpPr>
          <p:cNvPr id="20" name="Text Placeholder 21">
            <a:extLst>
              <a:ext uri="{FF2B5EF4-FFF2-40B4-BE49-F238E27FC236}">
                <a16:creationId xmlns:a16="http://schemas.microsoft.com/office/drawing/2014/main" id="{5FFA19F3-F0DE-904F-A1EB-1E14E01C018F}"/>
              </a:ext>
            </a:extLst>
          </p:cNvPr>
          <p:cNvSpPr>
            <a:spLocks noGrp="1"/>
          </p:cNvSpPr>
          <p:nvPr>
            <p:ph type="body" sz="quarter" idx="35" hasCustomPrompt="1"/>
          </p:nvPr>
        </p:nvSpPr>
        <p:spPr>
          <a:xfrm>
            <a:off x="738121" y="1737874"/>
            <a:ext cx="4762530" cy="720907"/>
          </a:xfrm>
          <a:prstGeom prst="rect">
            <a:avLst/>
          </a:prstGeom>
        </p:spPr>
        <p:txBody>
          <a:bodyPr lIns="0" tIns="0" rIns="0" bIns="0"/>
          <a:lstStyle>
            <a:lvl1pPr algn="l">
              <a:lnSpc>
                <a:spcPts val="1880"/>
              </a:lnSpc>
              <a:defRPr sz="1400" b="1" i="0">
                <a:solidFill>
                  <a:schemeClr val="tx1"/>
                </a:solidFill>
                <a:latin typeface="Oracle Sans" panose="020B0503020204020204" pitchFamily="34" charset="0"/>
                <a:cs typeface="Oracle Sans" panose="020B05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26" name="Text Placeholder 21">
            <a:extLst>
              <a:ext uri="{FF2B5EF4-FFF2-40B4-BE49-F238E27FC236}">
                <a16:creationId xmlns:a16="http://schemas.microsoft.com/office/drawing/2014/main" id="{57757A24-B32C-B04D-9BA0-AD7C02A73754}"/>
              </a:ext>
            </a:extLst>
          </p:cNvPr>
          <p:cNvSpPr>
            <a:spLocks noGrp="1"/>
          </p:cNvSpPr>
          <p:nvPr>
            <p:ph type="body" sz="quarter" idx="32" hasCustomPrompt="1"/>
          </p:nvPr>
        </p:nvSpPr>
        <p:spPr>
          <a:xfrm>
            <a:off x="738120" y="2690711"/>
            <a:ext cx="4762532" cy="162478"/>
          </a:xfrm>
          <a:prstGeom prst="rect">
            <a:avLst/>
          </a:prstGeom>
        </p:spPr>
        <p:txBody>
          <a:bodyPr lIns="0" tIns="0" rIns="0" bIns="0"/>
          <a:lstStyle>
            <a:lvl1pPr marL="180975" indent="-180975" algn="l">
              <a:spcAft>
                <a:spcPts val="600"/>
              </a:spcAft>
              <a:buClr>
                <a:schemeClr val="accent2"/>
              </a:buClr>
              <a:buFont typeface="Arial" panose="020B0604020202020204" pitchFamily="34" charset="0"/>
              <a:buChar char="•"/>
              <a:tabLst/>
              <a:defRPr sz="1400" b="1" i="0">
                <a:solidFill>
                  <a:schemeClr val="accent2"/>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22" name="Text Placeholder 21">
            <a:extLst>
              <a:ext uri="{FF2B5EF4-FFF2-40B4-BE49-F238E27FC236}">
                <a16:creationId xmlns:a16="http://schemas.microsoft.com/office/drawing/2014/main" id="{DBAD9E94-7A74-A34C-A552-EE0B94D10A1D}"/>
              </a:ext>
            </a:extLst>
          </p:cNvPr>
          <p:cNvSpPr>
            <a:spLocks noGrp="1"/>
          </p:cNvSpPr>
          <p:nvPr>
            <p:ph type="body" sz="quarter" idx="31" hasCustomPrompt="1"/>
          </p:nvPr>
        </p:nvSpPr>
        <p:spPr>
          <a:xfrm>
            <a:off x="738121" y="2932643"/>
            <a:ext cx="4762530" cy="606635"/>
          </a:xfrm>
          <a:prstGeom prst="rect">
            <a:avLst/>
          </a:prstGeom>
        </p:spPr>
        <p:txBody>
          <a:bodyPr lIns="180000" tIns="0" rIns="0" bIns="0"/>
          <a:lstStyle>
            <a:lvl1pPr algn="l">
              <a:lnSpc>
                <a:spcPts val="1680"/>
              </a:lnSpc>
              <a:defRPr sz="1200" b="0" i="0">
                <a:solidFill>
                  <a:schemeClr val="tx1"/>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27" name="Text Placeholder 21">
            <a:extLst>
              <a:ext uri="{FF2B5EF4-FFF2-40B4-BE49-F238E27FC236}">
                <a16:creationId xmlns:a16="http://schemas.microsoft.com/office/drawing/2014/main" id="{5E18D9EF-730F-E743-A97F-C6E404C510BC}"/>
              </a:ext>
            </a:extLst>
          </p:cNvPr>
          <p:cNvSpPr>
            <a:spLocks noGrp="1"/>
          </p:cNvSpPr>
          <p:nvPr>
            <p:ph type="body" sz="quarter" idx="38" hasCustomPrompt="1"/>
          </p:nvPr>
        </p:nvSpPr>
        <p:spPr>
          <a:xfrm>
            <a:off x="738120" y="3801890"/>
            <a:ext cx="4762532" cy="162478"/>
          </a:xfrm>
          <a:prstGeom prst="rect">
            <a:avLst/>
          </a:prstGeom>
        </p:spPr>
        <p:txBody>
          <a:bodyPr lIns="0" tIns="0" rIns="0" bIns="0"/>
          <a:lstStyle>
            <a:lvl1pPr marL="180975" indent="-180975" algn="l">
              <a:spcAft>
                <a:spcPts val="600"/>
              </a:spcAft>
              <a:buClr>
                <a:schemeClr val="accent2"/>
              </a:buClr>
              <a:buFont typeface="Arial" panose="020B0604020202020204" pitchFamily="34" charset="0"/>
              <a:buChar char="•"/>
              <a:tabLst/>
              <a:defRPr sz="1400" b="1" i="0">
                <a:solidFill>
                  <a:schemeClr val="accent2"/>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24" name="Text Placeholder 21">
            <a:extLst>
              <a:ext uri="{FF2B5EF4-FFF2-40B4-BE49-F238E27FC236}">
                <a16:creationId xmlns:a16="http://schemas.microsoft.com/office/drawing/2014/main" id="{9C359B9B-D2DA-FB4B-AAAD-6CFFD8E46CFA}"/>
              </a:ext>
            </a:extLst>
          </p:cNvPr>
          <p:cNvSpPr>
            <a:spLocks noGrp="1"/>
          </p:cNvSpPr>
          <p:nvPr>
            <p:ph type="body" sz="quarter" idx="36" hasCustomPrompt="1"/>
          </p:nvPr>
        </p:nvSpPr>
        <p:spPr>
          <a:xfrm>
            <a:off x="738121" y="4041610"/>
            <a:ext cx="4762530" cy="606635"/>
          </a:xfrm>
          <a:prstGeom prst="rect">
            <a:avLst/>
          </a:prstGeom>
        </p:spPr>
        <p:txBody>
          <a:bodyPr lIns="180000" tIns="0" rIns="0" bIns="0"/>
          <a:lstStyle>
            <a:lvl1pPr algn="l">
              <a:lnSpc>
                <a:spcPts val="1680"/>
              </a:lnSpc>
              <a:defRPr sz="1200" b="0" i="0">
                <a:solidFill>
                  <a:schemeClr val="tx1"/>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28" name="Text Placeholder 21">
            <a:extLst>
              <a:ext uri="{FF2B5EF4-FFF2-40B4-BE49-F238E27FC236}">
                <a16:creationId xmlns:a16="http://schemas.microsoft.com/office/drawing/2014/main" id="{705E9678-4AE2-9B4E-BFE6-764DF0EF5D48}"/>
              </a:ext>
            </a:extLst>
          </p:cNvPr>
          <p:cNvSpPr>
            <a:spLocks noGrp="1"/>
          </p:cNvSpPr>
          <p:nvPr>
            <p:ph type="body" sz="quarter" idx="39" hasCustomPrompt="1"/>
          </p:nvPr>
        </p:nvSpPr>
        <p:spPr>
          <a:xfrm>
            <a:off x="738120" y="4856833"/>
            <a:ext cx="4762532" cy="162478"/>
          </a:xfrm>
          <a:prstGeom prst="rect">
            <a:avLst/>
          </a:prstGeom>
        </p:spPr>
        <p:txBody>
          <a:bodyPr lIns="0" tIns="0" rIns="0" bIns="0"/>
          <a:lstStyle>
            <a:lvl1pPr marL="180975" indent="-180975" algn="l">
              <a:spcAft>
                <a:spcPts val="600"/>
              </a:spcAft>
              <a:buClr>
                <a:schemeClr val="accent2"/>
              </a:buClr>
              <a:buFont typeface="Arial" panose="020B0604020202020204" pitchFamily="34" charset="0"/>
              <a:buChar char="•"/>
              <a:tabLst/>
              <a:defRPr sz="1400" b="1" i="0">
                <a:solidFill>
                  <a:schemeClr val="accent2"/>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25" name="Text Placeholder 21">
            <a:extLst>
              <a:ext uri="{FF2B5EF4-FFF2-40B4-BE49-F238E27FC236}">
                <a16:creationId xmlns:a16="http://schemas.microsoft.com/office/drawing/2014/main" id="{7AAF4629-1659-1848-BBE3-0D9BF0259D97}"/>
              </a:ext>
            </a:extLst>
          </p:cNvPr>
          <p:cNvSpPr>
            <a:spLocks noGrp="1"/>
          </p:cNvSpPr>
          <p:nvPr>
            <p:ph type="body" sz="quarter" idx="37" hasCustomPrompt="1"/>
          </p:nvPr>
        </p:nvSpPr>
        <p:spPr>
          <a:xfrm>
            <a:off x="738121" y="5096553"/>
            <a:ext cx="4762530" cy="606635"/>
          </a:xfrm>
          <a:prstGeom prst="rect">
            <a:avLst/>
          </a:prstGeom>
        </p:spPr>
        <p:txBody>
          <a:bodyPr lIns="180000" tIns="0" rIns="0" bIns="0"/>
          <a:lstStyle>
            <a:lvl1pPr algn="l">
              <a:lnSpc>
                <a:spcPts val="1680"/>
              </a:lnSpc>
              <a:defRPr sz="1200" b="0" i="0">
                <a:solidFill>
                  <a:schemeClr val="tx1"/>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2" name="Date Placeholder 1">
            <a:extLst>
              <a:ext uri="{FF2B5EF4-FFF2-40B4-BE49-F238E27FC236}">
                <a16:creationId xmlns:a16="http://schemas.microsoft.com/office/drawing/2014/main" id="{3DD6FB6A-6616-434C-BAD3-9D49E30CC98C}"/>
              </a:ext>
            </a:extLst>
          </p:cNvPr>
          <p:cNvSpPr>
            <a:spLocks noGrp="1"/>
          </p:cNvSpPr>
          <p:nvPr>
            <p:ph type="dt" sz="half" idx="40"/>
          </p:nvPr>
        </p:nvSpPr>
        <p:spPr/>
        <p:txBody>
          <a:bodyPr/>
          <a:lstStyle/>
          <a:p>
            <a:r>
              <a:rPr lang="en-US"/>
              <a:t>[Date]</a:t>
            </a:r>
            <a:endParaRPr lang="en-US" dirty="0"/>
          </a:p>
        </p:txBody>
      </p:sp>
      <p:sp>
        <p:nvSpPr>
          <p:cNvPr id="3" name="Footer Placeholder 2">
            <a:extLst>
              <a:ext uri="{FF2B5EF4-FFF2-40B4-BE49-F238E27FC236}">
                <a16:creationId xmlns:a16="http://schemas.microsoft.com/office/drawing/2014/main" id="{91327715-B0E3-44BB-9B7A-7DD8136B5A9B}"/>
              </a:ext>
            </a:extLst>
          </p:cNvPr>
          <p:cNvSpPr>
            <a:spLocks noGrp="1"/>
          </p:cNvSpPr>
          <p:nvPr>
            <p:ph type="ftr" sz="quarter" idx="41"/>
          </p:nvPr>
        </p:nvSpPr>
        <p:spPr/>
        <p:txBody>
          <a:bodyPr/>
          <a:lstStyle/>
          <a:p>
            <a:r>
              <a:rPr lang="en-US"/>
              <a:t>Copyright © 2023, Oracle and/or its affiliates  |  Confidential: Internal/Restricted/Highly Restricted</a:t>
            </a:r>
            <a:endParaRPr lang="en-US" dirty="0"/>
          </a:p>
        </p:txBody>
      </p:sp>
      <p:sp>
        <p:nvSpPr>
          <p:cNvPr id="4" name="Slide Number Placeholder 3">
            <a:extLst>
              <a:ext uri="{FF2B5EF4-FFF2-40B4-BE49-F238E27FC236}">
                <a16:creationId xmlns:a16="http://schemas.microsoft.com/office/drawing/2014/main" id="{9F3D87A6-764F-4EDB-8065-4B92104A575D}"/>
              </a:ext>
            </a:extLst>
          </p:cNvPr>
          <p:cNvSpPr>
            <a:spLocks noGrp="1"/>
          </p:cNvSpPr>
          <p:nvPr>
            <p:ph type="sldNum" sz="quarter" idx="42"/>
          </p:nvPr>
        </p:nvSpPr>
        <p:spPr/>
        <p:txBody>
          <a:bodyPr/>
          <a:lstStyle/>
          <a:p>
            <a:fld id="{345D60D9-5372-5F40-9443-0F9AE5BDC3C8}" type="slidenum">
              <a:rPr lang="en-US" smtClean="0"/>
              <a:pPr/>
              <a:t>‹#›</a:t>
            </a:fld>
            <a:endParaRPr lang="en-US" dirty="0"/>
          </a:p>
        </p:txBody>
      </p:sp>
      <p:pic>
        <p:nvPicPr>
          <p:cNvPr id="16" name="OTag">
            <a:extLst>
              <a:ext uri="{FF2B5EF4-FFF2-40B4-BE49-F238E27FC236}">
                <a16:creationId xmlns:a16="http://schemas.microsoft.com/office/drawing/2014/main" id="{33309198-C8AF-446F-B801-3E427A2080F1}"/>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16122641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Content + Illustration_Light_Pillar">
    <p:bg>
      <p:bgPr>
        <a:solidFill>
          <a:schemeClr val="accent2">
            <a:alpha val="60000"/>
          </a:schemeClr>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84E07130-BA5A-0341-998E-00FA00EECD54}"/>
              </a:ext>
              <a:ext uri="{C183D7F6-B498-43B3-948B-1728B52AA6E4}">
                <adec:decorative xmlns:adec="http://schemas.microsoft.com/office/drawing/2017/decorative" val="1"/>
              </a:ext>
            </a:extLst>
          </p:cNvPr>
          <p:cNvSpPr/>
          <p:nvPr userDrawn="1"/>
        </p:nvSpPr>
        <p:spPr>
          <a:xfrm>
            <a:off x="0" y="6178"/>
            <a:ext cx="12192000" cy="6858000"/>
          </a:xfrm>
          <a:prstGeom prst="rect">
            <a:avLst/>
          </a:prstGeom>
          <a:blipFill dpi="0" rotWithShape="1">
            <a:blip r:embed="rId2" cstate="screen">
              <a:alphaModFix amt="4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itle 1">
            <a:extLst>
              <a:ext uri="{FF2B5EF4-FFF2-40B4-BE49-F238E27FC236}">
                <a16:creationId xmlns:a16="http://schemas.microsoft.com/office/drawing/2014/main" id="{C0384889-0D44-4623-9E36-973C30CA8FFC}"/>
              </a:ext>
            </a:extLst>
          </p:cNvPr>
          <p:cNvSpPr>
            <a:spLocks noGrp="1"/>
          </p:cNvSpPr>
          <p:nvPr>
            <p:ph type="title" hasCustomPrompt="1"/>
          </p:nvPr>
        </p:nvSpPr>
        <p:spPr>
          <a:xfrm>
            <a:off x="768875" y="182403"/>
            <a:ext cx="4758468" cy="822960"/>
          </a:xfrm>
        </p:spPr>
        <p:txBody>
          <a:bodyPr/>
          <a:lstStyle/>
          <a:p>
            <a:r>
              <a:rPr lang="en-US" dirty="0"/>
              <a:t>Title</a:t>
            </a:r>
          </a:p>
        </p:txBody>
      </p:sp>
      <p:sp>
        <p:nvSpPr>
          <p:cNvPr id="20" name="Text Placeholder 21">
            <a:extLst>
              <a:ext uri="{FF2B5EF4-FFF2-40B4-BE49-F238E27FC236}">
                <a16:creationId xmlns:a16="http://schemas.microsoft.com/office/drawing/2014/main" id="{5FFA19F3-F0DE-904F-A1EB-1E14E01C018F}"/>
              </a:ext>
            </a:extLst>
          </p:cNvPr>
          <p:cNvSpPr>
            <a:spLocks noGrp="1"/>
          </p:cNvSpPr>
          <p:nvPr>
            <p:ph type="body" sz="quarter" idx="35" hasCustomPrompt="1"/>
          </p:nvPr>
        </p:nvSpPr>
        <p:spPr>
          <a:xfrm>
            <a:off x="738121" y="1737874"/>
            <a:ext cx="4762530" cy="720907"/>
          </a:xfrm>
          <a:prstGeom prst="rect">
            <a:avLst/>
          </a:prstGeom>
        </p:spPr>
        <p:txBody>
          <a:bodyPr lIns="0" tIns="0" rIns="0" bIns="0"/>
          <a:lstStyle>
            <a:lvl1pPr algn="l">
              <a:lnSpc>
                <a:spcPts val="1880"/>
              </a:lnSpc>
              <a:defRPr sz="1400" b="1" i="0">
                <a:solidFill>
                  <a:srgbClr val="36293C"/>
                </a:solidFill>
                <a:latin typeface="Oracle Sans" panose="020B0503020204020204" pitchFamily="34" charset="0"/>
                <a:cs typeface="Oracle Sans" panose="020B05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26" name="Text Placeholder 21">
            <a:extLst>
              <a:ext uri="{FF2B5EF4-FFF2-40B4-BE49-F238E27FC236}">
                <a16:creationId xmlns:a16="http://schemas.microsoft.com/office/drawing/2014/main" id="{57757A24-B32C-B04D-9BA0-AD7C02A73754}"/>
              </a:ext>
            </a:extLst>
          </p:cNvPr>
          <p:cNvSpPr>
            <a:spLocks noGrp="1"/>
          </p:cNvSpPr>
          <p:nvPr>
            <p:ph type="body" sz="quarter" idx="32" hasCustomPrompt="1"/>
          </p:nvPr>
        </p:nvSpPr>
        <p:spPr>
          <a:xfrm>
            <a:off x="738120" y="2690711"/>
            <a:ext cx="4762532" cy="162478"/>
          </a:xfrm>
          <a:prstGeom prst="rect">
            <a:avLst/>
          </a:prstGeom>
        </p:spPr>
        <p:txBody>
          <a:bodyPr lIns="0" tIns="0" rIns="0" bIns="0"/>
          <a:lstStyle>
            <a:lvl1pPr marL="180975" indent="-180975" algn="l">
              <a:spcAft>
                <a:spcPts val="600"/>
              </a:spcAft>
              <a:buClr>
                <a:schemeClr val="accent5"/>
              </a:buClr>
              <a:buFont typeface="Arial" panose="020B0604020202020204" pitchFamily="34" charset="0"/>
              <a:buChar char="•"/>
              <a:tabLst/>
              <a:defRPr sz="1400" b="1" i="0">
                <a:solidFill>
                  <a:schemeClr val="accent5"/>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22" name="Text Placeholder 21">
            <a:extLst>
              <a:ext uri="{FF2B5EF4-FFF2-40B4-BE49-F238E27FC236}">
                <a16:creationId xmlns:a16="http://schemas.microsoft.com/office/drawing/2014/main" id="{DBAD9E94-7A74-A34C-A552-EE0B94D10A1D}"/>
              </a:ext>
            </a:extLst>
          </p:cNvPr>
          <p:cNvSpPr>
            <a:spLocks noGrp="1"/>
          </p:cNvSpPr>
          <p:nvPr>
            <p:ph type="body" sz="quarter" idx="31" hasCustomPrompt="1"/>
          </p:nvPr>
        </p:nvSpPr>
        <p:spPr>
          <a:xfrm>
            <a:off x="738121" y="2932643"/>
            <a:ext cx="4762530" cy="606635"/>
          </a:xfrm>
          <a:prstGeom prst="rect">
            <a:avLst/>
          </a:prstGeom>
        </p:spPr>
        <p:txBody>
          <a:bodyPr lIns="180000" tIns="0" rIns="0" bIns="0"/>
          <a:lstStyle>
            <a:lvl1pPr algn="l">
              <a:lnSpc>
                <a:spcPts val="1680"/>
              </a:lnSpc>
              <a:defRPr sz="1200" b="0" i="0">
                <a:solidFill>
                  <a:srgbClr val="36293C"/>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27" name="Text Placeholder 21">
            <a:extLst>
              <a:ext uri="{FF2B5EF4-FFF2-40B4-BE49-F238E27FC236}">
                <a16:creationId xmlns:a16="http://schemas.microsoft.com/office/drawing/2014/main" id="{5E18D9EF-730F-E743-A97F-C6E404C510BC}"/>
              </a:ext>
            </a:extLst>
          </p:cNvPr>
          <p:cNvSpPr>
            <a:spLocks noGrp="1"/>
          </p:cNvSpPr>
          <p:nvPr>
            <p:ph type="body" sz="quarter" idx="38" hasCustomPrompt="1"/>
          </p:nvPr>
        </p:nvSpPr>
        <p:spPr>
          <a:xfrm>
            <a:off x="738120" y="3801890"/>
            <a:ext cx="4762532" cy="162478"/>
          </a:xfrm>
          <a:prstGeom prst="rect">
            <a:avLst/>
          </a:prstGeom>
        </p:spPr>
        <p:txBody>
          <a:bodyPr lIns="0" tIns="0" rIns="0" bIns="0"/>
          <a:lstStyle>
            <a:lvl1pPr marL="180975" indent="-180975" algn="l">
              <a:spcAft>
                <a:spcPts val="600"/>
              </a:spcAft>
              <a:buClr>
                <a:schemeClr val="accent5"/>
              </a:buClr>
              <a:buFont typeface="Arial" panose="020B0604020202020204" pitchFamily="34" charset="0"/>
              <a:buChar char="•"/>
              <a:tabLst/>
              <a:defRPr sz="1400" b="1" i="0">
                <a:solidFill>
                  <a:schemeClr val="accent5"/>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24" name="Text Placeholder 21">
            <a:extLst>
              <a:ext uri="{FF2B5EF4-FFF2-40B4-BE49-F238E27FC236}">
                <a16:creationId xmlns:a16="http://schemas.microsoft.com/office/drawing/2014/main" id="{9C359B9B-D2DA-FB4B-AAAD-6CFFD8E46CFA}"/>
              </a:ext>
            </a:extLst>
          </p:cNvPr>
          <p:cNvSpPr>
            <a:spLocks noGrp="1"/>
          </p:cNvSpPr>
          <p:nvPr>
            <p:ph type="body" sz="quarter" idx="36" hasCustomPrompt="1"/>
          </p:nvPr>
        </p:nvSpPr>
        <p:spPr>
          <a:xfrm>
            <a:off x="738121" y="4041610"/>
            <a:ext cx="4762530" cy="606635"/>
          </a:xfrm>
          <a:prstGeom prst="rect">
            <a:avLst/>
          </a:prstGeom>
        </p:spPr>
        <p:txBody>
          <a:bodyPr lIns="180000" tIns="0" rIns="0" bIns="0"/>
          <a:lstStyle>
            <a:lvl1pPr algn="l">
              <a:lnSpc>
                <a:spcPts val="1680"/>
              </a:lnSpc>
              <a:defRPr sz="1200" b="0" i="0">
                <a:solidFill>
                  <a:srgbClr val="36293C"/>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28" name="Text Placeholder 21">
            <a:extLst>
              <a:ext uri="{FF2B5EF4-FFF2-40B4-BE49-F238E27FC236}">
                <a16:creationId xmlns:a16="http://schemas.microsoft.com/office/drawing/2014/main" id="{705E9678-4AE2-9B4E-BFE6-764DF0EF5D48}"/>
              </a:ext>
            </a:extLst>
          </p:cNvPr>
          <p:cNvSpPr>
            <a:spLocks noGrp="1"/>
          </p:cNvSpPr>
          <p:nvPr>
            <p:ph type="body" sz="quarter" idx="39" hasCustomPrompt="1"/>
          </p:nvPr>
        </p:nvSpPr>
        <p:spPr>
          <a:xfrm>
            <a:off x="738120" y="4856833"/>
            <a:ext cx="4762532" cy="162478"/>
          </a:xfrm>
          <a:prstGeom prst="rect">
            <a:avLst/>
          </a:prstGeom>
        </p:spPr>
        <p:txBody>
          <a:bodyPr lIns="0" tIns="0" rIns="0" bIns="0"/>
          <a:lstStyle>
            <a:lvl1pPr marL="180975" indent="-180975" algn="l">
              <a:spcAft>
                <a:spcPts val="600"/>
              </a:spcAft>
              <a:buClr>
                <a:schemeClr val="accent5"/>
              </a:buClr>
              <a:buFont typeface="Arial" panose="020B0604020202020204" pitchFamily="34" charset="0"/>
              <a:buChar char="•"/>
              <a:tabLst/>
              <a:defRPr sz="1400" b="1" i="0">
                <a:solidFill>
                  <a:schemeClr val="accent5"/>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25" name="Text Placeholder 21">
            <a:extLst>
              <a:ext uri="{FF2B5EF4-FFF2-40B4-BE49-F238E27FC236}">
                <a16:creationId xmlns:a16="http://schemas.microsoft.com/office/drawing/2014/main" id="{7AAF4629-1659-1848-BBE3-0D9BF0259D97}"/>
              </a:ext>
            </a:extLst>
          </p:cNvPr>
          <p:cNvSpPr>
            <a:spLocks noGrp="1"/>
          </p:cNvSpPr>
          <p:nvPr>
            <p:ph type="body" sz="quarter" idx="37" hasCustomPrompt="1"/>
          </p:nvPr>
        </p:nvSpPr>
        <p:spPr>
          <a:xfrm>
            <a:off x="738121" y="5096553"/>
            <a:ext cx="4762530" cy="606635"/>
          </a:xfrm>
          <a:prstGeom prst="rect">
            <a:avLst/>
          </a:prstGeom>
        </p:spPr>
        <p:txBody>
          <a:bodyPr lIns="180000" tIns="0" rIns="0" bIns="0"/>
          <a:lstStyle>
            <a:lvl1pPr algn="l">
              <a:lnSpc>
                <a:spcPts val="1680"/>
              </a:lnSpc>
              <a:defRPr sz="1200" b="0" i="0">
                <a:solidFill>
                  <a:srgbClr val="36293C"/>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18" name="Picture Placeholder 17">
            <a:extLst>
              <a:ext uri="{FF2B5EF4-FFF2-40B4-BE49-F238E27FC236}">
                <a16:creationId xmlns:a16="http://schemas.microsoft.com/office/drawing/2014/main" id="{BB55E146-CDC2-714E-AEDA-21D37E508E28}"/>
              </a:ext>
            </a:extLst>
          </p:cNvPr>
          <p:cNvSpPr>
            <a:spLocks noGrp="1"/>
          </p:cNvSpPr>
          <p:nvPr>
            <p:ph type="pic" sz="quarter" idx="11" hasCustomPrompt="1"/>
          </p:nvPr>
        </p:nvSpPr>
        <p:spPr>
          <a:xfrm>
            <a:off x="6096000" y="0"/>
            <a:ext cx="6096000" cy="6858000"/>
          </a:xfrm>
          <a:solidFill>
            <a:schemeClr val="tx1">
              <a:lumMod val="10000"/>
              <a:lumOff val="90000"/>
            </a:schemeClr>
          </a:solidFill>
        </p:spPr>
        <p:txBody>
          <a:bodyPr lIns="72000" tIns="72000" rIns="0"/>
          <a:lstStyle>
            <a:lvl1pPr>
              <a:defRPr sz="1400" b="0" i="0">
                <a:solidFill>
                  <a:srgbClr val="36293C"/>
                </a:solidFill>
                <a:latin typeface="Oracle Sans Light" panose="020B0403020204020204" pitchFamily="34" charset="0"/>
                <a:cs typeface="Oracle Sans Light" panose="020B0403020204020204" pitchFamily="34" charset="0"/>
              </a:defRPr>
            </a:lvl1pPr>
          </a:lstStyle>
          <a:p>
            <a:r>
              <a:rPr lang="en-US" dirty="0"/>
              <a:t>Click icon to add illustration</a:t>
            </a:r>
          </a:p>
        </p:txBody>
      </p:sp>
      <p:sp>
        <p:nvSpPr>
          <p:cNvPr id="11" name="Date Placeholder 2">
            <a:extLst>
              <a:ext uri="{FF2B5EF4-FFF2-40B4-BE49-F238E27FC236}">
                <a16:creationId xmlns:a16="http://schemas.microsoft.com/office/drawing/2014/main" id="{02FE86E8-3569-AB4A-8466-3E28B967F19F}"/>
              </a:ext>
            </a:extLst>
          </p:cNvPr>
          <p:cNvSpPr>
            <a:spLocks noGrp="1"/>
          </p:cNvSpPr>
          <p:nvPr>
            <p:ph type="dt" sz="half" idx="10"/>
          </p:nvPr>
        </p:nvSpPr>
        <p:spPr>
          <a:xfrm>
            <a:off x="6873138" y="6425604"/>
            <a:ext cx="2743200" cy="363500"/>
          </a:xfrm>
        </p:spPr>
        <p:txBody>
          <a:bodyPr/>
          <a:lstStyle/>
          <a:p>
            <a:r>
              <a:rPr lang="en-US"/>
              <a:t>[Date]</a:t>
            </a:r>
            <a:endParaRPr lang="en-US" dirty="0"/>
          </a:p>
        </p:txBody>
      </p:sp>
      <p:sp>
        <p:nvSpPr>
          <p:cNvPr id="12" name="Footer Placeholder 3">
            <a:extLst>
              <a:ext uri="{FF2B5EF4-FFF2-40B4-BE49-F238E27FC236}">
                <a16:creationId xmlns:a16="http://schemas.microsoft.com/office/drawing/2014/main" id="{16D85CB2-6462-FA46-B7E7-A716A17CA5ED}"/>
              </a:ext>
            </a:extLst>
          </p:cNvPr>
          <p:cNvSpPr>
            <a:spLocks noGrp="1"/>
          </p:cNvSpPr>
          <p:nvPr>
            <p:ph type="ftr" sz="quarter" idx="33"/>
          </p:nvPr>
        </p:nvSpPr>
        <p:spPr>
          <a:xfrm>
            <a:off x="1127759" y="6423978"/>
            <a:ext cx="5745379" cy="365125"/>
          </a:xfrm>
        </p:spPr>
        <p:txBody>
          <a:bodyPr/>
          <a:lstStyle/>
          <a:p>
            <a:r>
              <a:rPr lang="en-US"/>
              <a:t>Copyright © 2023, Oracle and/or its affiliates  |  Confidential: Internal/Restricted/Highly Restricted</a:t>
            </a:r>
            <a:endParaRPr lang="en-US" dirty="0"/>
          </a:p>
        </p:txBody>
      </p:sp>
      <p:sp>
        <p:nvSpPr>
          <p:cNvPr id="14" name="Slide Number Placeholder 4">
            <a:extLst>
              <a:ext uri="{FF2B5EF4-FFF2-40B4-BE49-F238E27FC236}">
                <a16:creationId xmlns:a16="http://schemas.microsoft.com/office/drawing/2014/main" id="{D70612A1-6FD4-6543-83A4-906E6368AF38}"/>
              </a:ext>
            </a:extLst>
          </p:cNvPr>
          <p:cNvSpPr>
            <a:spLocks noGrp="1"/>
          </p:cNvSpPr>
          <p:nvPr>
            <p:ph type="sldNum" sz="quarter" idx="12"/>
          </p:nvPr>
        </p:nvSpPr>
        <p:spPr>
          <a:xfrm>
            <a:off x="762000" y="6423660"/>
            <a:ext cx="365760" cy="365760"/>
          </a:xfrm>
        </p:spPr>
        <p:txBody>
          <a:bodyPr/>
          <a:lstStyle/>
          <a:p>
            <a:fld id="{345D60D9-5372-5F40-9443-0F9AE5BDC3C8}" type="slidenum">
              <a:rPr lang="en-US" smtClean="0"/>
              <a:pPr/>
              <a:t>‹#›</a:t>
            </a:fld>
            <a:endParaRPr lang="en-US" dirty="0"/>
          </a:p>
        </p:txBody>
      </p:sp>
      <p:pic>
        <p:nvPicPr>
          <p:cNvPr id="16" name="OTag">
            <a:extLst>
              <a:ext uri="{FF2B5EF4-FFF2-40B4-BE49-F238E27FC236}">
                <a16:creationId xmlns:a16="http://schemas.microsoft.com/office/drawing/2014/main" id="{05CE54E3-7A14-438F-A3D2-0293606168A4}"/>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236590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Content + Illustration_Sand_Pillar">
    <p:bg>
      <p:bgPr>
        <a:solidFill>
          <a:srgbClr val="F1EFED">
            <a:alpha val="60000"/>
          </a:srgbClr>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84E07130-BA5A-0341-998E-00FA00EECD54}"/>
              </a:ext>
              <a:ext uri="{C183D7F6-B498-43B3-948B-1728B52AA6E4}">
                <adec:decorative xmlns:adec="http://schemas.microsoft.com/office/drawing/2017/decorative" val="1"/>
              </a:ext>
            </a:extLst>
          </p:cNvPr>
          <p:cNvSpPr/>
          <p:nvPr userDrawn="1"/>
        </p:nvSpPr>
        <p:spPr>
          <a:xfrm>
            <a:off x="0" y="6178"/>
            <a:ext cx="12192000" cy="6858000"/>
          </a:xfrm>
          <a:prstGeom prst="rect">
            <a:avLst/>
          </a:prstGeom>
          <a:blipFill dpi="0" rotWithShape="1">
            <a:blip r:embed="rId2" cstate="screen">
              <a:alphaModFix amt="4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5">
            <a:extLst>
              <a:ext uri="{FF2B5EF4-FFF2-40B4-BE49-F238E27FC236}">
                <a16:creationId xmlns:a16="http://schemas.microsoft.com/office/drawing/2014/main" id="{86DA14D8-8886-466F-A126-44BD33D32D28}"/>
              </a:ext>
            </a:extLst>
          </p:cNvPr>
          <p:cNvSpPr>
            <a:spLocks noGrp="1"/>
          </p:cNvSpPr>
          <p:nvPr>
            <p:ph type="title" hasCustomPrompt="1"/>
          </p:nvPr>
        </p:nvSpPr>
        <p:spPr>
          <a:xfrm>
            <a:off x="768875" y="182403"/>
            <a:ext cx="4754880" cy="822960"/>
          </a:xfrm>
        </p:spPr>
        <p:txBody>
          <a:bodyPr/>
          <a:lstStyle/>
          <a:p>
            <a:r>
              <a:rPr lang="en-US" dirty="0"/>
              <a:t>Title</a:t>
            </a:r>
          </a:p>
        </p:txBody>
      </p:sp>
      <p:sp>
        <p:nvSpPr>
          <p:cNvPr id="17" name="Text Placeholder 21">
            <a:extLst>
              <a:ext uri="{FF2B5EF4-FFF2-40B4-BE49-F238E27FC236}">
                <a16:creationId xmlns:a16="http://schemas.microsoft.com/office/drawing/2014/main" id="{700BE0E1-FCB2-4EBC-A617-7AF944A41F93}"/>
              </a:ext>
            </a:extLst>
          </p:cNvPr>
          <p:cNvSpPr>
            <a:spLocks noGrp="1"/>
          </p:cNvSpPr>
          <p:nvPr>
            <p:ph type="body" sz="quarter" idx="35" hasCustomPrompt="1"/>
          </p:nvPr>
        </p:nvSpPr>
        <p:spPr>
          <a:xfrm>
            <a:off x="738121" y="1737874"/>
            <a:ext cx="4762530" cy="720907"/>
          </a:xfrm>
          <a:prstGeom prst="rect">
            <a:avLst/>
          </a:prstGeom>
        </p:spPr>
        <p:txBody>
          <a:bodyPr lIns="0" tIns="0" rIns="0" bIns="0"/>
          <a:lstStyle>
            <a:lvl1pPr algn="l">
              <a:lnSpc>
                <a:spcPts val="1880"/>
              </a:lnSpc>
              <a:defRPr sz="1400" b="1" i="0">
                <a:solidFill>
                  <a:srgbClr val="36293C"/>
                </a:solidFill>
                <a:latin typeface="Oracle Sans" panose="020B0503020204020204" pitchFamily="34" charset="0"/>
                <a:cs typeface="Oracle Sans" panose="020B05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21" name="Text Placeholder 21">
            <a:extLst>
              <a:ext uri="{FF2B5EF4-FFF2-40B4-BE49-F238E27FC236}">
                <a16:creationId xmlns:a16="http://schemas.microsoft.com/office/drawing/2014/main" id="{05F7CEA1-5DB5-4488-80B0-A495CE4EC85F}"/>
              </a:ext>
            </a:extLst>
          </p:cNvPr>
          <p:cNvSpPr>
            <a:spLocks noGrp="1"/>
          </p:cNvSpPr>
          <p:nvPr>
            <p:ph type="body" sz="quarter" idx="32" hasCustomPrompt="1"/>
          </p:nvPr>
        </p:nvSpPr>
        <p:spPr>
          <a:xfrm>
            <a:off x="738120" y="2690711"/>
            <a:ext cx="4762532" cy="162478"/>
          </a:xfrm>
          <a:prstGeom prst="rect">
            <a:avLst/>
          </a:prstGeom>
        </p:spPr>
        <p:txBody>
          <a:bodyPr lIns="0" tIns="0" rIns="0" bIns="0"/>
          <a:lstStyle>
            <a:lvl1pPr marL="180975" indent="-180975" algn="l">
              <a:spcAft>
                <a:spcPts val="600"/>
              </a:spcAft>
              <a:buClr>
                <a:schemeClr val="accent5"/>
              </a:buClr>
              <a:buFont typeface="Arial" panose="020B0604020202020204" pitchFamily="34" charset="0"/>
              <a:buChar char="•"/>
              <a:tabLst/>
              <a:defRPr sz="1400" b="1" i="0">
                <a:solidFill>
                  <a:schemeClr val="accent5"/>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29" name="Text Placeholder 21">
            <a:extLst>
              <a:ext uri="{FF2B5EF4-FFF2-40B4-BE49-F238E27FC236}">
                <a16:creationId xmlns:a16="http://schemas.microsoft.com/office/drawing/2014/main" id="{30DF23AD-4408-48D8-98D9-5F720A413746}"/>
              </a:ext>
            </a:extLst>
          </p:cNvPr>
          <p:cNvSpPr>
            <a:spLocks noGrp="1"/>
          </p:cNvSpPr>
          <p:nvPr>
            <p:ph type="body" sz="quarter" idx="31" hasCustomPrompt="1"/>
          </p:nvPr>
        </p:nvSpPr>
        <p:spPr>
          <a:xfrm>
            <a:off x="738121" y="2932643"/>
            <a:ext cx="4762530" cy="606635"/>
          </a:xfrm>
          <a:prstGeom prst="rect">
            <a:avLst/>
          </a:prstGeom>
        </p:spPr>
        <p:txBody>
          <a:bodyPr lIns="180000" tIns="0" rIns="0" bIns="0"/>
          <a:lstStyle>
            <a:lvl1pPr algn="l">
              <a:lnSpc>
                <a:spcPts val="1680"/>
              </a:lnSpc>
              <a:defRPr sz="1200" b="0" i="0">
                <a:solidFill>
                  <a:srgbClr val="36293C"/>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30" name="Text Placeholder 21">
            <a:extLst>
              <a:ext uri="{FF2B5EF4-FFF2-40B4-BE49-F238E27FC236}">
                <a16:creationId xmlns:a16="http://schemas.microsoft.com/office/drawing/2014/main" id="{47EFD576-DF8E-455B-ABFE-232DE50D92D3}"/>
              </a:ext>
            </a:extLst>
          </p:cNvPr>
          <p:cNvSpPr>
            <a:spLocks noGrp="1"/>
          </p:cNvSpPr>
          <p:nvPr>
            <p:ph type="body" sz="quarter" idx="38" hasCustomPrompt="1"/>
          </p:nvPr>
        </p:nvSpPr>
        <p:spPr>
          <a:xfrm>
            <a:off x="738120" y="3801890"/>
            <a:ext cx="4762532" cy="162478"/>
          </a:xfrm>
          <a:prstGeom prst="rect">
            <a:avLst/>
          </a:prstGeom>
        </p:spPr>
        <p:txBody>
          <a:bodyPr lIns="0" tIns="0" rIns="0" bIns="0"/>
          <a:lstStyle>
            <a:lvl1pPr marL="180975" indent="-180975" algn="l">
              <a:spcAft>
                <a:spcPts val="600"/>
              </a:spcAft>
              <a:buClr>
                <a:schemeClr val="accent5"/>
              </a:buClr>
              <a:buFont typeface="Arial" panose="020B0604020202020204" pitchFamily="34" charset="0"/>
              <a:buChar char="•"/>
              <a:tabLst/>
              <a:defRPr sz="1400" b="1" i="0">
                <a:solidFill>
                  <a:schemeClr val="accent5"/>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31" name="Text Placeholder 21">
            <a:extLst>
              <a:ext uri="{FF2B5EF4-FFF2-40B4-BE49-F238E27FC236}">
                <a16:creationId xmlns:a16="http://schemas.microsoft.com/office/drawing/2014/main" id="{C37A55FA-D3F7-4E59-86E7-63DAF590E250}"/>
              </a:ext>
            </a:extLst>
          </p:cNvPr>
          <p:cNvSpPr>
            <a:spLocks noGrp="1"/>
          </p:cNvSpPr>
          <p:nvPr>
            <p:ph type="body" sz="quarter" idx="36" hasCustomPrompt="1"/>
          </p:nvPr>
        </p:nvSpPr>
        <p:spPr>
          <a:xfrm>
            <a:off x="738121" y="4041610"/>
            <a:ext cx="4762530" cy="606635"/>
          </a:xfrm>
          <a:prstGeom prst="rect">
            <a:avLst/>
          </a:prstGeom>
        </p:spPr>
        <p:txBody>
          <a:bodyPr lIns="180000" tIns="0" rIns="0" bIns="0"/>
          <a:lstStyle>
            <a:lvl1pPr algn="l">
              <a:lnSpc>
                <a:spcPts val="1680"/>
              </a:lnSpc>
              <a:defRPr sz="1200" b="0" i="0">
                <a:solidFill>
                  <a:srgbClr val="36293C"/>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32" name="Text Placeholder 21">
            <a:extLst>
              <a:ext uri="{FF2B5EF4-FFF2-40B4-BE49-F238E27FC236}">
                <a16:creationId xmlns:a16="http://schemas.microsoft.com/office/drawing/2014/main" id="{05BD3C40-2094-4AF0-BAFA-C801AD375138}"/>
              </a:ext>
            </a:extLst>
          </p:cNvPr>
          <p:cNvSpPr>
            <a:spLocks noGrp="1"/>
          </p:cNvSpPr>
          <p:nvPr>
            <p:ph type="body" sz="quarter" idx="39" hasCustomPrompt="1"/>
          </p:nvPr>
        </p:nvSpPr>
        <p:spPr>
          <a:xfrm>
            <a:off x="738120" y="4856833"/>
            <a:ext cx="4762532" cy="162478"/>
          </a:xfrm>
          <a:prstGeom prst="rect">
            <a:avLst/>
          </a:prstGeom>
        </p:spPr>
        <p:txBody>
          <a:bodyPr lIns="0" tIns="0" rIns="0" bIns="0"/>
          <a:lstStyle>
            <a:lvl1pPr marL="180975" indent="-180975" algn="l">
              <a:spcAft>
                <a:spcPts val="600"/>
              </a:spcAft>
              <a:buClr>
                <a:schemeClr val="accent5"/>
              </a:buClr>
              <a:buFont typeface="Arial" panose="020B0604020202020204" pitchFamily="34" charset="0"/>
              <a:buChar char="•"/>
              <a:tabLst/>
              <a:defRPr sz="1400" b="1" i="0">
                <a:solidFill>
                  <a:schemeClr val="accent5"/>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33" name="Text Placeholder 21">
            <a:extLst>
              <a:ext uri="{FF2B5EF4-FFF2-40B4-BE49-F238E27FC236}">
                <a16:creationId xmlns:a16="http://schemas.microsoft.com/office/drawing/2014/main" id="{AA17B67A-480C-40FB-8129-938053310D3F}"/>
              </a:ext>
            </a:extLst>
          </p:cNvPr>
          <p:cNvSpPr>
            <a:spLocks noGrp="1"/>
          </p:cNvSpPr>
          <p:nvPr>
            <p:ph type="body" sz="quarter" idx="37" hasCustomPrompt="1"/>
          </p:nvPr>
        </p:nvSpPr>
        <p:spPr>
          <a:xfrm>
            <a:off x="738121" y="5096553"/>
            <a:ext cx="4762530" cy="606635"/>
          </a:xfrm>
          <a:prstGeom prst="rect">
            <a:avLst/>
          </a:prstGeom>
        </p:spPr>
        <p:txBody>
          <a:bodyPr lIns="180000" tIns="0" rIns="0" bIns="0"/>
          <a:lstStyle>
            <a:lvl1pPr algn="l">
              <a:lnSpc>
                <a:spcPts val="1680"/>
              </a:lnSpc>
              <a:defRPr sz="1200" b="0" i="0">
                <a:solidFill>
                  <a:srgbClr val="36293C"/>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18" name="Picture Placeholder 17">
            <a:extLst>
              <a:ext uri="{FF2B5EF4-FFF2-40B4-BE49-F238E27FC236}">
                <a16:creationId xmlns:a16="http://schemas.microsoft.com/office/drawing/2014/main" id="{BB55E146-CDC2-714E-AEDA-21D37E508E28}"/>
              </a:ext>
            </a:extLst>
          </p:cNvPr>
          <p:cNvSpPr>
            <a:spLocks noGrp="1"/>
          </p:cNvSpPr>
          <p:nvPr>
            <p:ph type="pic" sz="quarter" idx="11" hasCustomPrompt="1"/>
          </p:nvPr>
        </p:nvSpPr>
        <p:spPr>
          <a:xfrm>
            <a:off x="6096000" y="0"/>
            <a:ext cx="6096000" cy="6858000"/>
          </a:xfrm>
          <a:solidFill>
            <a:schemeClr val="tx1">
              <a:lumMod val="10000"/>
              <a:lumOff val="90000"/>
            </a:schemeClr>
          </a:solidFill>
        </p:spPr>
        <p:txBody>
          <a:bodyPr lIns="72000" tIns="72000" rIns="0"/>
          <a:lstStyle>
            <a:lvl1pPr>
              <a:defRPr sz="1400" b="0" i="0">
                <a:solidFill>
                  <a:srgbClr val="36293C"/>
                </a:solidFill>
                <a:latin typeface="Oracle Sans Light" panose="020B0403020204020204" pitchFamily="34" charset="0"/>
                <a:cs typeface="Oracle Sans Light" panose="020B0403020204020204" pitchFamily="34" charset="0"/>
              </a:defRPr>
            </a:lvl1pPr>
          </a:lstStyle>
          <a:p>
            <a:r>
              <a:rPr lang="en-US" dirty="0"/>
              <a:t>Click icon to add illustration</a:t>
            </a:r>
          </a:p>
        </p:txBody>
      </p:sp>
      <p:sp>
        <p:nvSpPr>
          <p:cNvPr id="3" name="Date Placeholder 2">
            <a:extLst>
              <a:ext uri="{FF2B5EF4-FFF2-40B4-BE49-F238E27FC236}">
                <a16:creationId xmlns:a16="http://schemas.microsoft.com/office/drawing/2014/main" id="{1B9540A5-BEDB-42F0-90B5-D5D9FCCFB8B7}"/>
              </a:ext>
            </a:extLst>
          </p:cNvPr>
          <p:cNvSpPr>
            <a:spLocks noGrp="1"/>
          </p:cNvSpPr>
          <p:nvPr>
            <p:ph type="dt" sz="half" idx="40"/>
          </p:nvPr>
        </p:nvSpPr>
        <p:spPr/>
        <p:txBody>
          <a:bodyPr/>
          <a:lstStyle/>
          <a:p>
            <a:r>
              <a:rPr lang="en-US"/>
              <a:t>[Date]</a:t>
            </a:r>
            <a:endParaRPr lang="en-US" dirty="0"/>
          </a:p>
        </p:txBody>
      </p:sp>
      <p:sp>
        <p:nvSpPr>
          <p:cNvPr id="4" name="Footer Placeholder 3">
            <a:extLst>
              <a:ext uri="{FF2B5EF4-FFF2-40B4-BE49-F238E27FC236}">
                <a16:creationId xmlns:a16="http://schemas.microsoft.com/office/drawing/2014/main" id="{FCF6538D-DF00-45C6-8BF8-B920E21EA134}"/>
              </a:ext>
            </a:extLst>
          </p:cNvPr>
          <p:cNvSpPr>
            <a:spLocks noGrp="1"/>
          </p:cNvSpPr>
          <p:nvPr>
            <p:ph type="ftr" sz="quarter" idx="41"/>
          </p:nvPr>
        </p:nvSpPr>
        <p:spPr/>
        <p:txBody>
          <a:bodyPr/>
          <a:lstStyle/>
          <a:p>
            <a:r>
              <a:rPr lang="en-US"/>
              <a:t>Copyright © 2023, Oracle and/or its affiliates  |  Confidential: Internal/Restricted/Highly Restricted</a:t>
            </a:r>
            <a:endParaRPr lang="en-US" dirty="0"/>
          </a:p>
        </p:txBody>
      </p:sp>
      <p:sp>
        <p:nvSpPr>
          <p:cNvPr id="5" name="Slide Number Placeholder 4">
            <a:extLst>
              <a:ext uri="{FF2B5EF4-FFF2-40B4-BE49-F238E27FC236}">
                <a16:creationId xmlns:a16="http://schemas.microsoft.com/office/drawing/2014/main" id="{1AA207B3-527C-4E48-B59F-DF9DC32C326A}"/>
              </a:ext>
            </a:extLst>
          </p:cNvPr>
          <p:cNvSpPr>
            <a:spLocks noGrp="1"/>
          </p:cNvSpPr>
          <p:nvPr>
            <p:ph type="sldNum" sz="quarter" idx="42"/>
          </p:nvPr>
        </p:nvSpPr>
        <p:spPr/>
        <p:txBody>
          <a:bodyPr/>
          <a:lstStyle/>
          <a:p>
            <a:fld id="{345D60D9-5372-5F40-9443-0F9AE5BDC3C8}" type="slidenum">
              <a:rPr lang="en-US" smtClean="0"/>
              <a:pPr/>
              <a:t>‹#›</a:t>
            </a:fld>
            <a:endParaRPr lang="en-US" dirty="0"/>
          </a:p>
        </p:txBody>
      </p:sp>
      <p:pic>
        <p:nvPicPr>
          <p:cNvPr id="16" name="OTag">
            <a:extLst>
              <a:ext uri="{FF2B5EF4-FFF2-40B4-BE49-F238E27FC236}">
                <a16:creationId xmlns:a16="http://schemas.microsoft.com/office/drawing/2014/main" id="{C257FB68-0EC2-49ED-8F95-D6056D4CD5D8}"/>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4178213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Content + Illustration_Pillar">
    <p:bg>
      <p:bgPr>
        <a:solidFill>
          <a:schemeClr val="accent5"/>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C86AD7DE-9953-F146-909D-4367E4A9F388}"/>
              </a:ext>
              <a:ext uri="{C183D7F6-B498-43B3-948B-1728B52AA6E4}">
                <adec:decorative xmlns:adec="http://schemas.microsoft.com/office/drawing/2017/decorative" val="1"/>
              </a:ext>
            </a:extLst>
          </p:cNvPr>
          <p:cNvSpPr/>
          <p:nvPr userDrawn="1"/>
        </p:nvSpPr>
        <p:spPr>
          <a:xfrm>
            <a:off x="0" y="0"/>
            <a:ext cx="12192000" cy="6858000"/>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Picture Placeholder 17">
            <a:extLst>
              <a:ext uri="{FF2B5EF4-FFF2-40B4-BE49-F238E27FC236}">
                <a16:creationId xmlns:a16="http://schemas.microsoft.com/office/drawing/2014/main" id="{BB55E146-CDC2-714E-AEDA-21D37E508E28}"/>
              </a:ext>
            </a:extLst>
          </p:cNvPr>
          <p:cNvSpPr>
            <a:spLocks noGrp="1"/>
          </p:cNvSpPr>
          <p:nvPr>
            <p:ph type="pic" sz="quarter" idx="11" hasCustomPrompt="1"/>
          </p:nvPr>
        </p:nvSpPr>
        <p:spPr>
          <a:xfrm>
            <a:off x="6096000" y="0"/>
            <a:ext cx="6096000" cy="6858000"/>
          </a:xfrm>
          <a:solidFill>
            <a:schemeClr val="tx1">
              <a:lumMod val="10000"/>
              <a:lumOff val="90000"/>
            </a:schemeClr>
          </a:solidFill>
        </p:spPr>
        <p:txBody>
          <a:bodyPr lIns="72000" tIns="72000" rIns="0"/>
          <a:lstStyle>
            <a:lvl1pPr>
              <a:defRPr sz="1400" b="0" i="0">
                <a:solidFill>
                  <a:srgbClr val="36293C"/>
                </a:solidFill>
                <a:latin typeface="Oracle Sans Light" panose="020B0403020204020204" pitchFamily="34" charset="0"/>
                <a:cs typeface="Oracle Sans Light" panose="020B0403020204020204" pitchFamily="34" charset="0"/>
              </a:defRPr>
            </a:lvl1pPr>
          </a:lstStyle>
          <a:p>
            <a:r>
              <a:rPr lang="en-US" dirty="0"/>
              <a:t>Click icon to add illustration</a:t>
            </a:r>
          </a:p>
        </p:txBody>
      </p:sp>
      <p:sp>
        <p:nvSpPr>
          <p:cNvPr id="21" name="Title 1">
            <a:extLst>
              <a:ext uri="{FF2B5EF4-FFF2-40B4-BE49-F238E27FC236}">
                <a16:creationId xmlns:a16="http://schemas.microsoft.com/office/drawing/2014/main" id="{7F5D93DA-53FE-41D1-9CF1-621D44CB602D}"/>
              </a:ext>
            </a:extLst>
          </p:cNvPr>
          <p:cNvSpPr>
            <a:spLocks noGrp="1"/>
          </p:cNvSpPr>
          <p:nvPr>
            <p:ph type="title" hasCustomPrompt="1"/>
          </p:nvPr>
        </p:nvSpPr>
        <p:spPr>
          <a:xfrm>
            <a:off x="768875" y="182403"/>
            <a:ext cx="4758468" cy="822960"/>
          </a:xfrm>
        </p:spPr>
        <p:txBody>
          <a:bodyPr/>
          <a:lstStyle/>
          <a:p>
            <a:r>
              <a:rPr lang="en-US" dirty="0"/>
              <a:t>Title</a:t>
            </a:r>
          </a:p>
        </p:txBody>
      </p:sp>
      <p:sp>
        <p:nvSpPr>
          <p:cNvPr id="20" name="Text Placeholder 21">
            <a:extLst>
              <a:ext uri="{FF2B5EF4-FFF2-40B4-BE49-F238E27FC236}">
                <a16:creationId xmlns:a16="http://schemas.microsoft.com/office/drawing/2014/main" id="{5FFA19F3-F0DE-904F-A1EB-1E14E01C018F}"/>
              </a:ext>
            </a:extLst>
          </p:cNvPr>
          <p:cNvSpPr>
            <a:spLocks noGrp="1"/>
          </p:cNvSpPr>
          <p:nvPr>
            <p:ph type="body" sz="quarter" idx="35" hasCustomPrompt="1"/>
          </p:nvPr>
        </p:nvSpPr>
        <p:spPr>
          <a:xfrm>
            <a:off x="738121" y="1737874"/>
            <a:ext cx="4762530" cy="720907"/>
          </a:xfrm>
          <a:prstGeom prst="rect">
            <a:avLst/>
          </a:prstGeom>
        </p:spPr>
        <p:txBody>
          <a:bodyPr lIns="0" tIns="0" rIns="0" bIns="0"/>
          <a:lstStyle>
            <a:lvl1pPr algn="l">
              <a:lnSpc>
                <a:spcPts val="1880"/>
              </a:lnSpc>
              <a:defRPr sz="1400" b="1" i="0">
                <a:solidFill>
                  <a:schemeClr val="tx1"/>
                </a:solidFill>
                <a:latin typeface="Oracle Sans" panose="020B0503020204020204" pitchFamily="34" charset="0"/>
                <a:cs typeface="Oracle Sans" panose="020B05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26" name="Text Placeholder 21">
            <a:extLst>
              <a:ext uri="{FF2B5EF4-FFF2-40B4-BE49-F238E27FC236}">
                <a16:creationId xmlns:a16="http://schemas.microsoft.com/office/drawing/2014/main" id="{57757A24-B32C-B04D-9BA0-AD7C02A73754}"/>
              </a:ext>
            </a:extLst>
          </p:cNvPr>
          <p:cNvSpPr>
            <a:spLocks noGrp="1"/>
          </p:cNvSpPr>
          <p:nvPr>
            <p:ph type="body" sz="quarter" idx="32" hasCustomPrompt="1"/>
          </p:nvPr>
        </p:nvSpPr>
        <p:spPr>
          <a:xfrm>
            <a:off x="738120" y="2690711"/>
            <a:ext cx="4762532" cy="162478"/>
          </a:xfrm>
          <a:prstGeom prst="rect">
            <a:avLst/>
          </a:prstGeom>
        </p:spPr>
        <p:txBody>
          <a:bodyPr lIns="0" tIns="0" rIns="0" bIns="0"/>
          <a:lstStyle>
            <a:lvl1pPr marL="180975" indent="-180975" algn="l">
              <a:spcAft>
                <a:spcPts val="600"/>
              </a:spcAft>
              <a:buClr>
                <a:schemeClr val="accent2"/>
              </a:buClr>
              <a:buFont typeface="Arial" panose="020B0604020202020204" pitchFamily="34" charset="0"/>
              <a:buChar char="•"/>
              <a:tabLst/>
              <a:defRPr sz="1400" b="1" i="0">
                <a:solidFill>
                  <a:schemeClr val="accent2"/>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22" name="Text Placeholder 21">
            <a:extLst>
              <a:ext uri="{FF2B5EF4-FFF2-40B4-BE49-F238E27FC236}">
                <a16:creationId xmlns:a16="http://schemas.microsoft.com/office/drawing/2014/main" id="{DBAD9E94-7A74-A34C-A552-EE0B94D10A1D}"/>
              </a:ext>
            </a:extLst>
          </p:cNvPr>
          <p:cNvSpPr>
            <a:spLocks noGrp="1"/>
          </p:cNvSpPr>
          <p:nvPr>
            <p:ph type="body" sz="quarter" idx="31" hasCustomPrompt="1"/>
          </p:nvPr>
        </p:nvSpPr>
        <p:spPr>
          <a:xfrm>
            <a:off x="738121" y="2932643"/>
            <a:ext cx="4762530" cy="606635"/>
          </a:xfrm>
          <a:prstGeom prst="rect">
            <a:avLst/>
          </a:prstGeom>
        </p:spPr>
        <p:txBody>
          <a:bodyPr lIns="180000" tIns="0" rIns="0" bIns="0"/>
          <a:lstStyle>
            <a:lvl1pPr algn="l">
              <a:lnSpc>
                <a:spcPts val="1680"/>
              </a:lnSpc>
              <a:defRPr sz="1200" b="0" i="0">
                <a:solidFill>
                  <a:schemeClr val="tx1"/>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27" name="Text Placeholder 21">
            <a:extLst>
              <a:ext uri="{FF2B5EF4-FFF2-40B4-BE49-F238E27FC236}">
                <a16:creationId xmlns:a16="http://schemas.microsoft.com/office/drawing/2014/main" id="{5E18D9EF-730F-E743-A97F-C6E404C510BC}"/>
              </a:ext>
            </a:extLst>
          </p:cNvPr>
          <p:cNvSpPr>
            <a:spLocks noGrp="1"/>
          </p:cNvSpPr>
          <p:nvPr>
            <p:ph type="body" sz="quarter" idx="38" hasCustomPrompt="1"/>
          </p:nvPr>
        </p:nvSpPr>
        <p:spPr>
          <a:xfrm>
            <a:off x="738120" y="3801890"/>
            <a:ext cx="4762532" cy="162478"/>
          </a:xfrm>
          <a:prstGeom prst="rect">
            <a:avLst/>
          </a:prstGeom>
        </p:spPr>
        <p:txBody>
          <a:bodyPr lIns="0" tIns="0" rIns="0" bIns="0"/>
          <a:lstStyle>
            <a:lvl1pPr marL="180975" indent="-180975" algn="l">
              <a:spcAft>
                <a:spcPts val="600"/>
              </a:spcAft>
              <a:buClr>
                <a:schemeClr val="accent2"/>
              </a:buClr>
              <a:buFont typeface="Arial" panose="020B0604020202020204" pitchFamily="34" charset="0"/>
              <a:buChar char="•"/>
              <a:tabLst/>
              <a:defRPr sz="1400" b="1" i="0">
                <a:solidFill>
                  <a:schemeClr val="accent2"/>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24" name="Text Placeholder 21">
            <a:extLst>
              <a:ext uri="{FF2B5EF4-FFF2-40B4-BE49-F238E27FC236}">
                <a16:creationId xmlns:a16="http://schemas.microsoft.com/office/drawing/2014/main" id="{9C359B9B-D2DA-FB4B-AAAD-6CFFD8E46CFA}"/>
              </a:ext>
            </a:extLst>
          </p:cNvPr>
          <p:cNvSpPr>
            <a:spLocks noGrp="1"/>
          </p:cNvSpPr>
          <p:nvPr>
            <p:ph type="body" sz="quarter" idx="36" hasCustomPrompt="1"/>
          </p:nvPr>
        </p:nvSpPr>
        <p:spPr>
          <a:xfrm>
            <a:off x="738121" y="4041610"/>
            <a:ext cx="4762530" cy="606635"/>
          </a:xfrm>
          <a:prstGeom prst="rect">
            <a:avLst/>
          </a:prstGeom>
        </p:spPr>
        <p:txBody>
          <a:bodyPr lIns="180000" tIns="0" rIns="0" bIns="0"/>
          <a:lstStyle>
            <a:lvl1pPr algn="l">
              <a:lnSpc>
                <a:spcPts val="1680"/>
              </a:lnSpc>
              <a:defRPr sz="1200" b="0" i="0">
                <a:solidFill>
                  <a:schemeClr val="tx1"/>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28" name="Text Placeholder 21">
            <a:extLst>
              <a:ext uri="{FF2B5EF4-FFF2-40B4-BE49-F238E27FC236}">
                <a16:creationId xmlns:a16="http://schemas.microsoft.com/office/drawing/2014/main" id="{705E9678-4AE2-9B4E-BFE6-764DF0EF5D48}"/>
              </a:ext>
            </a:extLst>
          </p:cNvPr>
          <p:cNvSpPr>
            <a:spLocks noGrp="1"/>
          </p:cNvSpPr>
          <p:nvPr>
            <p:ph type="body" sz="quarter" idx="39" hasCustomPrompt="1"/>
          </p:nvPr>
        </p:nvSpPr>
        <p:spPr>
          <a:xfrm>
            <a:off x="738120" y="4856833"/>
            <a:ext cx="4762532" cy="162478"/>
          </a:xfrm>
          <a:prstGeom prst="rect">
            <a:avLst/>
          </a:prstGeom>
        </p:spPr>
        <p:txBody>
          <a:bodyPr lIns="0" tIns="0" rIns="0" bIns="0"/>
          <a:lstStyle>
            <a:lvl1pPr marL="180975" indent="-180975" algn="l">
              <a:spcAft>
                <a:spcPts val="600"/>
              </a:spcAft>
              <a:buClr>
                <a:schemeClr val="accent2"/>
              </a:buClr>
              <a:buFont typeface="Arial" panose="020B0604020202020204" pitchFamily="34" charset="0"/>
              <a:buChar char="•"/>
              <a:tabLst/>
              <a:defRPr sz="1400" b="1" i="0">
                <a:solidFill>
                  <a:schemeClr val="accent2"/>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25" name="Text Placeholder 21">
            <a:extLst>
              <a:ext uri="{FF2B5EF4-FFF2-40B4-BE49-F238E27FC236}">
                <a16:creationId xmlns:a16="http://schemas.microsoft.com/office/drawing/2014/main" id="{7AAF4629-1659-1848-BBE3-0D9BF0259D97}"/>
              </a:ext>
            </a:extLst>
          </p:cNvPr>
          <p:cNvSpPr>
            <a:spLocks noGrp="1"/>
          </p:cNvSpPr>
          <p:nvPr>
            <p:ph type="body" sz="quarter" idx="37" hasCustomPrompt="1"/>
          </p:nvPr>
        </p:nvSpPr>
        <p:spPr>
          <a:xfrm>
            <a:off x="738121" y="5096553"/>
            <a:ext cx="4762530" cy="606635"/>
          </a:xfrm>
          <a:prstGeom prst="rect">
            <a:avLst/>
          </a:prstGeom>
        </p:spPr>
        <p:txBody>
          <a:bodyPr lIns="180000" tIns="0" rIns="0" bIns="0"/>
          <a:lstStyle>
            <a:lvl1pPr algn="l">
              <a:lnSpc>
                <a:spcPts val="1680"/>
              </a:lnSpc>
              <a:defRPr sz="1200" b="0" i="0">
                <a:solidFill>
                  <a:schemeClr val="tx1"/>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2" name="Date Placeholder 1">
            <a:extLst>
              <a:ext uri="{FF2B5EF4-FFF2-40B4-BE49-F238E27FC236}">
                <a16:creationId xmlns:a16="http://schemas.microsoft.com/office/drawing/2014/main" id="{3DD6FB6A-6616-434C-BAD3-9D49E30CC98C}"/>
              </a:ext>
            </a:extLst>
          </p:cNvPr>
          <p:cNvSpPr>
            <a:spLocks noGrp="1"/>
          </p:cNvSpPr>
          <p:nvPr>
            <p:ph type="dt" sz="half" idx="40"/>
          </p:nvPr>
        </p:nvSpPr>
        <p:spPr/>
        <p:txBody>
          <a:bodyPr/>
          <a:lstStyle/>
          <a:p>
            <a:r>
              <a:rPr lang="en-US"/>
              <a:t>[Date]</a:t>
            </a:r>
            <a:endParaRPr lang="en-US" dirty="0"/>
          </a:p>
        </p:txBody>
      </p:sp>
      <p:sp>
        <p:nvSpPr>
          <p:cNvPr id="3" name="Footer Placeholder 2">
            <a:extLst>
              <a:ext uri="{FF2B5EF4-FFF2-40B4-BE49-F238E27FC236}">
                <a16:creationId xmlns:a16="http://schemas.microsoft.com/office/drawing/2014/main" id="{91327715-B0E3-44BB-9B7A-7DD8136B5A9B}"/>
              </a:ext>
            </a:extLst>
          </p:cNvPr>
          <p:cNvSpPr>
            <a:spLocks noGrp="1"/>
          </p:cNvSpPr>
          <p:nvPr>
            <p:ph type="ftr" sz="quarter" idx="41"/>
          </p:nvPr>
        </p:nvSpPr>
        <p:spPr>
          <a:xfrm>
            <a:off x="1127759" y="6423978"/>
            <a:ext cx="5745379" cy="365125"/>
          </a:xfrm>
          <a:prstGeom prst="rect">
            <a:avLst/>
          </a:prstGeom>
        </p:spPr>
        <p:txBody>
          <a:bodyPr/>
          <a:lstStyle/>
          <a:p>
            <a:r>
              <a:rPr lang="en-US"/>
              <a:t>Copyright © 2025, Oracle and/or its affiliates</a:t>
            </a:r>
            <a:endParaRPr lang="en-US" dirty="0"/>
          </a:p>
        </p:txBody>
      </p:sp>
      <p:sp>
        <p:nvSpPr>
          <p:cNvPr id="4" name="Slide Number Placeholder 3">
            <a:extLst>
              <a:ext uri="{FF2B5EF4-FFF2-40B4-BE49-F238E27FC236}">
                <a16:creationId xmlns:a16="http://schemas.microsoft.com/office/drawing/2014/main" id="{9F3D87A6-764F-4EDB-8065-4B92104A575D}"/>
              </a:ext>
            </a:extLst>
          </p:cNvPr>
          <p:cNvSpPr>
            <a:spLocks noGrp="1"/>
          </p:cNvSpPr>
          <p:nvPr>
            <p:ph type="sldNum" sz="quarter" idx="42"/>
          </p:nvPr>
        </p:nvSpPr>
        <p:spPr/>
        <p:txBody>
          <a:bodyPr/>
          <a:lstStyle/>
          <a:p>
            <a:fld id="{345D60D9-5372-5F40-9443-0F9AE5BDC3C8}" type="slidenum">
              <a:rPr lang="en-US" smtClean="0"/>
              <a:pPr/>
              <a:t>‹#›</a:t>
            </a:fld>
            <a:endParaRPr lang="en-US" dirty="0"/>
          </a:p>
        </p:txBody>
      </p:sp>
      <p:pic>
        <p:nvPicPr>
          <p:cNvPr id="16" name="OTag">
            <a:extLst>
              <a:ext uri="{FF2B5EF4-FFF2-40B4-BE49-F238E27FC236}">
                <a16:creationId xmlns:a16="http://schemas.microsoft.com/office/drawing/2014/main" id="{33309198-C8AF-446F-B801-3E427A2080F1}"/>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1734843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Content + Illustration_White_Pillar">
    <p:bg>
      <p:bgPr>
        <a:solidFill>
          <a:schemeClr val="bg1">
            <a:alpha val="60000"/>
          </a:schemeClr>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84E07130-BA5A-0341-998E-00FA00EECD54}"/>
              </a:ext>
              <a:ext uri="{C183D7F6-B498-43B3-948B-1728B52AA6E4}">
                <adec:decorative xmlns:adec="http://schemas.microsoft.com/office/drawing/2017/decorative" val="1"/>
              </a:ext>
            </a:extLst>
          </p:cNvPr>
          <p:cNvSpPr/>
          <p:nvPr userDrawn="1"/>
        </p:nvSpPr>
        <p:spPr>
          <a:xfrm>
            <a:off x="0" y="6178"/>
            <a:ext cx="12192000" cy="6858000"/>
          </a:xfrm>
          <a:prstGeom prst="rect">
            <a:avLst/>
          </a:prstGeom>
          <a:blipFill dpi="0" rotWithShape="1">
            <a:blip r:embed="rId2" cstate="screen">
              <a:alphaModFix amt="4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itle 1">
            <a:extLst>
              <a:ext uri="{FF2B5EF4-FFF2-40B4-BE49-F238E27FC236}">
                <a16:creationId xmlns:a16="http://schemas.microsoft.com/office/drawing/2014/main" id="{C0384889-0D44-4623-9E36-973C30CA8FFC}"/>
              </a:ext>
            </a:extLst>
          </p:cNvPr>
          <p:cNvSpPr>
            <a:spLocks noGrp="1"/>
          </p:cNvSpPr>
          <p:nvPr>
            <p:ph type="title" hasCustomPrompt="1"/>
          </p:nvPr>
        </p:nvSpPr>
        <p:spPr>
          <a:xfrm>
            <a:off x="768875" y="182403"/>
            <a:ext cx="4758468" cy="822960"/>
          </a:xfrm>
        </p:spPr>
        <p:txBody>
          <a:bodyPr/>
          <a:lstStyle/>
          <a:p>
            <a:r>
              <a:rPr lang="en-US" dirty="0"/>
              <a:t>Title</a:t>
            </a:r>
          </a:p>
        </p:txBody>
      </p:sp>
      <p:sp>
        <p:nvSpPr>
          <p:cNvPr id="16" name="Text Placeholder 21">
            <a:extLst>
              <a:ext uri="{FF2B5EF4-FFF2-40B4-BE49-F238E27FC236}">
                <a16:creationId xmlns:a16="http://schemas.microsoft.com/office/drawing/2014/main" id="{85C5BD28-65D6-441F-A7C6-A29C3A6247FB}"/>
              </a:ext>
            </a:extLst>
          </p:cNvPr>
          <p:cNvSpPr>
            <a:spLocks noGrp="1"/>
          </p:cNvSpPr>
          <p:nvPr>
            <p:ph type="body" sz="quarter" idx="35" hasCustomPrompt="1"/>
          </p:nvPr>
        </p:nvSpPr>
        <p:spPr>
          <a:xfrm>
            <a:off x="738121" y="1737874"/>
            <a:ext cx="4762530" cy="720907"/>
          </a:xfrm>
          <a:prstGeom prst="rect">
            <a:avLst/>
          </a:prstGeom>
        </p:spPr>
        <p:txBody>
          <a:bodyPr lIns="0" tIns="0" rIns="0" bIns="0"/>
          <a:lstStyle>
            <a:lvl1pPr algn="l">
              <a:lnSpc>
                <a:spcPts val="1880"/>
              </a:lnSpc>
              <a:defRPr sz="1400" b="1" i="0">
                <a:solidFill>
                  <a:srgbClr val="36293C"/>
                </a:solidFill>
                <a:latin typeface="Oracle Sans" panose="020B0503020204020204" pitchFamily="34" charset="0"/>
                <a:cs typeface="Oracle Sans" panose="020B05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17" name="Text Placeholder 21">
            <a:extLst>
              <a:ext uri="{FF2B5EF4-FFF2-40B4-BE49-F238E27FC236}">
                <a16:creationId xmlns:a16="http://schemas.microsoft.com/office/drawing/2014/main" id="{3F8759D8-28A6-4CD3-81BB-8201A198EBEB}"/>
              </a:ext>
            </a:extLst>
          </p:cNvPr>
          <p:cNvSpPr>
            <a:spLocks noGrp="1"/>
          </p:cNvSpPr>
          <p:nvPr>
            <p:ph type="body" sz="quarter" idx="32" hasCustomPrompt="1"/>
          </p:nvPr>
        </p:nvSpPr>
        <p:spPr>
          <a:xfrm>
            <a:off x="738120" y="2690711"/>
            <a:ext cx="4762532" cy="162478"/>
          </a:xfrm>
          <a:prstGeom prst="rect">
            <a:avLst/>
          </a:prstGeom>
        </p:spPr>
        <p:txBody>
          <a:bodyPr lIns="0" tIns="0" rIns="0" bIns="0"/>
          <a:lstStyle>
            <a:lvl1pPr marL="180975" indent="-180975" algn="l">
              <a:spcAft>
                <a:spcPts val="600"/>
              </a:spcAft>
              <a:buClr>
                <a:schemeClr val="accent5"/>
              </a:buClr>
              <a:buFont typeface="Arial" panose="020B0604020202020204" pitchFamily="34" charset="0"/>
              <a:buChar char="•"/>
              <a:tabLst/>
              <a:defRPr sz="1400" b="1" i="0">
                <a:solidFill>
                  <a:schemeClr val="accent5"/>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21" name="Text Placeholder 21">
            <a:extLst>
              <a:ext uri="{FF2B5EF4-FFF2-40B4-BE49-F238E27FC236}">
                <a16:creationId xmlns:a16="http://schemas.microsoft.com/office/drawing/2014/main" id="{A204C608-3C87-42DB-BE36-F75BA930E1C4}"/>
              </a:ext>
            </a:extLst>
          </p:cNvPr>
          <p:cNvSpPr>
            <a:spLocks noGrp="1"/>
          </p:cNvSpPr>
          <p:nvPr>
            <p:ph type="body" sz="quarter" idx="31" hasCustomPrompt="1"/>
          </p:nvPr>
        </p:nvSpPr>
        <p:spPr>
          <a:xfrm>
            <a:off x="738121" y="2932643"/>
            <a:ext cx="4762530" cy="606635"/>
          </a:xfrm>
          <a:prstGeom prst="rect">
            <a:avLst/>
          </a:prstGeom>
        </p:spPr>
        <p:txBody>
          <a:bodyPr lIns="180000" tIns="0" rIns="0" bIns="0"/>
          <a:lstStyle>
            <a:lvl1pPr algn="l">
              <a:lnSpc>
                <a:spcPts val="1680"/>
              </a:lnSpc>
              <a:defRPr sz="1200" b="0" i="0">
                <a:solidFill>
                  <a:srgbClr val="36293C"/>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29" name="Text Placeholder 21">
            <a:extLst>
              <a:ext uri="{FF2B5EF4-FFF2-40B4-BE49-F238E27FC236}">
                <a16:creationId xmlns:a16="http://schemas.microsoft.com/office/drawing/2014/main" id="{25689E3B-E3A3-46DA-B1CF-30282679C576}"/>
              </a:ext>
            </a:extLst>
          </p:cNvPr>
          <p:cNvSpPr>
            <a:spLocks noGrp="1"/>
          </p:cNvSpPr>
          <p:nvPr>
            <p:ph type="body" sz="quarter" idx="38" hasCustomPrompt="1"/>
          </p:nvPr>
        </p:nvSpPr>
        <p:spPr>
          <a:xfrm>
            <a:off x="738120" y="3801890"/>
            <a:ext cx="4762532" cy="162478"/>
          </a:xfrm>
          <a:prstGeom prst="rect">
            <a:avLst/>
          </a:prstGeom>
        </p:spPr>
        <p:txBody>
          <a:bodyPr lIns="0" tIns="0" rIns="0" bIns="0"/>
          <a:lstStyle>
            <a:lvl1pPr marL="180975" indent="-180975" algn="l">
              <a:spcAft>
                <a:spcPts val="600"/>
              </a:spcAft>
              <a:buClr>
                <a:schemeClr val="accent5"/>
              </a:buClr>
              <a:buFont typeface="Arial" panose="020B0604020202020204" pitchFamily="34" charset="0"/>
              <a:buChar char="•"/>
              <a:tabLst/>
              <a:defRPr sz="1400" b="1" i="0">
                <a:solidFill>
                  <a:schemeClr val="accent5"/>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30" name="Text Placeholder 21">
            <a:extLst>
              <a:ext uri="{FF2B5EF4-FFF2-40B4-BE49-F238E27FC236}">
                <a16:creationId xmlns:a16="http://schemas.microsoft.com/office/drawing/2014/main" id="{E1F71902-FFB9-40AF-A8FE-5FFE47166015}"/>
              </a:ext>
            </a:extLst>
          </p:cNvPr>
          <p:cNvSpPr>
            <a:spLocks noGrp="1"/>
          </p:cNvSpPr>
          <p:nvPr>
            <p:ph type="body" sz="quarter" idx="36" hasCustomPrompt="1"/>
          </p:nvPr>
        </p:nvSpPr>
        <p:spPr>
          <a:xfrm>
            <a:off x="738121" y="4041610"/>
            <a:ext cx="4762530" cy="606635"/>
          </a:xfrm>
          <a:prstGeom prst="rect">
            <a:avLst/>
          </a:prstGeom>
        </p:spPr>
        <p:txBody>
          <a:bodyPr lIns="180000" tIns="0" rIns="0" bIns="0"/>
          <a:lstStyle>
            <a:lvl1pPr algn="l">
              <a:lnSpc>
                <a:spcPts val="1680"/>
              </a:lnSpc>
              <a:defRPr sz="1200" b="0" i="0">
                <a:solidFill>
                  <a:srgbClr val="36293C"/>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31" name="Text Placeholder 21">
            <a:extLst>
              <a:ext uri="{FF2B5EF4-FFF2-40B4-BE49-F238E27FC236}">
                <a16:creationId xmlns:a16="http://schemas.microsoft.com/office/drawing/2014/main" id="{AB94B462-FB64-4E92-9DB6-FF71E2A151F7}"/>
              </a:ext>
            </a:extLst>
          </p:cNvPr>
          <p:cNvSpPr>
            <a:spLocks noGrp="1"/>
          </p:cNvSpPr>
          <p:nvPr>
            <p:ph type="body" sz="quarter" idx="39" hasCustomPrompt="1"/>
          </p:nvPr>
        </p:nvSpPr>
        <p:spPr>
          <a:xfrm>
            <a:off x="738120" y="4856833"/>
            <a:ext cx="4762532" cy="162478"/>
          </a:xfrm>
          <a:prstGeom prst="rect">
            <a:avLst/>
          </a:prstGeom>
        </p:spPr>
        <p:txBody>
          <a:bodyPr lIns="0" tIns="0" rIns="0" bIns="0"/>
          <a:lstStyle>
            <a:lvl1pPr marL="180975" indent="-180975" algn="l">
              <a:spcAft>
                <a:spcPts val="600"/>
              </a:spcAft>
              <a:buClr>
                <a:schemeClr val="accent5"/>
              </a:buClr>
              <a:buFont typeface="Arial" panose="020B0604020202020204" pitchFamily="34" charset="0"/>
              <a:buChar char="•"/>
              <a:tabLst/>
              <a:defRPr sz="1400" b="1" i="0">
                <a:solidFill>
                  <a:schemeClr val="accent5"/>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32" name="Text Placeholder 21">
            <a:extLst>
              <a:ext uri="{FF2B5EF4-FFF2-40B4-BE49-F238E27FC236}">
                <a16:creationId xmlns:a16="http://schemas.microsoft.com/office/drawing/2014/main" id="{9629980C-239E-43C8-876C-DF9880FBBD6A}"/>
              </a:ext>
            </a:extLst>
          </p:cNvPr>
          <p:cNvSpPr>
            <a:spLocks noGrp="1"/>
          </p:cNvSpPr>
          <p:nvPr>
            <p:ph type="body" sz="quarter" idx="37" hasCustomPrompt="1"/>
          </p:nvPr>
        </p:nvSpPr>
        <p:spPr>
          <a:xfrm>
            <a:off x="738121" y="5096553"/>
            <a:ext cx="4762530" cy="606635"/>
          </a:xfrm>
          <a:prstGeom prst="rect">
            <a:avLst/>
          </a:prstGeom>
        </p:spPr>
        <p:txBody>
          <a:bodyPr lIns="180000" tIns="0" rIns="0" bIns="0"/>
          <a:lstStyle>
            <a:lvl1pPr algn="l">
              <a:lnSpc>
                <a:spcPts val="1680"/>
              </a:lnSpc>
              <a:defRPr sz="1200" b="0" i="0">
                <a:solidFill>
                  <a:srgbClr val="36293C"/>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18" name="Picture Placeholder 17">
            <a:extLst>
              <a:ext uri="{FF2B5EF4-FFF2-40B4-BE49-F238E27FC236}">
                <a16:creationId xmlns:a16="http://schemas.microsoft.com/office/drawing/2014/main" id="{BB55E146-CDC2-714E-AEDA-21D37E508E28}"/>
              </a:ext>
            </a:extLst>
          </p:cNvPr>
          <p:cNvSpPr>
            <a:spLocks noGrp="1"/>
          </p:cNvSpPr>
          <p:nvPr>
            <p:ph type="pic" sz="quarter" idx="11" hasCustomPrompt="1"/>
          </p:nvPr>
        </p:nvSpPr>
        <p:spPr>
          <a:xfrm>
            <a:off x="6096000" y="0"/>
            <a:ext cx="6096000" cy="6858000"/>
          </a:xfrm>
          <a:solidFill>
            <a:schemeClr val="tx1">
              <a:lumMod val="10000"/>
              <a:lumOff val="90000"/>
            </a:schemeClr>
          </a:solidFill>
        </p:spPr>
        <p:txBody>
          <a:bodyPr lIns="72000" tIns="72000" rIns="0"/>
          <a:lstStyle>
            <a:lvl1pPr>
              <a:defRPr sz="1400" b="0" i="0">
                <a:solidFill>
                  <a:srgbClr val="36293C"/>
                </a:solidFill>
                <a:latin typeface="Oracle Sans Light" panose="020B0403020204020204" pitchFamily="34" charset="0"/>
                <a:cs typeface="Oracle Sans Light" panose="020B0403020204020204" pitchFamily="34" charset="0"/>
              </a:defRPr>
            </a:lvl1pPr>
          </a:lstStyle>
          <a:p>
            <a:r>
              <a:rPr lang="en-US" dirty="0"/>
              <a:t>Click icon to add illustration</a:t>
            </a:r>
          </a:p>
        </p:txBody>
      </p:sp>
      <p:sp>
        <p:nvSpPr>
          <p:cNvPr id="2" name="Date Placeholder 1">
            <a:extLst>
              <a:ext uri="{FF2B5EF4-FFF2-40B4-BE49-F238E27FC236}">
                <a16:creationId xmlns:a16="http://schemas.microsoft.com/office/drawing/2014/main" id="{D5A5FC6E-2871-4DDC-AF02-55878B2AC9DF}"/>
              </a:ext>
            </a:extLst>
          </p:cNvPr>
          <p:cNvSpPr>
            <a:spLocks noGrp="1"/>
          </p:cNvSpPr>
          <p:nvPr>
            <p:ph type="dt" sz="half" idx="40"/>
          </p:nvPr>
        </p:nvSpPr>
        <p:spPr/>
        <p:txBody>
          <a:bodyPr/>
          <a:lstStyle/>
          <a:p>
            <a:r>
              <a:rPr lang="en-US"/>
              <a:t>[Date]</a:t>
            </a:r>
            <a:endParaRPr lang="en-US" dirty="0"/>
          </a:p>
        </p:txBody>
      </p:sp>
      <p:sp>
        <p:nvSpPr>
          <p:cNvPr id="3" name="Footer Placeholder 2">
            <a:extLst>
              <a:ext uri="{FF2B5EF4-FFF2-40B4-BE49-F238E27FC236}">
                <a16:creationId xmlns:a16="http://schemas.microsoft.com/office/drawing/2014/main" id="{E991AB06-F31A-45B5-BEEB-D11793C99924}"/>
              </a:ext>
            </a:extLst>
          </p:cNvPr>
          <p:cNvSpPr>
            <a:spLocks noGrp="1"/>
          </p:cNvSpPr>
          <p:nvPr>
            <p:ph type="ftr" sz="quarter" idx="41"/>
          </p:nvPr>
        </p:nvSpPr>
        <p:spPr/>
        <p:txBody>
          <a:bodyPr/>
          <a:lstStyle/>
          <a:p>
            <a:r>
              <a:rPr lang="en-US"/>
              <a:t>Copyright © 2023, Oracle and/or its affiliates  |  Confidential: Internal/Restricted/Highly Restricted</a:t>
            </a:r>
            <a:endParaRPr lang="en-US" dirty="0"/>
          </a:p>
        </p:txBody>
      </p:sp>
      <p:sp>
        <p:nvSpPr>
          <p:cNvPr id="4" name="Slide Number Placeholder 3">
            <a:extLst>
              <a:ext uri="{FF2B5EF4-FFF2-40B4-BE49-F238E27FC236}">
                <a16:creationId xmlns:a16="http://schemas.microsoft.com/office/drawing/2014/main" id="{04D9E915-5C8D-404A-AB0C-C3A6DEC73B97}"/>
              </a:ext>
            </a:extLst>
          </p:cNvPr>
          <p:cNvSpPr>
            <a:spLocks noGrp="1"/>
          </p:cNvSpPr>
          <p:nvPr>
            <p:ph type="sldNum" sz="quarter" idx="42"/>
          </p:nvPr>
        </p:nvSpPr>
        <p:spPr/>
        <p:txBody>
          <a:bodyPr/>
          <a:lstStyle/>
          <a:p>
            <a:fld id="{345D60D9-5372-5F40-9443-0F9AE5BDC3C8}" type="slidenum">
              <a:rPr lang="en-US" smtClean="0"/>
              <a:pPr/>
              <a:t>‹#›</a:t>
            </a:fld>
            <a:endParaRPr lang="en-US" dirty="0"/>
          </a:p>
        </p:txBody>
      </p:sp>
      <p:pic>
        <p:nvPicPr>
          <p:cNvPr id="20" name="OTag">
            <a:extLst>
              <a:ext uri="{FF2B5EF4-FFF2-40B4-BE49-F238E27FC236}">
                <a16:creationId xmlns:a16="http://schemas.microsoft.com/office/drawing/2014/main" id="{6C9DFE90-A0BB-48F7-A434-232389A8856D}"/>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7477978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3 Icons + Short Copy_White_Pillar">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9FC0DC-6C36-4AC7-90FE-9BE28E17F1BF}"/>
              </a:ext>
            </a:extLst>
          </p:cNvPr>
          <p:cNvSpPr>
            <a:spLocks noGrp="1"/>
          </p:cNvSpPr>
          <p:nvPr>
            <p:ph type="title" hasCustomPrompt="1"/>
          </p:nvPr>
        </p:nvSpPr>
        <p:spPr/>
        <p:txBody>
          <a:bodyPr/>
          <a:lstStyle/>
          <a:p>
            <a:r>
              <a:rPr lang="en-US" dirty="0"/>
              <a:t>Title</a:t>
            </a:r>
          </a:p>
        </p:txBody>
      </p:sp>
      <p:sp>
        <p:nvSpPr>
          <p:cNvPr id="3" name="Picture Placeholder 2">
            <a:extLst>
              <a:ext uri="{FF2B5EF4-FFF2-40B4-BE49-F238E27FC236}">
                <a16:creationId xmlns:a16="http://schemas.microsoft.com/office/drawing/2014/main" id="{C4A0F212-7687-B242-8162-FFAC910A60EF}"/>
              </a:ext>
            </a:extLst>
          </p:cNvPr>
          <p:cNvSpPr>
            <a:spLocks noGrp="1" noChangeAspect="1"/>
          </p:cNvSpPr>
          <p:nvPr>
            <p:ph type="pic" sz="quarter" idx="26" hasCustomPrompt="1"/>
          </p:nvPr>
        </p:nvSpPr>
        <p:spPr>
          <a:xfrm>
            <a:off x="1102644" y="1903856"/>
            <a:ext cx="1893870" cy="1698098"/>
          </a:xfrm>
          <a:noFill/>
        </p:spPr>
        <p:txBody>
          <a:bodyPr/>
          <a:lstStyle>
            <a:lvl1pPr>
              <a:defRPr sz="1200" b="0" i="0">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14" name="Text Placeholder 21">
            <a:extLst>
              <a:ext uri="{FF2B5EF4-FFF2-40B4-BE49-F238E27FC236}">
                <a16:creationId xmlns:a16="http://schemas.microsoft.com/office/drawing/2014/main" id="{920A2EEA-131E-DA4C-92C3-898A80B8B561}"/>
              </a:ext>
            </a:extLst>
          </p:cNvPr>
          <p:cNvSpPr>
            <a:spLocks noGrp="1"/>
          </p:cNvSpPr>
          <p:nvPr>
            <p:ph type="body" sz="quarter" idx="25" hasCustomPrompt="1"/>
          </p:nvPr>
        </p:nvSpPr>
        <p:spPr>
          <a:xfrm>
            <a:off x="911114" y="3983730"/>
            <a:ext cx="2276930" cy="323885"/>
          </a:xfrm>
          <a:prstGeom prst="rect">
            <a:avLst/>
          </a:prstGeom>
          <a:noFill/>
        </p:spPr>
        <p:txBody>
          <a:bodyPr lIns="0" tIns="0" rIns="0" bIns="0"/>
          <a:lstStyle>
            <a:lvl1pPr algn="l">
              <a:lnSpc>
                <a:spcPts val="1880"/>
              </a:lnSpc>
              <a:defRPr sz="1400" b="1" i="0">
                <a:solidFill>
                  <a:schemeClr val="accent5"/>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11" name="Text Placeholder 21">
            <a:extLst>
              <a:ext uri="{FF2B5EF4-FFF2-40B4-BE49-F238E27FC236}">
                <a16:creationId xmlns:a16="http://schemas.microsoft.com/office/drawing/2014/main" id="{442F0FF9-B575-DD4A-AF68-999EE8B4FE0D}"/>
              </a:ext>
            </a:extLst>
          </p:cNvPr>
          <p:cNvSpPr>
            <a:spLocks noGrp="1"/>
          </p:cNvSpPr>
          <p:nvPr>
            <p:ph type="body" sz="quarter" idx="24" hasCustomPrompt="1"/>
          </p:nvPr>
        </p:nvSpPr>
        <p:spPr>
          <a:xfrm>
            <a:off x="911114" y="4377376"/>
            <a:ext cx="2276930" cy="1244947"/>
          </a:xfrm>
          <a:prstGeom prst="rect">
            <a:avLst/>
          </a:prstGeom>
          <a:noFill/>
        </p:spPr>
        <p:txBody>
          <a:bodyPr lIns="0" tIns="0" rIns="0" bIns="0"/>
          <a:lstStyle>
            <a:lvl1pPr algn="l">
              <a:lnSpc>
                <a:spcPct val="10000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cxnSp>
        <p:nvCxnSpPr>
          <p:cNvPr id="5" name="Straight Connector 4">
            <a:extLst>
              <a:ext uri="{FF2B5EF4-FFF2-40B4-BE49-F238E27FC236}">
                <a16:creationId xmlns:a16="http://schemas.microsoft.com/office/drawing/2014/main" id="{64BB08A7-EFFF-E144-B8F2-3D5B80F0DC46}"/>
              </a:ext>
              <a:ext uri="{C183D7F6-B498-43B3-948B-1728B52AA6E4}">
                <adec:decorative xmlns:adec="http://schemas.microsoft.com/office/drawing/2017/decorative" val="1"/>
              </a:ext>
            </a:extLst>
          </p:cNvPr>
          <p:cNvCxnSpPr>
            <a:cxnSpLocks/>
          </p:cNvCxnSpPr>
          <p:nvPr userDrawn="1"/>
        </p:nvCxnSpPr>
        <p:spPr>
          <a:xfrm>
            <a:off x="4003589" y="1588179"/>
            <a:ext cx="0" cy="4378421"/>
          </a:xfrm>
          <a:prstGeom prst="line">
            <a:avLst/>
          </a:prstGeom>
          <a:ln>
            <a:solidFill>
              <a:srgbClr val="AEA8A2">
                <a:alpha val="50000"/>
              </a:srgbClr>
            </a:solidFill>
          </a:ln>
        </p:spPr>
        <p:style>
          <a:lnRef idx="1">
            <a:schemeClr val="accent1"/>
          </a:lnRef>
          <a:fillRef idx="0">
            <a:schemeClr val="accent1"/>
          </a:fillRef>
          <a:effectRef idx="0">
            <a:schemeClr val="accent1"/>
          </a:effectRef>
          <a:fontRef idx="minor">
            <a:schemeClr val="tx1"/>
          </a:fontRef>
        </p:style>
      </p:cxnSp>
      <p:sp>
        <p:nvSpPr>
          <p:cNvPr id="22" name="Picture Placeholder 2">
            <a:extLst>
              <a:ext uri="{FF2B5EF4-FFF2-40B4-BE49-F238E27FC236}">
                <a16:creationId xmlns:a16="http://schemas.microsoft.com/office/drawing/2014/main" id="{00545EAB-02F2-4D35-839F-11095FE3779B}"/>
              </a:ext>
            </a:extLst>
          </p:cNvPr>
          <p:cNvSpPr>
            <a:spLocks noGrp="1" noChangeAspect="1"/>
          </p:cNvSpPr>
          <p:nvPr>
            <p:ph type="pic" sz="quarter" idx="33" hasCustomPrompt="1"/>
          </p:nvPr>
        </p:nvSpPr>
        <p:spPr>
          <a:xfrm>
            <a:off x="4988845" y="1903856"/>
            <a:ext cx="1893870" cy="1698098"/>
          </a:xfrm>
          <a:noFill/>
        </p:spPr>
        <p:txBody>
          <a:bodyPr/>
          <a:lstStyle>
            <a:lvl1pPr>
              <a:defRPr sz="1200" b="0" i="0">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23" name="Text Placeholder 21">
            <a:extLst>
              <a:ext uri="{FF2B5EF4-FFF2-40B4-BE49-F238E27FC236}">
                <a16:creationId xmlns:a16="http://schemas.microsoft.com/office/drawing/2014/main" id="{C85CBC82-72D6-46B3-9B52-627E5BC2BC55}"/>
              </a:ext>
            </a:extLst>
          </p:cNvPr>
          <p:cNvSpPr>
            <a:spLocks noGrp="1"/>
          </p:cNvSpPr>
          <p:nvPr>
            <p:ph type="body" sz="quarter" idx="34" hasCustomPrompt="1"/>
          </p:nvPr>
        </p:nvSpPr>
        <p:spPr>
          <a:xfrm>
            <a:off x="4797315" y="3983730"/>
            <a:ext cx="2276930" cy="323885"/>
          </a:xfrm>
          <a:prstGeom prst="rect">
            <a:avLst/>
          </a:prstGeom>
          <a:noFill/>
        </p:spPr>
        <p:txBody>
          <a:bodyPr lIns="0" tIns="0" rIns="0" bIns="0"/>
          <a:lstStyle>
            <a:lvl1pPr algn="l">
              <a:lnSpc>
                <a:spcPts val="1880"/>
              </a:lnSpc>
              <a:defRPr sz="1400" b="1" i="0">
                <a:solidFill>
                  <a:schemeClr val="accent5"/>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29" name="Text Placeholder 21">
            <a:extLst>
              <a:ext uri="{FF2B5EF4-FFF2-40B4-BE49-F238E27FC236}">
                <a16:creationId xmlns:a16="http://schemas.microsoft.com/office/drawing/2014/main" id="{0FA9D0FA-EA15-4919-BEB9-4C5EE9D8CDFF}"/>
              </a:ext>
            </a:extLst>
          </p:cNvPr>
          <p:cNvSpPr>
            <a:spLocks noGrp="1"/>
          </p:cNvSpPr>
          <p:nvPr>
            <p:ph type="body" sz="quarter" idx="35" hasCustomPrompt="1"/>
          </p:nvPr>
        </p:nvSpPr>
        <p:spPr>
          <a:xfrm>
            <a:off x="4797315" y="4377376"/>
            <a:ext cx="2276930" cy="1244947"/>
          </a:xfrm>
          <a:prstGeom prst="rect">
            <a:avLst/>
          </a:prstGeom>
          <a:noFill/>
        </p:spPr>
        <p:txBody>
          <a:bodyPr lIns="0" tIns="0" rIns="0" bIns="0"/>
          <a:lstStyle>
            <a:lvl1pPr algn="l">
              <a:lnSpc>
                <a:spcPct val="10000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cxnSp>
        <p:nvCxnSpPr>
          <p:cNvPr id="28" name="Straight Connector 27">
            <a:extLst>
              <a:ext uri="{FF2B5EF4-FFF2-40B4-BE49-F238E27FC236}">
                <a16:creationId xmlns:a16="http://schemas.microsoft.com/office/drawing/2014/main" id="{A0082647-1E21-E741-BAE0-54CD63A1A8A2}"/>
              </a:ext>
              <a:ext uri="{C183D7F6-B498-43B3-948B-1728B52AA6E4}">
                <adec:decorative xmlns:adec="http://schemas.microsoft.com/office/drawing/2017/decorative" val="1"/>
              </a:ext>
            </a:extLst>
          </p:cNvPr>
          <p:cNvCxnSpPr>
            <a:cxnSpLocks/>
          </p:cNvCxnSpPr>
          <p:nvPr userDrawn="1"/>
        </p:nvCxnSpPr>
        <p:spPr>
          <a:xfrm>
            <a:off x="7863016" y="1588179"/>
            <a:ext cx="0" cy="4378421"/>
          </a:xfrm>
          <a:prstGeom prst="line">
            <a:avLst/>
          </a:prstGeom>
          <a:ln>
            <a:solidFill>
              <a:srgbClr val="AEA8A2">
                <a:alpha val="50000"/>
              </a:srgbClr>
            </a:solidFill>
          </a:ln>
        </p:spPr>
        <p:style>
          <a:lnRef idx="1">
            <a:schemeClr val="accent1"/>
          </a:lnRef>
          <a:fillRef idx="0">
            <a:schemeClr val="accent1"/>
          </a:fillRef>
          <a:effectRef idx="0">
            <a:schemeClr val="accent1"/>
          </a:effectRef>
          <a:fontRef idx="minor">
            <a:schemeClr val="tx1"/>
          </a:fontRef>
        </p:style>
      </p:cxnSp>
      <p:sp>
        <p:nvSpPr>
          <p:cNvPr id="30" name="Picture Placeholder 2">
            <a:extLst>
              <a:ext uri="{FF2B5EF4-FFF2-40B4-BE49-F238E27FC236}">
                <a16:creationId xmlns:a16="http://schemas.microsoft.com/office/drawing/2014/main" id="{7E0E7E15-3D7B-4123-8321-B073C59133A1}"/>
              </a:ext>
            </a:extLst>
          </p:cNvPr>
          <p:cNvSpPr>
            <a:spLocks noGrp="1" noChangeAspect="1"/>
          </p:cNvSpPr>
          <p:nvPr>
            <p:ph type="pic" sz="quarter" idx="36" hasCustomPrompt="1"/>
          </p:nvPr>
        </p:nvSpPr>
        <p:spPr>
          <a:xfrm>
            <a:off x="8839876" y="1903856"/>
            <a:ext cx="1893870" cy="1698098"/>
          </a:xfrm>
          <a:noFill/>
        </p:spPr>
        <p:txBody>
          <a:bodyPr/>
          <a:lstStyle>
            <a:lvl1pPr>
              <a:defRPr sz="1200" b="0" i="0">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31" name="Text Placeholder 21">
            <a:extLst>
              <a:ext uri="{FF2B5EF4-FFF2-40B4-BE49-F238E27FC236}">
                <a16:creationId xmlns:a16="http://schemas.microsoft.com/office/drawing/2014/main" id="{8C820BCB-F093-47C5-A402-60E80288139D}"/>
              </a:ext>
            </a:extLst>
          </p:cNvPr>
          <p:cNvSpPr>
            <a:spLocks noGrp="1"/>
          </p:cNvSpPr>
          <p:nvPr>
            <p:ph type="body" sz="quarter" idx="37" hasCustomPrompt="1"/>
          </p:nvPr>
        </p:nvSpPr>
        <p:spPr>
          <a:xfrm>
            <a:off x="8648346" y="3983730"/>
            <a:ext cx="2276930" cy="323885"/>
          </a:xfrm>
          <a:prstGeom prst="rect">
            <a:avLst/>
          </a:prstGeom>
          <a:noFill/>
        </p:spPr>
        <p:txBody>
          <a:bodyPr lIns="0" tIns="0" rIns="0" bIns="0"/>
          <a:lstStyle>
            <a:lvl1pPr algn="l">
              <a:lnSpc>
                <a:spcPts val="1880"/>
              </a:lnSpc>
              <a:defRPr sz="1400" b="1" i="0">
                <a:solidFill>
                  <a:schemeClr val="accent5"/>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32" name="Text Placeholder 21">
            <a:extLst>
              <a:ext uri="{FF2B5EF4-FFF2-40B4-BE49-F238E27FC236}">
                <a16:creationId xmlns:a16="http://schemas.microsoft.com/office/drawing/2014/main" id="{F1AF7868-3C5C-49BB-8190-B4107C4DC70C}"/>
              </a:ext>
            </a:extLst>
          </p:cNvPr>
          <p:cNvSpPr>
            <a:spLocks noGrp="1"/>
          </p:cNvSpPr>
          <p:nvPr>
            <p:ph type="body" sz="quarter" idx="38" hasCustomPrompt="1"/>
          </p:nvPr>
        </p:nvSpPr>
        <p:spPr>
          <a:xfrm>
            <a:off x="8648346" y="4377376"/>
            <a:ext cx="2276930" cy="1244947"/>
          </a:xfrm>
          <a:prstGeom prst="rect">
            <a:avLst/>
          </a:prstGeom>
          <a:noFill/>
        </p:spPr>
        <p:txBody>
          <a:bodyPr lIns="0" tIns="0" rIns="0" bIns="0"/>
          <a:lstStyle>
            <a:lvl1pPr algn="l">
              <a:lnSpc>
                <a:spcPct val="10000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sp>
        <p:nvSpPr>
          <p:cNvPr id="8" name="Date Placeholder 7">
            <a:extLst>
              <a:ext uri="{FF2B5EF4-FFF2-40B4-BE49-F238E27FC236}">
                <a16:creationId xmlns:a16="http://schemas.microsoft.com/office/drawing/2014/main" id="{CE315956-791E-42C9-A056-FBA3629A1E21}"/>
              </a:ext>
            </a:extLst>
          </p:cNvPr>
          <p:cNvSpPr>
            <a:spLocks noGrp="1"/>
          </p:cNvSpPr>
          <p:nvPr>
            <p:ph type="dt" sz="half" idx="39"/>
          </p:nvPr>
        </p:nvSpPr>
        <p:spPr/>
        <p:txBody>
          <a:bodyPr/>
          <a:lstStyle/>
          <a:p>
            <a:r>
              <a:rPr lang="en-US"/>
              <a:t>[Date]</a:t>
            </a:r>
            <a:endParaRPr lang="en-US" dirty="0"/>
          </a:p>
        </p:txBody>
      </p:sp>
      <p:sp>
        <p:nvSpPr>
          <p:cNvPr id="9" name="Footer Placeholder 8">
            <a:extLst>
              <a:ext uri="{FF2B5EF4-FFF2-40B4-BE49-F238E27FC236}">
                <a16:creationId xmlns:a16="http://schemas.microsoft.com/office/drawing/2014/main" id="{DC8D8891-9A6C-4406-B5C8-CCA25417A053}"/>
              </a:ext>
            </a:extLst>
          </p:cNvPr>
          <p:cNvSpPr>
            <a:spLocks noGrp="1"/>
          </p:cNvSpPr>
          <p:nvPr>
            <p:ph type="ftr" sz="quarter" idx="40"/>
          </p:nvPr>
        </p:nvSpPr>
        <p:spPr/>
        <p:txBody>
          <a:bodyPr/>
          <a:lstStyle/>
          <a:p>
            <a:r>
              <a:rPr lang="en-US"/>
              <a:t>Copyright © 2023, Oracle and/or its affiliates  |  Confidential: Internal/Restricted/Highly Restricted</a:t>
            </a:r>
            <a:endParaRPr lang="en-US" dirty="0"/>
          </a:p>
        </p:txBody>
      </p:sp>
      <p:sp>
        <p:nvSpPr>
          <p:cNvPr id="10" name="Slide Number Placeholder 9">
            <a:extLst>
              <a:ext uri="{FF2B5EF4-FFF2-40B4-BE49-F238E27FC236}">
                <a16:creationId xmlns:a16="http://schemas.microsoft.com/office/drawing/2014/main" id="{3CFE0D25-0D15-4AC0-A665-289A085C4FF7}"/>
              </a:ext>
            </a:extLst>
          </p:cNvPr>
          <p:cNvSpPr>
            <a:spLocks noGrp="1"/>
          </p:cNvSpPr>
          <p:nvPr>
            <p:ph type="sldNum" sz="quarter" idx="41"/>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463321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3 Icons + Short Copy_Bark">
    <p:bg>
      <p:bgRef idx="1001">
        <a:schemeClr val="bg1"/>
      </p:bgRef>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358B48DD-4D54-4AC7-8AB9-59BEB3B7003A}"/>
              </a:ext>
            </a:extLst>
          </p:cNvPr>
          <p:cNvSpPr>
            <a:spLocks noGrp="1"/>
          </p:cNvSpPr>
          <p:nvPr>
            <p:ph type="title" hasCustomPrompt="1"/>
          </p:nvPr>
        </p:nvSpPr>
        <p:spPr/>
        <p:txBody>
          <a:bodyPr/>
          <a:lstStyle/>
          <a:p>
            <a:r>
              <a:rPr lang="en-US" dirty="0"/>
              <a:t>Title</a:t>
            </a:r>
          </a:p>
        </p:txBody>
      </p:sp>
      <p:sp>
        <p:nvSpPr>
          <p:cNvPr id="18" name="Picture Placeholder 2">
            <a:extLst>
              <a:ext uri="{FF2B5EF4-FFF2-40B4-BE49-F238E27FC236}">
                <a16:creationId xmlns:a16="http://schemas.microsoft.com/office/drawing/2014/main" id="{6A71FCB8-1058-4D1C-AED7-FAA7D744D71E}"/>
              </a:ext>
            </a:extLst>
          </p:cNvPr>
          <p:cNvSpPr>
            <a:spLocks noGrp="1" noChangeAspect="1"/>
          </p:cNvSpPr>
          <p:nvPr>
            <p:ph type="pic" sz="quarter" idx="26" hasCustomPrompt="1"/>
          </p:nvPr>
        </p:nvSpPr>
        <p:spPr>
          <a:xfrm>
            <a:off x="1102644" y="1903856"/>
            <a:ext cx="1893870" cy="1698098"/>
          </a:xfrm>
          <a:noFill/>
        </p:spPr>
        <p:txBody>
          <a:bodyPr/>
          <a:lstStyle>
            <a:lvl1pPr>
              <a:defRPr sz="1200" b="0" i="0">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19" name="Text Placeholder 21">
            <a:extLst>
              <a:ext uri="{FF2B5EF4-FFF2-40B4-BE49-F238E27FC236}">
                <a16:creationId xmlns:a16="http://schemas.microsoft.com/office/drawing/2014/main" id="{86408202-D3B4-402D-BC69-53C3509E8A7B}"/>
              </a:ext>
            </a:extLst>
          </p:cNvPr>
          <p:cNvSpPr>
            <a:spLocks noGrp="1"/>
          </p:cNvSpPr>
          <p:nvPr>
            <p:ph type="body" sz="quarter" idx="25" hasCustomPrompt="1"/>
          </p:nvPr>
        </p:nvSpPr>
        <p:spPr>
          <a:xfrm>
            <a:off x="911114" y="3983730"/>
            <a:ext cx="2276930" cy="323885"/>
          </a:xfrm>
          <a:prstGeom prst="rect">
            <a:avLst/>
          </a:prstGeom>
          <a:noFill/>
        </p:spPr>
        <p:txBody>
          <a:bodyPr lIns="0" tIns="0" rIns="0" bIns="0"/>
          <a:lstStyle>
            <a:lvl1pPr algn="l">
              <a:lnSpc>
                <a:spcPts val="1880"/>
              </a:lnSpc>
              <a:defRPr sz="1400" b="1" i="0">
                <a:solidFill>
                  <a:schemeClr val="tx1"/>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21" name="Text Placeholder 21">
            <a:extLst>
              <a:ext uri="{FF2B5EF4-FFF2-40B4-BE49-F238E27FC236}">
                <a16:creationId xmlns:a16="http://schemas.microsoft.com/office/drawing/2014/main" id="{5CF397F4-2EE2-483E-8C39-8DB6BD107811}"/>
              </a:ext>
            </a:extLst>
          </p:cNvPr>
          <p:cNvSpPr>
            <a:spLocks noGrp="1"/>
          </p:cNvSpPr>
          <p:nvPr>
            <p:ph type="body" sz="quarter" idx="24" hasCustomPrompt="1"/>
          </p:nvPr>
        </p:nvSpPr>
        <p:spPr>
          <a:xfrm>
            <a:off x="911114" y="4377376"/>
            <a:ext cx="2276930" cy="1244947"/>
          </a:xfrm>
          <a:prstGeom prst="rect">
            <a:avLst/>
          </a:prstGeom>
          <a:noFill/>
        </p:spPr>
        <p:txBody>
          <a:bodyPr lIns="0" tIns="0" rIns="0" bIns="0"/>
          <a:lstStyle>
            <a:lvl1pPr algn="l">
              <a:lnSpc>
                <a:spcPct val="10000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cxnSp>
        <p:nvCxnSpPr>
          <p:cNvPr id="22" name="Straight Connector 21">
            <a:extLst>
              <a:ext uri="{FF2B5EF4-FFF2-40B4-BE49-F238E27FC236}">
                <a16:creationId xmlns:a16="http://schemas.microsoft.com/office/drawing/2014/main" id="{1208D043-EF97-4765-9F13-A77BC3793B55}"/>
              </a:ext>
              <a:ext uri="{C183D7F6-B498-43B3-948B-1728B52AA6E4}">
                <adec:decorative xmlns:adec="http://schemas.microsoft.com/office/drawing/2017/decorative" val="1"/>
              </a:ext>
            </a:extLst>
          </p:cNvPr>
          <p:cNvCxnSpPr>
            <a:cxnSpLocks/>
          </p:cNvCxnSpPr>
          <p:nvPr userDrawn="1"/>
        </p:nvCxnSpPr>
        <p:spPr>
          <a:xfrm>
            <a:off x="4003589" y="1588179"/>
            <a:ext cx="0" cy="4378421"/>
          </a:xfrm>
          <a:prstGeom prst="line">
            <a:avLst/>
          </a:prstGeom>
          <a:ln>
            <a:solidFill>
              <a:srgbClr val="AEA8A2">
                <a:alpha val="50000"/>
              </a:srgbClr>
            </a:solidFill>
          </a:ln>
        </p:spPr>
        <p:style>
          <a:lnRef idx="1">
            <a:schemeClr val="accent1"/>
          </a:lnRef>
          <a:fillRef idx="0">
            <a:schemeClr val="accent1"/>
          </a:fillRef>
          <a:effectRef idx="0">
            <a:schemeClr val="accent1"/>
          </a:effectRef>
          <a:fontRef idx="minor">
            <a:schemeClr val="tx1"/>
          </a:fontRef>
        </p:style>
      </p:cxnSp>
      <p:sp>
        <p:nvSpPr>
          <p:cNvPr id="23" name="Picture Placeholder 2">
            <a:extLst>
              <a:ext uri="{FF2B5EF4-FFF2-40B4-BE49-F238E27FC236}">
                <a16:creationId xmlns:a16="http://schemas.microsoft.com/office/drawing/2014/main" id="{84092946-3931-41BA-A9C4-E37BA2482561}"/>
              </a:ext>
            </a:extLst>
          </p:cNvPr>
          <p:cNvSpPr>
            <a:spLocks noGrp="1" noChangeAspect="1"/>
          </p:cNvSpPr>
          <p:nvPr>
            <p:ph type="pic" sz="quarter" idx="36" hasCustomPrompt="1"/>
          </p:nvPr>
        </p:nvSpPr>
        <p:spPr>
          <a:xfrm>
            <a:off x="4988845" y="1903856"/>
            <a:ext cx="1893870" cy="1698098"/>
          </a:xfrm>
          <a:noFill/>
        </p:spPr>
        <p:txBody>
          <a:bodyPr/>
          <a:lstStyle>
            <a:lvl1pPr>
              <a:defRPr sz="1200" b="0" i="0">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29" name="Text Placeholder 21">
            <a:extLst>
              <a:ext uri="{FF2B5EF4-FFF2-40B4-BE49-F238E27FC236}">
                <a16:creationId xmlns:a16="http://schemas.microsoft.com/office/drawing/2014/main" id="{7A2A35E2-8BA7-45B3-B02C-B531B503587A}"/>
              </a:ext>
            </a:extLst>
          </p:cNvPr>
          <p:cNvSpPr>
            <a:spLocks noGrp="1"/>
          </p:cNvSpPr>
          <p:nvPr>
            <p:ph type="body" sz="quarter" idx="37" hasCustomPrompt="1"/>
          </p:nvPr>
        </p:nvSpPr>
        <p:spPr>
          <a:xfrm>
            <a:off x="4797315" y="3983730"/>
            <a:ext cx="2276930" cy="323885"/>
          </a:xfrm>
          <a:prstGeom prst="rect">
            <a:avLst/>
          </a:prstGeom>
          <a:noFill/>
        </p:spPr>
        <p:txBody>
          <a:bodyPr lIns="0" tIns="0" rIns="0" bIns="0"/>
          <a:lstStyle>
            <a:lvl1pPr algn="l">
              <a:lnSpc>
                <a:spcPts val="1880"/>
              </a:lnSpc>
              <a:defRPr sz="1400" b="1" i="0">
                <a:solidFill>
                  <a:schemeClr val="tx1"/>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30" name="Text Placeholder 21">
            <a:extLst>
              <a:ext uri="{FF2B5EF4-FFF2-40B4-BE49-F238E27FC236}">
                <a16:creationId xmlns:a16="http://schemas.microsoft.com/office/drawing/2014/main" id="{B0D928C5-7B1B-4A74-A1EB-B0C408189CAC}"/>
              </a:ext>
            </a:extLst>
          </p:cNvPr>
          <p:cNvSpPr>
            <a:spLocks noGrp="1"/>
          </p:cNvSpPr>
          <p:nvPr>
            <p:ph type="body" sz="quarter" idx="38" hasCustomPrompt="1"/>
          </p:nvPr>
        </p:nvSpPr>
        <p:spPr>
          <a:xfrm>
            <a:off x="4797315" y="4377376"/>
            <a:ext cx="2276930" cy="1244947"/>
          </a:xfrm>
          <a:prstGeom prst="rect">
            <a:avLst/>
          </a:prstGeom>
          <a:noFill/>
        </p:spPr>
        <p:txBody>
          <a:bodyPr lIns="0" tIns="0" rIns="0" bIns="0"/>
          <a:lstStyle>
            <a:lvl1pPr algn="l">
              <a:lnSpc>
                <a:spcPct val="10000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cxnSp>
        <p:nvCxnSpPr>
          <p:cNvPr id="31" name="Straight Connector 30">
            <a:extLst>
              <a:ext uri="{FF2B5EF4-FFF2-40B4-BE49-F238E27FC236}">
                <a16:creationId xmlns:a16="http://schemas.microsoft.com/office/drawing/2014/main" id="{0207CEA5-E0D9-46EA-99DE-2685FB0C8C09}"/>
              </a:ext>
              <a:ext uri="{C183D7F6-B498-43B3-948B-1728B52AA6E4}">
                <adec:decorative xmlns:adec="http://schemas.microsoft.com/office/drawing/2017/decorative" val="1"/>
              </a:ext>
            </a:extLst>
          </p:cNvPr>
          <p:cNvCxnSpPr>
            <a:cxnSpLocks/>
          </p:cNvCxnSpPr>
          <p:nvPr userDrawn="1"/>
        </p:nvCxnSpPr>
        <p:spPr>
          <a:xfrm>
            <a:off x="7863016" y="1588179"/>
            <a:ext cx="0" cy="4378421"/>
          </a:xfrm>
          <a:prstGeom prst="line">
            <a:avLst/>
          </a:prstGeom>
          <a:ln>
            <a:solidFill>
              <a:srgbClr val="AEA8A2">
                <a:alpha val="50000"/>
              </a:srgbClr>
            </a:solidFill>
          </a:ln>
        </p:spPr>
        <p:style>
          <a:lnRef idx="1">
            <a:schemeClr val="accent1"/>
          </a:lnRef>
          <a:fillRef idx="0">
            <a:schemeClr val="accent1"/>
          </a:fillRef>
          <a:effectRef idx="0">
            <a:schemeClr val="accent1"/>
          </a:effectRef>
          <a:fontRef idx="minor">
            <a:schemeClr val="tx1"/>
          </a:fontRef>
        </p:style>
      </p:cxnSp>
      <p:sp>
        <p:nvSpPr>
          <p:cNvPr id="32" name="Picture Placeholder 2">
            <a:extLst>
              <a:ext uri="{FF2B5EF4-FFF2-40B4-BE49-F238E27FC236}">
                <a16:creationId xmlns:a16="http://schemas.microsoft.com/office/drawing/2014/main" id="{E9839675-3836-4943-9E7E-492470598773}"/>
              </a:ext>
            </a:extLst>
          </p:cNvPr>
          <p:cNvSpPr>
            <a:spLocks noGrp="1" noChangeAspect="1"/>
          </p:cNvSpPr>
          <p:nvPr>
            <p:ph type="pic" sz="quarter" idx="39" hasCustomPrompt="1"/>
          </p:nvPr>
        </p:nvSpPr>
        <p:spPr>
          <a:xfrm>
            <a:off x="8839876" y="1903856"/>
            <a:ext cx="1893870" cy="1698098"/>
          </a:xfrm>
          <a:noFill/>
        </p:spPr>
        <p:txBody>
          <a:bodyPr/>
          <a:lstStyle>
            <a:lvl1pPr>
              <a:defRPr sz="1200" b="0" i="0">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33" name="Text Placeholder 21">
            <a:extLst>
              <a:ext uri="{FF2B5EF4-FFF2-40B4-BE49-F238E27FC236}">
                <a16:creationId xmlns:a16="http://schemas.microsoft.com/office/drawing/2014/main" id="{987833E9-276C-4353-BF31-4FC33134EEAE}"/>
              </a:ext>
            </a:extLst>
          </p:cNvPr>
          <p:cNvSpPr>
            <a:spLocks noGrp="1"/>
          </p:cNvSpPr>
          <p:nvPr>
            <p:ph type="body" sz="quarter" idx="40" hasCustomPrompt="1"/>
          </p:nvPr>
        </p:nvSpPr>
        <p:spPr>
          <a:xfrm>
            <a:off x="8648346" y="3983730"/>
            <a:ext cx="2276930" cy="323885"/>
          </a:xfrm>
          <a:prstGeom prst="rect">
            <a:avLst/>
          </a:prstGeom>
          <a:noFill/>
        </p:spPr>
        <p:txBody>
          <a:bodyPr lIns="0" tIns="0" rIns="0" bIns="0"/>
          <a:lstStyle>
            <a:lvl1pPr algn="l">
              <a:lnSpc>
                <a:spcPts val="1880"/>
              </a:lnSpc>
              <a:defRPr sz="1400" b="1" i="0">
                <a:solidFill>
                  <a:schemeClr val="tx1"/>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34" name="Text Placeholder 21">
            <a:extLst>
              <a:ext uri="{FF2B5EF4-FFF2-40B4-BE49-F238E27FC236}">
                <a16:creationId xmlns:a16="http://schemas.microsoft.com/office/drawing/2014/main" id="{4565DAAC-922E-4C75-A762-C6B54070F7DC}"/>
              </a:ext>
            </a:extLst>
          </p:cNvPr>
          <p:cNvSpPr>
            <a:spLocks noGrp="1"/>
          </p:cNvSpPr>
          <p:nvPr>
            <p:ph type="body" sz="quarter" idx="41" hasCustomPrompt="1"/>
          </p:nvPr>
        </p:nvSpPr>
        <p:spPr>
          <a:xfrm>
            <a:off x="8648346" y="4377376"/>
            <a:ext cx="2276930" cy="1244947"/>
          </a:xfrm>
          <a:prstGeom prst="rect">
            <a:avLst/>
          </a:prstGeom>
          <a:noFill/>
        </p:spPr>
        <p:txBody>
          <a:bodyPr lIns="0" tIns="0" rIns="0" bIns="0"/>
          <a:lstStyle>
            <a:lvl1pPr algn="l">
              <a:lnSpc>
                <a:spcPct val="10000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sp>
        <p:nvSpPr>
          <p:cNvPr id="2" name="Date Placeholder 1">
            <a:extLst>
              <a:ext uri="{FF2B5EF4-FFF2-40B4-BE49-F238E27FC236}">
                <a16:creationId xmlns:a16="http://schemas.microsoft.com/office/drawing/2014/main" id="{64152A40-3236-4179-B49C-87A3D7BC08AE}"/>
              </a:ext>
            </a:extLst>
          </p:cNvPr>
          <p:cNvSpPr>
            <a:spLocks noGrp="1"/>
          </p:cNvSpPr>
          <p:nvPr>
            <p:ph type="dt" sz="half" idx="33"/>
          </p:nvPr>
        </p:nvSpPr>
        <p:spPr/>
        <p:txBody>
          <a:bodyPr/>
          <a:lstStyle/>
          <a:p>
            <a:r>
              <a:rPr lang="en-US"/>
              <a:t>[Date]</a:t>
            </a:r>
            <a:endParaRPr lang="en-US" dirty="0"/>
          </a:p>
        </p:txBody>
      </p:sp>
      <p:sp>
        <p:nvSpPr>
          <p:cNvPr id="4" name="Footer Placeholder 3">
            <a:extLst>
              <a:ext uri="{FF2B5EF4-FFF2-40B4-BE49-F238E27FC236}">
                <a16:creationId xmlns:a16="http://schemas.microsoft.com/office/drawing/2014/main" id="{1E62B82D-A671-4796-A114-2599E09D8AE8}"/>
              </a:ext>
            </a:extLst>
          </p:cNvPr>
          <p:cNvSpPr>
            <a:spLocks noGrp="1"/>
          </p:cNvSpPr>
          <p:nvPr>
            <p:ph type="ftr" sz="quarter" idx="34"/>
          </p:nvPr>
        </p:nvSpPr>
        <p:spPr/>
        <p:txBody>
          <a:bodyPr/>
          <a:lstStyle/>
          <a:p>
            <a:r>
              <a:rPr lang="en-US"/>
              <a:t>Copyright © 2023, Oracle and/or its affiliates  |  Confidential: Internal/Restricted/Highly Restricted</a:t>
            </a:r>
            <a:endParaRPr lang="en-US" dirty="0"/>
          </a:p>
        </p:txBody>
      </p:sp>
      <p:sp>
        <p:nvSpPr>
          <p:cNvPr id="6" name="Slide Number Placeholder 5">
            <a:extLst>
              <a:ext uri="{FF2B5EF4-FFF2-40B4-BE49-F238E27FC236}">
                <a16:creationId xmlns:a16="http://schemas.microsoft.com/office/drawing/2014/main" id="{36C4B43C-1D2D-404F-92BC-448CE6510465}"/>
              </a:ext>
            </a:extLst>
          </p:cNvPr>
          <p:cNvSpPr>
            <a:spLocks noGrp="1"/>
          </p:cNvSpPr>
          <p:nvPr>
            <p:ph type="sldNum" sz="quarter" idx="35"/>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863396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3 Icons + Short Copy_Dark_Pillar">
    <p:bg>
      <p:bgPr>
        <a:solidFill>
          <a:schemeClr val="accent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34597-F0DA-415C-9C42-46D6BB9B4954}"/>
              </a:ext>
            </a:extLst>
          </p:cNvPr>
          <p:cNvSpPr>
            <a:spLocks noGrp="1"/>
          </p:cNvSpPr>
          <p:nvPr>
            <p:ph type="title" hasCustomPrompt="1"/>
          </p:nvPr>
        </p:nvSpPr>
        <p:spPr/>
        <p:txBody>
          <a:bodyPr/>
          <a:lstStyle>
            <a:lvl1pPr>
              <a:defRPr>
                <a:solidFill>
                  <a:schemeClr val="tx1"/>
                </a:solidFill>
              </a:defRPr>
            </a:lvl1pPr>
          </a:lstStyle>
          <a:p>
            <a:r>
              <a:rPr lang="en-US" dirty="0"/>
              <a:t>Title</a:t>
            </a:r>
          </a:p>
        </p:txBody>
      </p:sp>
      <p:sp>
        <p:nvSpPr>
          <p:cNvPr id="18" name="Picture Placeholder 2">
            <a:extLst>
              <a:ext uri="{FF2B5EF4-FFF2-40B4-BE49-F238E27FC236}">
                <a16:creationId xmlns:a16="http://schemas.microsoft.com/office/drawing/2014/main" id="{8593A994-084C-494E-83B9-3FEC1A3F8455}"/>
              </a:ext>
            </a:extLst>
          </p:cNvPr>
          <p:cNvSpPr>
            <a:spLocks noGrp="1" noChangeAspect="1"/>
          </p:cNvSpPr>
          <p:nvPr>
            <p:ph type="pic" sz="quarter" idx="26" hasCustomPrompt="1"/>
          </p:nvPr>
        </p:nvSpPr>
        <p:spPr>
          <a:xfrm>
            <a:off x="1102644" y="1903856"/>
            <a:ext cx="1893870" cy="1698098"/>
          </a:xfrm>
          <a:noFill/>
        </p:spPr>
        <p:txBody>
          <a:bodyPr/>
          <a:lstStyle>
            <a:lvl1pPr>
              <a:defRPr sz="1200" b="0" i="0">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19" name="Text Placeholder 21">
            <a:extLst>
              <a:ext uri="{FF2B5EF4-FFF2-40B4-BE49-F238E27FC236}">
                <a16:creationId xmlns:a16="http://schemas.microsoft.com/office/drawing/2014/main" id="{46D9000E-F3EF-469F-A9F0-12A19F393519}"/>
              </a:ext>
            </a:extLst>
          </p:cNvPr>
          <p:cNvSpPr>
            <a:spLocks noGrp="1"/>
          </p:cNvSpPr>
          <p:nvPr>
            <p:ph type="body" sz="quarter" idx="25" hasCustomPrompt="1"/>
          </p:nvPr>
        </p:nvSpPr>
        <p:spPr>
          <a:xfrm>
            <a:off x="911114" y="3983730"/>
            <a:ext cx="2276930" cy="323885"/>
          </a:xfrm>
          <a:prstGeom prst="rect">
            <a:avLst/>
          </a:prstGeom>
          <a:noFill/>
        </p:spPr>
        <p:txBody>
          <a:bodyPr lIns="0" tIns="0" rIns="0" bIns="0"/>
          <a:lstStyle>
            <a:lvl1pPr algn="l">
              <a:lnSpc>
                <a:spcPts val="1880"/>
              </a:lnSpc>
              <a:defRPr sz="1400" b="1" i="0">
                <a:solidFill>
                  <a:schemeClr val="tx1"/>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21" name="Text Placeholder 21">
            <a:extLst>
              <a:ext uri="{FF2B5EF4-FFF2-40B4-BE49-F238E27FC236}">
                <a16:creationId xmlns:a16="http://schemas.microsoft.com/office/drawing/2014/main" id="{DB316DBB-DBD3-4428-8300-61FAA5E3C521}"/>
              </a:ext>
            </a:extLst>
          </p:cNvPr>
          <p:cNvSpPr>
            <a:spLocks noGrp="1"/>
          </p:cNvSpPr>
          <p:nvPr>
            <p:ph type="body" sz="quarter" idx="24" hasCustomPrompt="1"/>
          </p:nvPr>
        </p:nvSpPr>
        <p:spPr>
          <a:xfrm>
            <a:off x="911114" y="4377376"/>
            <a:ext cx="2276930" cy="1244947"/>
          </a:xfrm>
          <a:prstGeom prst="rect">
            <a:avLst/>
          </a:prstGeom>
          <a:noFill/>
        </p:spPr>
        <p:txBody>
          <a:bodyPr lIns="0" tIns="0" rIns="0" bIns="0"/>
          <a:lstStyle>
            <a:lvl1pPr algn="l">
              <a:lnSpc>
                <a:spcPct val="10000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sp>
        <p:nvSpPr>
          <p:cNvPr id="22" name="Picture Placeholder 2">
            <a:extLst>
              <a:ext uri="{FF2B5EF4-FFF2-40B4-BE49-F238E27FC236}">
                <a16:creationId xmlns:a16="http://schemas.microsoft.com/office/drawing/2014/main" id="{31AA0400-9FB5-46F6-9A3A-DDD9A814FE4D}"/>
              </a:ext>
            </a:extLst>
          </p:cNvPr>
          <p:cNvSpPr>
            <a:spLocks noGrp="1" noChangeAspect="1"/>
          </p:cNvSpPr>
          <p:nvPr>
            <p:ph type="pic" sz="quarter" idx="36" hasCustomPrompt="1"/>
          </p:nvPr>
        </p:nvSpPr>
        <p:spPr>
          <a:xfrm>
            <a:off x="4988845" y="1903856"/>
            <a:ext cx="1893870" cy="1698098"/>
          </a:xfrm>
          <a:noFill/>
        </p:spPr>
        <p:txBody>
          <a:bodyPr/>
          <a:lstStyle>
            <a:lvl1pPr>
              <a:defRPr sz="1200" b="0" i="0">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23" name="Text Placeholder 21">
            <a:extLst>
              <a:ext uri="{FF2B5EF4-FFF2-40B4-BE49-F238E27FC236}">
                <a16:creationId xmlns:a16="http://schemas.microsoft.com/office/drawing/2014/main" id="{AEF42C78-2D5B-4768-930A-2D837345B3EA}"/>
              </a:ext>
            </a:extLst>
          </p:cNvPr>
          <p:cNvSpPr>
            <a:spLocks noGrp="1"/>
          </p:cNvSpPr>
          <p:nvPr>
            <p:ph type="body" sz="quarter" idx="37" hasCustomPrompt="1"/>
          </p:nvPr>
        </p:nvSpPr>
        <p:spPr>
          <a:xfrm>
            <a:off x="4797315" y="3983730"/>
            <a:ext cx="2276930" cy="323885"/>
          </a:xfrm>
          <a:prstGeom prst="rect">
            <a:avLst/>
          </a:prstGeom>
          <a:noFill/>
        </p:spPr>
        <p:txBody>
          <a:bodyPr lIns="0" tIns="0" rIns="0" bIns="0"/>
          <a:lstStyle>
            <a:lvl1pPr algn="l">
              <a:lnSpc>
                <a:spcPts val="1880"/>
              </a:lnSpc>
              <a:defRPr sz="1400" b="1" i="0">
                <a:solidFill>
                  <a:schemeClr val="tx1"/>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29" name="Text Placeholder 21">
            <a:extLst>
              <a:ext uri="{FF2B5EF4-FFF2-40B4-BE49-F238E27FC236}">
                <a16:creationId xmlns:a16="http://schemas.microsoft.com/office/drawing/2014/main" id="{F5A848F4-8F76-4123-B7A3-ED9398FAA905}"/>
              </a:ext>
            </a:extLst>
          </p:cNvPr>
          <p:cNvSpPr>
            <a:spLocks noGrp="1"/>
          </p:cNvSpPr>
          <p:nvPr>
            <p:ph type="body" sz="quarter" idx="38" hasCustomPrompt="1"/>
          </p:nvPr>
        </p:nvSpPr>
        <p:spPr>
          <a:xfrm>
            <a:off x="4797315" y="4377376"/>
            <a:ext cx="2276930" cy="1244947"/>
          </a:xfrm>
          <a:prstGeom prst="rect">
            <a:avLst/>
          </a:prstGeom>
          <a:noFill/>
        </p:spPr>
        <p:txBody>
          <a:bodyPr lIns="0" tIns="0" rIns="0" bIns="0"/>
          <a:lstStyle>
            <a:lvl1pPr algn="l">
              <a:lnSpc>
                <a:spcPct val="10000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sp>
        <p:nvSpPr>
          <p:cNvPr id="30" name="Picture Placeholder 2">
            <a:extLst>
              <a:ext uri="{FF2B5EF4-FFF2-40B4-BE49-F238E27FC236}">
                <a16:creationId xmlns:a16="http://schemas.microsoft.com/office/drawing/2014/main" id="{95D81299-732D-4C23-9F4E-95D01A891C99}"/>
              </a:ext>
            </a:extLst>
          </p:cNvPr>
          <p:cNvSpPr>
            <a:spLocks noGrp="1" noChangeAspect="1"/>
          </p:cNvSpPr>
          <p:nvPr>
            <p:ph type="pic" sz="quarter" idx="39" hasCustomPrompt="1"/>
          </p:nvPr>
        </p:nvSpPr>
        <p:spPr>
          <a:xfrm>
            <a:off x="8839876" y="1903856"/>
            <a:ext cx="1893870" cy="1698098"/>
          </a:xfrm>
          <a:noFill/>
        </p:spPr>
        <p:txBody>
          <a:bodyPr/>
          <a:lstStyle>
            <a:lvl1pPr>
              <a:defRPr sz="1200" b="0" i="0">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31" name="Text Placeholder 21">
            <a:extLst>
              <a:ext uri="{FF2B5EF4-FFF2-40B4-BE49-F238E27FC236}">
                <a16:creationId xmlns:a16="http://schemas.microsoft.com/office/drawing/2014/main" id="{669788B4-B136-4222-9FBE-A5C23CC502F4}"/>
              </a:ext>
            </a:extLst>
          </p:cNvPr>
          <p:cNvSpPr>
            <a:spLocks noGrp="1"/>
          </p:cNvSpPr>
          <p:nvPr>
            <p:ph type="body" sz="quarter" idx="40" hasCustomPrompt="1"/>
          </p:nvPr>
        </p:nvSpPr>
        <p:spPr>
          <a:xfrm>
            <a:off x="8648346" y="3983730"/>
            <a:ext cx="2276930" cy="323885"/>
          </a:xfrm>
          <a:prstGeom prst="rect">
            <a:avLst/>
          </a:prstGeom>
          <a:noFill/>
        </p:spPr>
        <p:txBody>
          <a:bodyPr lIns="0" tIns="0" rIns="0" bIns="0"/>
          <a:lstStyle>
            <a:lvl1pPr algn="l">
              <a:lnSpc>
                <a:spcPts val="1880"/>
              </a:lnSpc>
              <a:defRPr sz="1400" b="1" i="0">
                <a:solidFill>
                  <a:schemeClr val="tx1"/>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32" name="Text Placeholder 21">
            <a:extLst>
              <a:ext uri="{FF2B5EF4-FFF2-40B4-BE49-F238E27FC236}">
                <a16:creationId xmlns:a16="http://schemas.microsoft.com/office/drawing/2014/main" id="{46916CAE-7ABC-41BB-8FA1-8C7E1EBDEEFA}"/>
              </a:ext>
            </a:extLst>
          </p:cNvPr>
          <p:cNvSpPr>
            <a:spLocks noGrp="1"/>
          </p:cNvSpPr>
          <p:nvPr>
            <p:ph type="body" sz="quarter" idx="41" hasCustomPrompt="1"/>
          </p:nvPr>
        </p:nvSpPr>
        <p:spPr>
          <a:xfrm>
            <a:off x="8648346" y="4377376"/>
            <a:ext cx="2276930" cy="1244947"/>
          </a:xfrm>
          <a:prstGeom prst="rect">
            <a:avLst/>
          </a:prstGeom>
          <a:noFill/>
        </p:spPr>
        <p:txBody>
          <a:bodyPr lIns="0" tIns="0" rIns="0" bIns="0"/>
          <a:lstStyle>
            <a:lvl1pPr algn="l">
              <a:lnSpc>
                <a:spcPct val="10000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sp>
        <p:nvSpPr>
          <p:cNvPr id="8" name="Date Placeholder 7">
            <a:extLst>
              <a:ext uri="{FF2B5EF4-FFF2-40B4-BE49-F238E27FC236}">
                <a16:creationId xmlns:a16="http://schemas.microsoft.com/office/drawing/2014/main" id="{FA414811-F24C-4D5C-B970-0D6AC8A3B91A}"/>
              </a:ext>
            </a:extLst>
          </p:cNvPr>
          <p:cNvSpPr>
            <a:spLocks noGrp="1"/>
          </p:cNvSpPr>
          <p:nvPr>
            <p:ph type="dt" sz="half" idx="33"/>
          </p:nvPr>
        </p:nvSpPr>
        <p:spPr/>
        <p:txBody>
          <a:bodyPr/>
          <a:lstStyle>
            <a:lvl1pPr>
              <a:defRPr>
                <a:solidFill>
                  <a:schemeClr val="tx1"/>
                </a:solidFill>
              </a:defRPr>
            </a:lvl1pPr>
          </a:lstStyle>
          <a:p>
            <a:r>
              <a:rPr lang="en-US"/>
              <a:t>[Date]</a:t>
            </a:r>
            <a:endParaRPr lang="en-US" dirty="0"/>
          </a:p>
        </p:txBody>
      </p:sp>
      <p:sp>
        <p:nvSpPr>
          <p:cNvPr id="9" name="Footer Placeholder 8">
            <a:extLst>
              <a:ext uri="{FF2B5EF4-FFF2-40B4-BE49-F238E27FC236}">
                <a16:creationId xmlns:a16="http://schemas.microsoft.com/office/drawing/2014/main" id="{C4C99B0C-C483-43A5-82A5-71B299B28216}"/>
              </a:ext>
            </a:extLst>
          </p:cNvPr>
          <p:cNvSpPr>
            <a:spLocks noGrp="1"/>
          </p:cNvSpPr>
          <p:nvPr>
            <p:ph type="ftr" sz="quarter" idx="34"/>
          </p:nvPr>
        </p:nvSpPr>
        <p:spPr/>
        <p:txBody>
          <a:bodyPr/>
          <a:lstStyle>
            <a:lvl1pPr>
              <a:defRPr>
                <a:solidFill>
                  <a:schemeClr val="tx1"/>
                </a:solidFill>
              </a:defRPr>
            </a:lvl1pPr>
          </a:lstStyle>
          <a:p>
            <a:r>
              <a:rPr lang="en-US"/>
              <a:t>Copyright © 2023, Oracle and/or its affiliates  |  Confidential: Internal/Restricted/Highly Restricted</a:t>
            </a:r>
            <a:endParaRPr lang="en-US" dirty="0"/>
          </a:p>
        </p:txBody>
      </p:sp>
      <p:sp>
        <p:nvSpPr>
          <p:cNvPr id="10" name="Slide Number Placeholder 9">
            <a:extLst>
              <a:ext uri="{FF2B5EF4-FFF2-40B4-BE49-F238E27FC236}">
                <a16:creationId xmlns:a16="http://schemas.microsoft.com/office/drawing/2014/main" id="{7E30F116-EC8B-45DB-8CCA-C859D424AC35}"/>
              </a:ext>
            </a:extLst>
          </p:cNvPr>
          <p:cNvSpPr>
            <a:spLocks noGrp="1"/>
          </p:cNvSpPr>
          <p:nvPr>
            <p:ph type="sldNum" sz="quarter" idx="35"/>
          </p:nvPr>
        </p:nvSpPr>
        <p:spPr/>
        <p:txBody>
          <a:bodyPr/>
          <a:lstStyle>
            <a:lvl1pPr>
              <a:defRPr>
                <a:solidFill>
                  <a:schemeClr val="tx1"/>
                </a:solidFill>
              </a:defRPr>
            </a:lvl1p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8913432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3 Icons + Short Copy_Light_Pillar">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F8AE6A-87E3-45CD-AE2C-8E5F2CF1386E}"/>
              </a:ext>
            </a:extLst>
          </p:cNvPr>
          <p:cNvSpPr>
            <a:spLocks noGrp="1"/>
          </p:cNvSpPr>
          <p:nvPr>
            <p:ph type="title" hasCustomPrompt="1"/>
          </p:nvPr>
        </p:nvSpPr>
        <p:spPr/>
        <p:txBody>
          <a:bodyPr/>
          <a:lstStyle/>
          <a:p>
            <a:r>
              <a:rPr lang="en-US" dirty="0"/>
              <a:t>Title</a:t>
            </a:r>
          </a:p>
        </p:txBody>
      </p:sp>
      <p:sp>
        <p:nvSpPr>
          <p:cNvPr id="47" name="Picture Placeholder 2">
            <a:extLst>
              <a:ext uri="{FF2B5EF4-FFF2-40B4-BE49-F238E27FC236}">
                <a16:creationId xmlns:a16="http://schemas.microsoft.com/office/drawing/2014/main" id="{313F1EAC-B301-473A-AD95-F8C3859C19A8}"/>
              </a:ext>
            </a:extLst>
          </p:cNvPr>
          <p:cNvSpPr>
            <a:spLocks noGrp="1" noChangeAspect="1"/>
          </p:cNvSpPr>
          <p:nvPr>
            <p:ph type="pic" sz="quarter" idx="26" hasCustomPrompt="1"/>
          </p:nvPr>
        </p:nvSpPr>
        <p:spPr>
          <a:xfrm>
            <a:off x="1102644" y="1903856"/>
            <a:ext cx="1893870" cy="1698098"/>
          </a:xfrm>
          <a:noFill/>
        </p:spPr>
        <p:txBody>
          <a:bodyPr/>
          <a:lstStyle>
            <a:lvl1pPr>
              <a:defRPr sz="1200" b="0" i="0">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48" name="Text Placeholder 21">
            <a:extLst>
              <a:ext uri="{FF2B5EF4-FFF2-40B4-BE49-F238E27FC236}">
                <a16:creationId xmlns:a16="http://schemas.microsoft.com/office/drawing/2014/main" id="{F1B2E212-34BB-4E8E-BEAF-2DDF0F6400A9}"/>
              </a:ext>
            </a:extLst>
          </p:cNvPr>
          <p:cNvSpPr>
            <a:spLocks noGrp="1"/>
          </p:cNvSpPr>
          <p:nvPr>
            <p:ph type="body" sz="quarter" idx="25" hasCustomPrompt="1"/>
          </p:nvPr>
        </p:nvSpPr>
        <p:spPr>
          <a:xfrm>
            <a:off x="911114" y="3983730"/>
            <a:ext cx="2276930" cy="323885"/>
          </a:xfrm>
          <a:prstGeom prst="rect">
            <a:avLst/>
          </a:prstGeom>
          <a:noFill/>
        </p:spPr>
        <p:txBody>
          <a:bodyPr lIns="0" tIns="0" rIns="0" bIns="0"/>
          <a:lstStyle>
            <a:lvl1pPr algn="l">
              <a:lnSpc>
                <a:spcPts val="1880"/>
              </a:lnSpc>
              <a:defRPr sz="1400" b="1" i="0">
                <a:solidFill>
                  <a:schemeClr val="tx1"/>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9" name="Text Placeholder 21">
            <a:extLst>
              <a:ext uri="{FF2B5EF4-FFF2-40B4-BE49-F238E27FC236}">
                <a16:creationId xmlns:a16="http://schemas.microsoft.com/office/drawing/2014/main" id="{9016DEDB-C400-424F-A8CD-9D1BCC54183E}"/>
              </a:ext>
            </a:extLst>
          </p:cNvPr>
          <p:cNvSpPr>
            <a:spLocks noGrp="1"/>
          </p:cNvSpPr>
          <p:nvPr>
            <p:ph type="body" sz="quarter" idx="24" hasCustomPrompt="1"/>
          </p:nvPr>
        </p:nvSpPr>
        <p:spPr>
          <a:xfrm>
            <a:off x="911114" y="4377376"/>
            <a:ext cx="2276930" cy="1244947"/>
          </a:xfrm>
          <a:prstGeom prst="rect">
            <a:avLst/>
          </a:prstGeom>
          <a:noFill/>
        </p:spPr>
        <p:txBody>
          <a:bodyPr lIns="0" tIns="0" rIns="0" bIns="0"/>
          <a:lstStyle>
            <a:lvl1pPr algn="l">
              <a:lnSpc>
                <a:spcPct val="10000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cxnSp>
        <p:nvCxnSpPr>
          <p:cNvPr id="50" name="Straight Connector 49">
            <a:extLst>
              <a:ext uri="{FF2B5EF4-FFF2-40B4-BE49-F238E27FC236}">
                <a16:creationId xmlns:a16="http://schemas.microsoft.com/office/drawing/2014/main" id="{18BA7BE4-F3CB-4640-B753-3BEBB62A39CB}"/>
              </a:ext>
              <a:ext uri="{C183D7F6-B498-43B3-948B-1728B52AA6E4}">
                <adec:decorative xmlns:adec="http://schemas.microsoft.com/office/drawing/2017/decorative" val="1"/>
              </a:ext>
            </a:extLst>
          </p:cNvPr>
          <p:cNvCxnSpPr>
            <a:cxnSpLocks/>
          </p:cNvCxnSpPr>
          <p:nvPr userDrawn="1"/>
        </p:nvCxnSpPr>
        <p:spPr>
          <a:xfrm>
            <a:off x="4003589" y="1588179"/>
            <a:ext cx="0" cy="4378421"/>
          </a:xfrm>
          <a:prstGeom prst="line">
            <a:avLst/>
          </a:prstGeom>
          <a:ln>
            <a:solidFill>
              <a:srgbClr val="AEA8A2">
                <a:alpha val="50000"/>
              </a:srgbClr>
            </a:solidFill>
          </a:ln>
        </p:spPr>
        <p:style>
          <a:lnRef idx="1">
            <a:schemeClr val="accent1"/>
          </a:lnRef>
          <a:fillRef idx="0">
            <a:schemeClr val="accent1"/>
          </a:fillRef>
          <a:effectRef idx="0">
            <a:schemeClr val="accent1"/>
          </a:effectRef>
          <a:fontRef idx="minor">
            <a:schemeClr val="tx1"/>
          </a:fontRef>
        </p:style>
      </p:cxnSp>
      <p:sp>
        <p:nvSpPr>
          <p:cNvPr id="51" name="Picture Placeholder 2">
            <a:extLst>
              <a:ext uri="{FF2B5EF4-FFF2-40B4-BE49-F238E27FC236}">
                <a16:creationId xmlns:a16="http://schemas.microsoft.com/office/drawing/2014/main" id="{58DE9C05-900D-4C3A-93DB-9F7E631D97A1}"/>
              </a:ext>
            </a:extLst>
          </p:cNvPr>
          <p:cNvSpPr>
            <a:spLocks noGrp="1" noChangeAspect="1"/>
          </p:cNvSpPr>
          <p:nvPr>
            <p:ph type="pic" sz="quarter" idx="33" hasCustomPrompt="1"/>
          </p:nvPr>
        </p:nvSpPr>
        <p:spPr>
          <a:xfrm>
            <a:off x="4988845" y="1903856"/>
            <a:ext cx="1893870" cy="1698098"/>
          </a:xfrm>
          <a:noFill/>
        </p:spPr>
        <p:txBody>
          <a:bodyPr/>
          <a:lstStyle>
            <a:lvl1pPr>
              <a:defRPr sz="1200" b="0" i="0">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52" name="Text Placeholder 21">
            <a:extLst>
              <a:ext uri="{FF2B5EF4-FFF2-40B4-BE49-F238E27FC236}">
                <a16:creationId xmlns:a16="http://schemas.microsoft.com/office/drawing/2014/main" id="{5FE354A9-6414-41BB-8478-BAAE08CC3F9C}"/>
              </a:ext>
            </a:extLst>
          </p:cNvPr>
          <p:cNvSpPr>
            <a:spLocks noGrp="1"/>
          </p:cNvSpPr>
          <p:nvPr>
            <p:ph type="body" sz="quarter" idx="34" hasCustomPrompt="1"/>
          </p:nvPr>
        </p:nvSpPr>
        <p:spPr>
          <a:xfrm>
            <a:off x="4797315" y="3983730"/>
            <a:ext cx="2276930" cy="323885"/>
          </a:xfrm>
          <a:prstGeom prst="rect">
            <a:avLst/>
          </a:prstGeom>
          <a:noFill/>
        </p:spPr>
        <p:txBody>
          <a:bodyPr lIns="0" tIns="0" rIns="0" bIns="0"/>
          <a:lstStyle>
            <a:lvl1pPr algn="l">
              <a:lnSpc>
                <a:spcPts val="1880"/>
              </a:lnSpc>
              <a:defRPr sz="1400" b="1" i="0">
                <a:solidFill>
                  <a:schemeClr val="tx1"/>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53" name="Text Placeholder 21">
            <a:extLst>
              <a:ext uri="{FF2B5EF4-FFF2-40B4-BE49-F238E27FC236}">
                <a16:creationId xmlns:a16="http://schemas.microsoft.com/office/drawing/2014/main" id="{FF6EC755-0506-4DBE-AD42-BDB213FA694A}"/>
              </a:ext>
            </a:extLst>
          </p:cNvPr>
          <p:cNvSpPr>
            <a:spLocks noGrp="1"/>
          </p:cNvSpPr>
          <p:nvPr>
            <p:ph type="body" sz="quarter" idx="35" hasCustomPrompt="1"/>
          </p:nvPr>
        </p:nvSpPr>
        <p:spPr>
          <a:xfrm>
            <a:off x="4797315" y="4377376"/>
            <a:ext cx="2276930" cy="1244947"/>
          </a:xfrm>
          <a:prstGeom prst="rect">
            <a:avLst/>
          </a:prstGeom>
          <a:noFill/>
        </p:spPr>
        <p:txBody>
          <a:bodyPr lIns="0" tIns="0" rIns="0" bIns="0"/>
          <a:lstStyle>
            <a:lvl1pPr algn="l">
              <a:lnSpc>
                <a:spcPct val="10000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cxnSp>
        <p:nvCxnSpPr>
          <p:cNvPr id="54" name="Straight Connector 53">
            <a:extLst>
              <a:ext uri="{FF2B5EF4-FFF2-40B4-BE49-F238E27FC236}">
                <a16:creationId xmlns:a16="http://schemas.microsoft.com/office/drawing/2014/main" id="{2F5A25DE-CAEE-42E8-8DDA-EE3267700F8C}"/>
              </a:ext>
              <a:ext uri="{C183D7F6-B498-43B3-948B-1728B52AA6E4}">
                <adec:decorative xmlns:adec="http://schemas.microsoft.com/office/drawing/2017/decorative" val="1"/>
              </a:ext>
            </a:extLst>
          </p:cNvPr>
          <p:cNvCxnSpPr>
            <a:cxnSpLocks/>
          </p:cNvCxnSpPr>
          <p:nvPr userDrawn="1"/>
        </p:nvCxnSpPr>
        <p:spPr>
          <a:xfrm>
            <a:off x="7863016" y="1588179"/>
            <a:ext cx="0" cy="4378421"/>
          </a:xfrm>
          <a:prstGeom prst="line">
            <a:avLst/>
          </a:prstGeom>
          <a:ln>
            <a:solidFill>
              <a:srgbClr val="AEA8A2">
                <a:alpha val="50000"/>
              </a:srgbClr>
            </a:solidFill>
          </a:ln>
        </p:spPr>
        <p:style>
          <a:lnRef idx="1">
            <a:schemeClr val="accent1"/>
          </a:lnRef>
          <a:fillRef idx="0">
            <a:schemeClr val="accent1"/>
          </a:fillRef>
          <a:effectRef idx="0">
            <a:schemeClr val="accent1"/>
          </a:effectRef>
          <a:fontRef idx="minor">
            <a:schemeClr val="tx1"/>
          </a:fontRef>
        </p:style>
      </p:cxnSp>
      <p:sp>
        <p:nvSpPr>
          <p:cNvPr id="55" name="Picture Placeholder 2">
            <a:extLst>
              <a:ext uri="{FF2B5EF4-FFF2-40B4-BE49-F238E27FC236}">
                <a16:creationId xmlns:a16="http://schemas.microsoft.com/office/drawing/2014/main" id="{5CB0A0C8-7286-440D-98B3-A10AE57EBDBE}"/>
              </a:ext>
            </a:extLst>
          </p:cNvPr>
          <p:cNvSpPr>
            <a:spLocks noGrp="1" noChangeAspect="1"/>
          </p:cNvSpPr>
          <p:nvPr>
            <p:ph type="pic" sz="quarter" idx="36" hasCustomPrompt="1"/>
          </p:nvPr>
        </p:nvSpPr>
        <p:spPr>
          <a:xfrm>
            <a:off x="8839876" y="1903856"/>
            <a:ext cx="1893870" cy="1698098"/>
          </a:xfrm>
          <a:noFill/>
        </p:spPr>
        <p:txBody>
          <a:bodyPr/>
          <a:lstStyle>
            <a:lvl1pPr>
              <a:defRPr sz="1200" b="0" i="0">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56" name="Text Placeholder 21">
            <a:extLst>
              <a:ext uri="{FF2B5EF4-FFF2-40B4-BE49-F238E27FC236}">
                <a16:creationId xmlns:a16="http://schemas.microsoft.com/office/drawing/2014/main" id="{AB2A756C-EDBA-47FB-895C-41FB8A2EA99E}"/>
              </a:ext>
            </a:extLst>
          </p:cNvPr>
          <p:cNvSpPr>
            <a:spLocks noGrp="1"/>
          </p:cNvSpPr>
          <p:nvPr>
            <p:ph type="body" sz="quarter" idx="37" hasCustomPrompt="1"/>
          </p:nvPr>
        </p:nvSpPr>
        <p:spPr>
          <a:xfrm>
            <a:off x="8648346" y="3983730"/>
            <a:ext cx="2276930" cy="323885"/>
          </a:xfrm>
          <a:prstGeom prst="rect">
            <a:avLst/>
          </a:prstGeom>
          <a:noFill/>
        </p:spPr>
        <p:txBody>
          <a:bodyPr lIns="0" tIns="0" rIns="0" bIns="0"/>
          <a:lstStyle>
            <a:lvl1pPr algn="l">
              <a:lnSpc>
                <a:spcPts val="1880"/>
              </a:lnSpc>
              <a:defRPr sz="1400" b="1" i="0">
                <a:solidFill>
                  <a:schemeClr val="tx1"/>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57" name="Text Placeholder 21">
            <a:extLst>
              <a:ext uri="{FF2B5EF4-FFF2-40B4-BE49-F238E27FC236}">
                <a16:creationId xmlns:a16="http://schemas.microsoft.com/office/drawing/2014/main" id="{B06CB9CA-24AC-4A96-8E2D-4BC36DF528D3}"/>
              </a:ext>
            </a:extLst>
          </p:cNvPr>
          <p:cNvSpPr>
            <a:spLocks noGrp="1"/>
          </p:cNvSpPr>
          <p:nvPr>
            <p:ph type="body" sz="quarter" idx="38" hasCustomPrompt="1"/>
          </p:nvPr>
        </p:nvSpPr>
        <p:spPr>
          <a:xfrm>
            <a:off x="8648346" y="4377376"/>
            <a:ext cx="2276930" cy="1244947"/>
          </a:xfrm>
          <a:prstGeom prst="rect">
            <a:avLst/>
          </a:prstGeom>
          <a:noFill/>
        </p:spPr>
        <p:txBody>
          <a:bodyPr lIns="0" tIns="0" rIns="0" bIns="0"/>
          <a:lstStyle>
            <a:lvl1pPr algn="l">
              <a:lnSpc>
                <a:spcPct val="10000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sp>
        <p:nvSpPr>
          <p:cNvPr id="32" name="Date Placeholder 2">
            <a:extLst>
              <a:ext uri="{FF2B5EF4-FFF2-40B4-BE49-F238E27FC236}">
                <a16:creationId xmlns:a16="http://schemas.microsoft.com/office/drawing/2014/main" id="{3CBECBD4-ABDA-8841-890C-835D88C9F532}"/>
              </a:ext>
            </a:extLst>
          </p:cNvPr>
          <p:cNvSpPr>
            <a:spLocks noGrp="1"/>
          </p:cNvSpPr>
          <p:nvPr>
            <p:ph type="dt" sz="half" idx="10"/>
          </p:nvPr>
        </p:nvSpPr>
        <p:spPr>
          <a:xfrm>
            <a:off x="6873138" y="6425604"/>
            <a:ext cx="2743200" cy="363500"/>
          </a:xfrm>
        </p:spPr>
        <p:txBody>
          <a:bodyPr/>
          <a:lstStyle/>
          <a:p>
            <a:r>
              <a:rPr lang="en-US"/>
              <a:t>[Date]</a:t>
            </a:r>
            <a:endParaRPr lang="en-US" dirty="0"/>
          </a:p>
        </p:txBody>
      </p:sp>
      <p:sp>
        <p:nvSpPr>
          <p:cNvPr id="33" name="Footer Placeholder 3">
            <a:extLst>
              <a:ext uri="{FF2B5EF4-FFF2-40B4-BE49-F238E27FC236}">
                <a16:creationId xmlns:a16="http://schemas.microsoft.com/office/drawing/2014/main" id="{E2BEFF80-EFDD-8744-9541-5EFD70D68EFC}"/>
              </a:ext>
            </a:extLst>
          </p:cNvPr>
          <p:cNvSpPr>
            <a:spLocks noGrp="1"/>
          </p:cNvSpPr>
          <p:nvPr>
            <p:ph type="ftr" sz="quarter" idx="11"/>
          </p:nvPr>
        </p:nvSpPr>
        <p:spPr>
          <a:xfrm>
            <a:off x="1127759" y="6423978"/>
            <a:ext cx="5745379" cy="365125"/>
          </a:xfrm>
        </p:spPr>
        <p:txBody>
          <a:bodyPr/>
          <a:lstStyle/>
          <a:p>
            <a:r>
              <a:rPr lang="en-US"/>
              <a:t>Copyright © 2023, Oracle and/or its affiliates  |  Confidential: Internal/Restricted/Highly Restricted</a:t>
            </a:r>
            <a:endParaRPr lang="en-US" dirty="0"/>
          </a:p>
        </p:txBody>
      </p:sp>
      <p:sp>
        <p:nvSpPr>
          <p:cNvPr id="34" name="Slide Number Placeholder 4">
            <a:extLst>
              <a:ext uri="{FF2B5EF4-FFF2-40B4-BE49-F238E27FC236}">
                <a16:creationId xmlns:a16="http://schemas.microsoft.com/office/drawing/2014/main" id="{AF96A26F-5B58-2945-89EA-710948DCA0E7}"/>
              </a:ext>
            </a:extLst>
          </p:cNvPr>
          <p:cNvSpPr>
            <a:spLocks noGrp="1"/>
          </p:cNvSpPr>
          <p:nvPr>
            <p:ph type="sldNum" sz="quarter" idx="12"/>
          </p:nvPr>
        </p:nvSpPr>
        <p:spPr>
          <a:xfrm>
            <a:off x="762000" y="6423660"/>
            <a:ext cx="365760" cy="365760"/>
          </a:xfrm>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228603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3 Icons + Short Copy_Sand_Pilla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8899DF-AF7F-49C3-8EB9-917DC91038AA}"/>
              </a:ext>
            </a:extLst>
          </p:cNvPr>
          <p:cNvSpPr>
            <a:spLocks noGrp="1"/>
          </p:cNvSpPr>
          <p:nvPr>
            <p:ph type="title" hasCustomPrompt="1"/>
          </p:nvPr>
        </p:nvSpPr>
        <p:spPr/>
        <p:txBody>
          <a:bodyPr/>
          <a:lstStyle/>
          <a:p>
            <a:r>
              <a:rPr lang="en-US" dirty="0"/>
              <a:t>Title</a:t>
            </a:r>
          </a:p>
        </p:txBody>
      </p:sp>
      <p:sp>
        <p:nvSpPr>
          <p:cNvPr id="22" name="Picture Placeholder 2">
            <a:extLst>
              <a:ext uri="{FF2B5EF4-FFF2-40B4-BE49-F238E27FC236}">
                <a16:creationId xmlns:a16="http://schemas.microsoft.com/office/drawing/2014/main" id="{22DF1160-B5D2-4CF6-A4AF-4DA9FC5AA849}"/>
              </a:ext>
            </a:extLst>
          </p:cNvPr>
          <p:cNvSpPr>
            <a:spLocks noGrp="1" noChangeAspect="1"/>
          </p:cNvSpPr>
          <p:nvPr>
            <p:ph type="pic" sz="quarter" idx="26" hasCustomPrompt="1"/>
          </p:nvPr>
        </p:nvSpPr>
        <p:spPr>
          <a:xfrm>
            <a:off x="1102644" y="1903856"/>
            <a:ext cx="1893870" cy="1698098"/>
          </a:xfrm>
          <a:noFill/>
        </p:spPr>
        <p:txBody>
          <a:bodyPr/>
          <a:lstStyle>
            <a:lvl1pPr>
              <a:defRPr sz="1200" b="0" i="0">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23" name="Text Placeholder 21">
            <a:extLst>
              <a:ext uri="{FF2B5EF4-FFF2-40B4-BE49-F238E27FC236}">
                <a16:creationId xmlns:a16="http://schemas.microsoft.com/office/drawing/2014/main" id="{DF80AD46-A073-4516-92F2-FB8032E4D656}"/>
              </a:ext>
            </a:extLst>
          </p:cNvPr>
          <p:cNvSpPr>
            <a:spLocks noGrp="1"/>
          </p:cNvSpPr>
          <p:nvPr>
            <p:ph type="body" sz="quarter" idx="25" hasCustomPrompt="1"/>
          </p:nvPr>
        </p:nvSpPr>
        <p:spPr>
          <a:xfrm>
            <a:off x="911114" y="3983730"/>
            <a:ext cx="2276930" cy="323885"/>
          </a:xfrm>
          <a:prstGeom prst="rect">
            <a:avLst/>
          </a:prstGeom>
          <a:noFill/>
        </p:spPr>
        <p:txBody>
          <a:bodyPr lIns="0" tIns="0" rIns="0" bIns="0"/>
          <a:lstStyle>
            <a:lvl1pPr algn="l">
              <a:lnSpc>
                <a:spcPts val="1880"/>
              </a:lnSpc>
              <a:defRPr sz="1400" b="1" i="0">
                <a:solidFill>
                  <a:schemeClr val="accent5"/>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29" name="Text Placeholder 21">
            <a:extLst>
              <a:ext uri="{FF2B5EF4-FFF2-40B4-BE49-F238E27FC236}">
                <a16:creationId xmlns:a16="http://schemas.microsoft.com/office/drawing/2014/main" id="{19A668A0-F5A6-42DA-B4E0-03BCCDE593D7}"/>
              </a:ext>
            </a:extLst>
          </p:cNvPr>
          <p:cNvSpPr>
            <a:spLocks noGrp="1"/>
          </p:cNvSpPr>
          <p:nvPr>
            <p:ph type="body" sz="quarter" idx="24" hasCustomPrompt="1"/>
          </p:nvPr>
        </p:nvSpPr>
        <p:spPr>
          <a:xfrm>
            <a:off x="911114" y="4377376"/>
            <a:ext cx="2276930" cy="1244947"/>
          </a:xfrm>
          <a:prstGeom prst="rect">
            <a:avLst/>
          </a:prstGeom>
          <a:noFill/>
        </p:spPr>
        <p:txBody>
          <a:bodyPr lIns="0" tIns="0" rIns="0" bIns="0"/>
          <a:lstStyle>
            <a:lvl1pPr algn="l">
              <a:lnSpc>
                <a:spcPct val="10000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cxnSp>
        <p:nvCxnSpPr>
          <p:cNvPr id="30" name="Straight Connector 29">
            <a:extLst>
              <a:ext uri="{FF2B5EF4-FFF2-40B4-BE49-F238E27FC236}">
                <a16:creationId xmlns:a16="http://schemas.microsoft.com/office/drawing/2014/main" id="{A4CF0907-FD24-4F9B-AAFB-E72F1CFCAC07}"/>
              </a:ext>
              <a:ext uri="{C183D7F6-B498-43B3-948B-1728B52AA6E4}">
                <adec:decorative xmlns:adec="http://schemas.microsoft.com/office/drawing/2017/decorative" val="1"/>
              </a:ext>
            </a:extLst>
          </p:cNvPr>
          <p:cNvCxnSpPr>
            <a:cxnSpLocks/>
          </p:cNvCxnSpPr>
          <p:nvPr userDrawn="1"/>
        </p:nvCxnSpPr>
        <p:spPr>
          <a:xfrm>
            <a:off x="4003589" y="1588179"/>
            <a:ext cx="0" cy="4378421"/>
          </a:xfrm>
          <a:prstGeom prst="line">
            <a:avLst/>
          </a:prstGeom>
          <a:ln>
            <a:solidFill>
              <a:srgbClr val="AEA8A2">
                <a:alpha val="50000"/>
              </a:srgbClr>
            </a:solidFill>
          </a:ln>
        </p:spPr>
        <p:style>
          <a:lnRef idx="1">
            <a:schemeClr val="accent1"/>
          </a:lnRef>
          <a:fillRef idx="0">
            <a:schemeClr val="accent1"/>
          </a:fillRef>
          <a:effectRef idx="0">
            <a:schemeClr val="accent1"/>
          </a:effectRef>
          <a:fontRef idx="minor">
            <a:schemeClr val="tx1"/>
          </a:fontRef>
        </p:style>
      </p:cxnSp>
      <p:sp>
        <p:nvSpPr>
          <p:cNvPr id="31" name="Picture Placeholder 2">
            <a:extLst>
              <a:ext uri="{FF2B5EF4-FFF2-40B4-BE49-F238E27FC236}">
                <a16:creationId xmlns:a16="http://schemas.microsoft.com/office/drawing/2014/main" id="{906C6988-4AAA-4BC6-8080-01BE121C21DB}"/>
              </a:ext>
            </a:extLst>
          </p:cNvPr>
          <p:cNvSpPr>
            <a:spLocks noGrp="1" noChangeAspect="1"/>
          </p:cNvSpPr>
          <p:nvPr>
            <p:ph type="pic" sz="quarter" idx="33" hasCustomPrompt="1"/>
          </p:nvPr>
        </p:nvSpPr>
        <p:spPr>
          <a:xfrm>
            <a:off x="4988845" y="1903856"/>
            <a:ext cx="1893870" cy="1698098"/>
          </a:xfrm>
          <a:noFill/>
        </p:spPr>
        <p:txBody>
          <a:bodyPr/>
          <a:lstStyle>
            <a:lvl1pPr>
              <a:defRPr sz="1200" b="0" i="0">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32" name="Text Placeholder 21">
            <a:extLst>
              <a:ext uri="{FF2B5EF4-FFF2-40B4-BE49-F238E27FC236}">
                <a16:creationId xmlns:a16="http://schemas.microsoft.com/office/drawing/2014/main" id="{48729E7A-9531-404B-B548-6BE30BA29FEB}"/>
              </a:ext>
            </a:extLst>
          </p:cNvPr>
          <p:cNvSpPr>
            <a:spLocks noGrp="1"/>
          </p:cNvSpPr>
          <p:nvPr>
            <p:ph type="body" sz="quarter" idx="34" hasCustomPrompt="1"/>
          </p:nvPr>
        </p:nvSpPr>
        <p:spPr>
          <a:xfrm>
            <a:off x="4797315" y="3983730"/>
            <a:ext cx="2276930" cy="323885"/>
          </a:xfrm>
          <a:prstGeom prst="rect">
            <a:avLst/>
          </a:prstGeom>
          <a:noFill/>
        </p:spPr>
        <p:txBody>
          <a:bodyPr lIns="0" tIns="0" rIns="0" bIns="0"/>
          <a:lstStyle>
            <a:lvl1pPr algn="l">
              <a:lnSpc>
                <a:spcPts val="1880"/>
              </a:lnSpc>
              <a:defRPr sz="1400" b="1" i="0">
                <a:solidFill>
                  <a:schemeClr val="accent5"/>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33" name="Text Placeholder 21">
            <a:extLst>
              <a:ext uri="{FF2B5EF4-FFF2-40B4-BE49-F238E27FC236}">
                <a16:creationId xmlns:a16="http://schemas.microsoft.com/office/drawing/2014/main" id="{9A89908D-ED8C-4AA4-A5F2-E196E9087AE7}"/>
              </a:ext>
            </a:extLst>
          </p:cNvPr>
          <p:cNvSpPr>
            <a:spLocks noGrp="1"/>
          </p:cNvSpPr>
          <p:nvPr>
            <p:ph type="body" sz="quarter" idx="35" hasCustomPrompt="1"/>
          </p:nvPr>
        </p:nvSpPr>
        <p:spPr>
          <a:xfrm>
            <a:off x="4797315" y="4377376"/>
            <a:ext cx="2276930" cy="1244947"/>
          </a:xfrm>
          <a:prstGeom prst="rect">
            <a:avLst/>
          </a:prstGeom>
          <a:noFill/>
        </p:spPr>
        <p:txBody>
          <a:bodyPr lIns="0" tIns="0" rIns="0" bIns="0"/>
          <a:lstStyle>
            <a:lvl1pPr algn="l">
              <a:lnSpc>
                <a:spcPct val="10000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cxnSp>
        <p:nvCxnSpPr>
          <p:cNvPr id="34" name="Straight Connector 33">
            <a:extLst>
              <a:ext uri="{FF2B5EF4-FFF2-40B4-BE49-F238E27FC236}">
                <a16:creationId xmlns:a16="http://schemas.microsoft.com/office/drawing/2014/main" id="{33E07A8D-1A47-4290-8B3C-F34E72FB6B0A}"/>
              </a:ext>
              <a:ext uri="{C183D7F6-B498-43B3-948B-1728B52AA6E4}">
                <adec:decorative xmlns:adec="http://schemas.microsoft.com/office/drawing/2017/decorative" val="1"/>
              </a:ext>
            </a:extLst>
          </p:cNvPr>
          <p:cNvCxnSpPr>
            <a:cxnSpLocks/>
          </p:cNvCxnSpPr>
          <p:nvPr userDrawn="1"/>
        </p:nvCxnSpPr>
        <p:spPr>
          <a:xfrm>
            <a:off x="7863016" y="1588179"/>
            <a:ext cx="0" cy="4378421"/>
          </a:xfrm>
          <a:prstGeom prst="line">
            <a:avLst/>
          </a:prstGeom>
          <a:ln>
            <a:solidFill>
              <a:srgbClr val="AEA8A2">
                <a:alpha val="50000"/>
              </a:srgbClr>
            </a:solidFill>
          </a:ln>
        </p:spPr>
        <p:style>
          <a:lnRef idx="1">
            <a:schemeClr val="accent1"/>
          </a:lnRef>
          <a:fillRef idx="0">
            <a:schemeClr val="accent1"/>
          </a:fillRef>
          <a:effectRef idx="0">
            <a:schemeClr val="accent1"/>
          </a:effectRef>
          <a:fontRef idx="minor">
            <a:schemeClr val="tx1"/>
          </a:fontRef>
        </p:style>
      </p:cxnSp>
      <p:sp>
        <p:nvSpPr>
          <p:cNvPr id="35" name="Picture Placeholder 2">
            <a:extLst>
              <a:ext uri="{FF2B5EF4-FFF2-40B4-BE49-F238E27FC236}">
                <a16:creationId xmlns:a16="http://schemas.microsoft.com/office/drawing/2014/main" id="{DD15226E-5A08-4DAC-B128-5BF824EF0E85}"/>
              </a:ext>
            </a:extLst>
          </p:cNvPr>
          <p:cNvSpPr>
            <a:spLocks noGrp="1" noChangeAspect="1"/>
          </p:cNvSpPr>
          <p:nvPr>
            <p:ph type="pic" sz="quarter" idx="36" hasCustomPrompt="1"/>
          </p:nvPr>
        </p:nvSpPr>
        <p:spPr>
          <a:xfrm>
            <a:off x="8839876" y="1903856"/>
            <a:ext cx="1893870" cy="1698098"/>
          </a:xfrm>
          <a:noFill/>
        </p:spPr>
        <p:txBody>
          <a:bodyPr/>
          <a:lstStyle>
            <a:lvl1pPr>
              <a:defRPr sz="1200" b="0" i="0">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36" name="Text Placeholder 21">
            <a:extLst>
              <a:ext uri="{FF2B5EF4-FFF2-40B4-BE49-F238E27FC236}">
                <a16:creationId xmlns:a16="http://schemas.microsoft.com/office/drawing/2014/main" id="{DD895366-ECA5-45EA-A6F3-8651019342DC}"/>
              </a:ext>
            </a:extLst>
          </p:cNvPr>
          <p:cNvSpPr>
            <a:spLocks noGrp="1"/>
          </p:cNvSpPr>
          <p:nvPr>
            <p:ph type="body" sz="quarter" idx="37" hasCustomPrompt="1"/>
          </p:nvPr>
        </p:nvSpPr>
        <p:spPr>
          <a:xfrm>
            <a:off x="8648346" y="3983730"/>
            <a:ext cx="2276930" cy="323885"/>
          </a:xfrm>
          <a:prstGeom prst="rect">
            <a:avLst/>
          </a:prstGeom>
          <a:noFill/>
        </p:spPr>
        <p:txBody>
          <a:bodyPr lIns="0" tIns="0" rIns="0" bIns="0"/>
          <a:lstStyle>
            <a:lvl1pPr algn="l">
              <a:lnSpc>
                <a:spcPts val="1880"/>
              </a:lnSpc>
              <a:defRPr sz="1400" b="1" i="0">
                <a:solidFill>
                  <a:schemeClr val="accent5"/>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37" name="Text Placeholder 21">
            <a:extLst>
              <a:ext uri="{FF2B5EF4-FFF2-40B4-BE49-F238E27FC236}">
                <a16:creationId xmlns:a16="http://schemas.microsoft.com/office/drawing/2014/main" id="{2516EF13-E485-4633-8505-5D4AA6CCF4FD}"/>
              </a:ext>
            </a:extLst>
          </p:cNvPr>
          <p:cNvSpPr>
            <a:spLocks noGrp="1"/>
          </p:cNvSpPr>
          <p:nvPr>
            <p:ph type="body" sz="quarter" idx="38" hasCustomPrompt="1"/>
          </p:nvPr>
        </p:nvSpPr>
        <p:spPr>
          <a:xfrm>
            <a:off x="8648346" y="4377376"/>
            <a:ext cx="2276930" cy="1244947"/>
          </a:xfrm>
          <a:prstGeom prst="rect">
            <a:avLst/>
          </a:prstGeom>
          <a:noFill/>
        </p:spPr>
        <p:txBody>
          <a:bodyPr lIns="0" tIns="0" rIns="0" bIns="0"/>
          <a:lstStyle>
            <a:lvl1pPr algn="l">
              <a:lnSpc>
                <a:spcPct val="10000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sp>
        <p:nvSpPr>
          <p:cNvPr id="18" name="Date Placeholder 2">
            <a:extLst>
              <a:ext uri="{FF2B5EF4-FFF2-40B4-BE49-F238E27FC236}">
                <a16:creationId xmlns:a16="http://schemas.microsoft.com/office/drawing/2014/main" id="{908721A4-D25C-1848-BEA9-1E815523E2E1}"/>
              </a:ext>
            </a:extLst>
          </p:cNvPr>
          <p:cNvSpPr>
            <a:spLocks noGrp="1"/>
          </p:cNvSpPr>
          <p:nvPr>
            <p:ph type="dt" sz="half" idx="10"/>
          </p:nvPr>
        </p:nvSpPr>
        <p:spPr>
          <a:xfrm>
            <a:off x="6873138" y="6425604"/>
            <a:ext cx="2743200" cy="363500"/>
          </a:xfrm>
        </p:spPr>
        <p:txBody>
          <a:bodyPr/>
          <a:lstStyle/>
          <a:p>
            <a:r>
              <a:rPr lang="en-US"/>
              <a:t>[Date]</a:t>
            </a:r>
            <a:endParaRPr lang="en-US" dirty="0"/>
          </a:p>
        </p:txBody>
      </p:sp>
      <p:sp>
        <p:nvSpPr>
          <p:cNvPr id="19" name="Footer Placeholder 3">
            <a:extLst>
              <a:ext uri="{FF2B5EF4-FFF2-40B4-BE49-F238E27FC236}">
                <a16:creationId xmlns:a16="http://schemas.microsoft.com/office/drawing/2014/main" id="{E7652BBE-A662-264E-81DE-EA24CC8CFC68}"/>
              </a:ext>
            </a:extLst>
          </p:cNvPr>
          <p:cNvSpPr>
            <a:spLocks noGrp="1"/>
          </p:cNvSpPr>
          <p:nvPr>
            <p:ph type="ftr" sz="quarter" idx="11"/>
          </p:nvPr>
        </p:nvSpPr>
        <p:spPr>
          <a:xfrm>
            <a:off x="1127759" y="6423978"/>
            <a:ext cx="5745379" cy="365125"/>
          </a:xfrm>
        </p:spPr>
        <p:txBody>
          <a:bodyPr/>
          <a:lstStyle/>
          <a:p>
            <a:r>
              <a:rPr lang="en-US"/>
              <a:t>Copyright © 2023, Oracle and/or its affiliates  |  Confidential: Internal/Restricted/Highly Restricted</a:t>
            </a:r>
            <a:endParaRPr lang="en-US" dirty="0"/>
          </a:p>
        </p:txBody>
      </p:sp>
      <p:sp>
        <p:nvSpPr>
          <p:cNvPr id="21" name="Slide Number Placeholder 4">
            <a:extLst>
              <a:ext uri="{FF2B5EF4-FFF2-40B4-BE49-F238E27FC236}">
                <a16:creationId xmlns:a16="http://schemas.microsoft.com/office/drawing/2014/main" id="{72894C65-14B1-D644-9EF0-B5F6F2833CC1}"/>
              </a:ext>
            </a:extLst>
          </p:cNvPr>
          <p:cNvSpPr>
            <a:spLocks noGrp="1"/>
          </p:cNvSpPr>
          <p:nvPr>
            <p:ph type="sldNum" sz="quarter" idx="12"/>
          </p:nvPr>
        </p:nvSpPr>
        <p:spPr>
          <a:xfrm>
            <a:off x="762000" y="6423660"/>
            <a:ext cx="365760" cy="365760"/>
          </a:xfrm>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1595752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3_4 Icons + Short Copy_San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CCF608-ABD7-4DB7-BA98-0A26948500E6}"/>
              </a:ext>
            </a:extLst>
          </p:cNvPr>
          <p:cNvSpPr>
            <a:spLocks noGrp="1"/>
          </p:cNvSpPr>
          <p:nvPr>
            <p:ph type="title" hasCustomPrompt="1"/>
          </p:nvPr>
        </p:nvSpPr>
        <p:spPr/>
        <p:txBody>
          <a:bodyPr/>
          <a:lstStyle/>
          <a:p>
            <a:r>
              <a:rPr lang="en-US" dirty="0"/>
              <a:t>Title</a:t>
            </a:r>
          </a:p>
        </p:txBody>
      </p:sp>
      <p:sp>
        <p:nvSpPr>
          <p:cNvPr id="28" name="Picture Placeholder 2">
            <a:extLst>
              <a:ext uri="{FF2B5EF4-FFF2-40B4-BE49-F238E27FC236}">
                <a16:creationId xmlns:a16="http://schemas.microsoft.com/office/drawing/2014/main" id="{6A00587F-510C-744D-8CE2-C94F7349AC39}"/>
              </a:ext>
            </a:extLst>
          </p:cNvPr>
          <p:cNvSpPr>
            <a:spLocks noGrp="1"/>
          </p:cNvSpPr>
          <p:nvPr>
            <p:ph type="pic" sz="quarter" idx="26" hasCustomPrompt="1"/>
          </p:nvPr>
        </p:nvSpPr>
        <p:spPr>
          <a:xfrm>
            <a:off x="1463634" y="2085535"/>
            <a:ext cx="1530305" cy="1372115"/>
          </a:xfrm>
        </p:spPr>
        <p:txBody>
          <a:bodyPr/>
          <a:lstStyle>
            <a:lvl1pPr>
              <a:defRPr sz="1200" b="0" i="0">
                <a:solidFill>
                  <a:schemeClr val="tx2"/>
                </a:solidFill>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27" name="Text Placeholder 21">
            <a:extLst>
              <a:ext uri="{FF2B5EF4-FFF2-40B4-BE49-F238E27FC236}">
                <a16:creationId xmlns:a16="http://schemas.microsoft.com/office/drawing/2014/main" id="{FA16CA9C-ED56-5A4C-9F26-7D2EB66CA69E}"/>
              </a:ext>
            </a:extLst>
          </p:cNvPr>
          <p:cNvSpPr>
            <a:spLocks noGrp="1"/>
          </p:cNvSpPr>
          <p:nvPr>
            <p:ph type="body" sz="quarter" idx="25" hasCustomPrompt="1"/>
          </p:nvPr>
        </p:nvSpPr>
        <p:spPr>
          <a:xfrm>
            <a:off x="1379006" y="3759835"/>
            <a:ext cx="1699867" cy="223895"/>
          </a:xfrm>
          <a:prstGeom prst="rect">
            <a:avLst/>
          </a:prstGeom>
        </p:spPr>
        <p:txBody>
          <a:bodyPr lIns="0" tIns="0" rIns="0" bIns="0"/>
          <a:lstStyle>
            <a:lvl1pPr algn="l">
              <a:lnSpc>
                <a:spcPts val="1880"/>
              </a:lnSpc>
              <a:defRPr sz="1200" b="1" i="0">
                <a:solidFill>
                  <a:srgbClr val="47423E"/>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26" name="Text Placeholder 21">
            <a:extLst>
              <a:ext uri="{FF2B5EF4-FFF2-40B4-BE49-F238E27FC236}">
                <a16:creationId xmlns:a16="http://schemas.microsoft.com/office/drawing/2014/main" id="{88B9FD16-E5E3-A049-A29F-5438307E145E}"/>
              </a:ext>
            </a:extLst>
          </p:cNvPr>
          <p:cNvSpPr>
            <a:spLocks noGrp="1"/>
          </p:cNvSpPr>
          <p:nvPr>
            <p:ph type="body" sz="quarter" idx="24" hasCustomPrompt="1"/>
          </p:nvPr>
        </p:nvSpPr>
        <p:spPr>
          <a:xfrm>
            <a:off x="1379006" y="4081414"/>
            <a:ext cx="1699869" cy="1130291"/>
          </a:xfrm>
          <a:prstGeom prst="rect">
            <a:avLst/>
          </a:prstGeom>
        </p:spPr>
        <p:txBody>
          <a:bodyPr lIns="0" tIns="0" rIns="0" bIns="0"/>
          <a:lstStyle>
            <a:lvl1pPr algn="l">
              <a:lnSpc>
                <a:spcPct val="100000"/>
              </a:lnSpc>
              <a:defRPr sz="105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cxnSp>
        <p:nvCxnSpPr>
          <p:cNvPr id="29" name="Straight Connector 28">
            <a:extLst>
              <a:ext uri="{FF2B5EF4-FFF2-40B4-BE49-F238E27FC236}">
                <a16:creationId xmlns:a16="http://schemas.microsoft.com/office/drawing/2014/main" id="{D69E3C70-4FE1-1D46-A5F9-BE7096233BC6}"/>
              </a:ext>
              <a:ext uri="{C183D7F6-B498-43B3-948B-1728B52AA6E4}">
                <adec:decorative xmlns:adec="http://schemas.microsoft.com/office/drawing/2017/decorative" val="1"/>
              </a:ext>
            </a:extLst>
          </p:cNvPr>
          <p:cNvCxnSpPr>
            <a:cxnSpLocks/>
          </p:cNvCxnSpPr>
          <p:nvPr userDrawn="1"/>
        </p:nvCxnSpPr>
        <p:spPr>
          <a:xfrm>
            <a:off x="3476648" y="1579402"/>
            <a:ext cx="0" cy="4378421"/>
          </a:xfrm>
          <a:prstGeom prst="line">
            <a:avLst/>
          </a:prstGeom>
          <a:ln>
            <a:solidFill>
              <a:srgbClr val="AEA8A2">
                <a:alpha val="50000"/>
              </a:srgbClr>
            </a:solidFill>
          </a:ln>
        </p:spPr>
        <p:style>
          <a:lnRef idx="1">
            <a:schemeClr val="accent1"/>
          </a:lnRef>
          <a:fillRef idx="0">
            <a:schemeClr val="accent1"/>
          </a:fillRef>
          <a:effectRef idx="0">
            <a:schemeClr val="accent1"/>
          </a:effectRef>
          <a:fontRef idx="minor">
            <a:schemeClr val="tx1"/>
          </a:fontRef>
        </p:style>
      </p:cxnSp>
      <p:sp>
        <p:nvSpPr>
          <p:cNvPr id="22" name="Picture Placeholder 2">
            <a:extLst>
              <a:ext uri="{FF2B5EF4-FFF2-40B4-BE49-F238E27FC236}">
                <a16:creationId xmlns:a16="http://schemas.microsoft.com/office/drawing/2014/main" id="{BD22DD86-A0C9-42EA-80BD-9B8CDAB8E9F4}"/>
              </a:ext>
            </a:extLst>
          </p:cNvPr>
          <p:cNvSpPr>
            <a:spLocks noGrp="1"/>
          </p:cNvSpPr>
          <p:nvPr>
            <p:ph type="pic" sz="quarter" idx="27" hasCustomPrompt="1"/>
          </p:nvPr>
        </p:nvSpPr>
        <p:spPr>
          <a:xfrm>
            <a:off x="3947359" y="2085535"/>
            <a:ext cx="1530305" cy="1372115"/>
          </a:xfrm>
        </p:spPr>
        <p:txBody>
          <a:bodyPr/>
          <a:lstStyle>
            <a:lvl1pPr>
              <a:defRPr sz="1200" b="0" i="0">
                <a:solidFill>
                  <a:schemeClr val="tx2"/>
                </a:solidFill>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23" name="Text Placeholder 21">
            <a:extLst>
              <a:ext uri="{FF2B5EF4-FFF2-40B4-BE49-F238E27FC236}">
                <a16:creationId xmlns:a16="http://schemas.microsoft.com/office/drawing/2014/main" id="{E5D93A6D-47F8-4854-A7A7-2673F12221B8}"/>
              </a:ext>
            </a:extLst>
          </p:cNvPr>
          <p:cNvSpPr>
            <a:spLocks noGrp="1"/>
          </p:cNvSpPr>
          <p:nvPr>
            <p:ph type="body" sz="quarter" idx="28" hasCustomPrompt="1"/>
          </p:nvPr>
        </p:nvSpPr>
        <p:spPr>
          <a:xfrm>
            <a:off x="3862731" y="3759835"/>
            <a:ext cx="1699867" cy="223895"/>
          </a:xfrm>
          <a:prstGeom prst="rect">
            <a:avLst/>
          </a:prstGeom>
        </p:spPr>
        <p:txBody>
          <a:bodyPr lIns="0" tIns="0" rIns="0" bIns="0"/>
          <a:lstStyle>
            <a:lvl1pPr algn="l">
              <a:lnSpc>
                <a:spcPts val="1880"/>
              </a:lnSpc>
              <a:defRPr sz="1200" b="1" i="0">
                <a:solidFill>
                  <a:srgbClr val="47423E"/>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24" name="Text Placeholder 21">
            <a:extLst>
              <a:ext uri="{FF2B5EF4-FFF2-40B4-BE49-F238E27FC236}">
                <a16:creationId xmlns:a16="http://schemas.microsoft.com/office/drawing/2014/main" id="{328ADFF8-9368-4377-869F-DDF1445AD16B}"/>
              </a:ext>
            </a:extLst>
          </p:cNvPr>
          <p:cNvSpPr>
            <a:spLocks noGrp="1"/>
          </p:cNvSpPr>
          <p:nvPr>
            <p:ph type="body" sz="quarter" idx="29" hasCustomPrompt="1"/>
          </p:nvPr>
        </p:nvSpPr>
        <p:spPr>
          <a:xfrm>
            <a:off x="3862731" y="4081414"/>
            <a:ext cx="1699869" cy="1130291"/>
          </a:xfrm>
          <a:prstGeom prst="rect">
            <a:avLst/>
          </a:prstGeom>
        </p:spPr>
        <p:txBody>
          <a:bodyPr lIns="0" tIns="0" rIns="0" bIns="0"/>
          <a:lstStyle>
            <a:lvl1pPr algn="l">
              <a:lnSpc>
                <a:spcPct val="100000"/>
              </a:lnSpc>
              <a:defRPr sz="105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cxnSp>
        <p:nvCxnSpPr>
          <p:cNvPr id="33" name="Straight Connector 32">
            <a:extLst>
              <a:ext uri="{FF2B5EF4-FFF2-40B4-BE49-F238E27FC236}">
                <a16:creationId xmlns:a16="http://schemas.microsoft.com/office/drawing/2014/main" id="{98DAC597-C38B-794D-8A01-416446A4D3CC}"/>
              </a:ext>
              <a:ext uri="{C183D7F6-B498-43B3-948B-1728B52AA6E4}">
                <adec:decorative xmlns:adec="http://schemas.microsoft.com/office/drawing/2017/decorative" val="1"/>
              </a:ext>
            </a:extLst>
          </p:cNvPr>
          <p:cNvCxnSpPr>
            <a:cxnSpLocks/>
          </p:cNvCxnSpPr>
          <p:nvPr userDrawn="1"/>
        </p:nvCxnSpPr>
        <p:spPr>
          <a:xfrm>
            <a:off x="6047128" y="1579402"/>
            <a:ext cx="0" cy="4378421"/>
          </a:xfrm>
          <a:prstGeom prst="line">
            <a:avLst/>
          </a:prstGeom>
          <a:ln>
            <a:solidFill>
              <a:srgbClr val="AEA8A2">
                <a:alpha val="50000"/>
              </a:srgbClr>
            </a:solidFill>
          </a:ln>
        </p:spPr>
        <p:style>
          <a:lnRef idx="1">
            <a:schemeClr val="accent1"/>
          </a:lnRef>
          <a:fillRef idx="0">
            <a:schemeClr val="accent1"/>
          </a:fillRef>
          <a:effectRef idx="0">
            <a:schemeClr val="accent1"/>
          </a:effectRef>
          <a:fontRef idx="minor">
            <a:schemeClr val="tx1"/>
          </a:fontRef>
        </p:style>
      </p:cxnSp>
      <p:sp>
        <p:nvSpPr>
          <p:cNvPr id="25" name="Picture Placeholder 2">
            <a:extLst>
              <a:ext uri="{FF2B5EF4-FFF2-40B4-BE49-F238E27FC236}">
                <a16:creationId xmlns:a16="http://schemas.microsoft.com/office/drawing/2014/main" id="{2E2F7A13-FC91-4E55-8FB8-90C3B5F5E6BB}"/>
              </a:ext>
            </a:extLst>
          </p:cNvPr>
          <p:cNvSpPr>
            <a:spLocks noGrp="1"/>
          </p:cNvSpPr>
          <p:nvPr>
            <p:ph type="pic" sz="quarter" idx="30" hasCustomPrompt="1"/>
          </p:nvPr>
        </p:nvSpPr>
        <p:spPr>
          <a:xfrm>
            <a:off x="6637828" y="2085535"/>
            <a:ext cx="1530305" cy="1372115"/>
          </a:xfrm>
        </p:spPr>
        <p:txBody>
          <a:bodyPr/>
          <a:lstStyle>
            <a:lvl1pPr>
              <a:defRPr sz="1200" b="0" i="0">
                <a:solidFill>
                  <a:schemeClr val="tx2"/>
                </a:solidFill>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41" name="Text Placeholder 21">
            <a:extLst>
              <a:ext uri="{FF2B5EF4-FFF2-40B4-BE49-F238E27FC236}">
                <a16:creationId xmlns:a16="http://schemas.microsoft.com/office/drawing/2014/main" id="{1B0A9521-6985-4581-8AFF-8FB9B4A4721B}"/>
              </a:ext>
            </a:extLst>
          </p:cNvPr>
          <p:cNvSpPr>
            <a:spLocks noGrp="1"/>
          </p:cNvSpPr>
          <p:nvPr>
            <p:ph type="body" sz="quarter" idx="31" hasCustomPrompt="1"/>
          </p:nvPr>
        </p:nvSpPr>
        <p:spPr>
          <a:xfrm>
            <a:off x="6553200" y="3759835"/>
            <a:ext cx="1699867" cy="223895"/>
          </a:xfrm>
          <a:prstGeom prst="rect">
            <a:avLst/>
          </a:prstGeom>
        </p:spPr>
        <p:txBody>
          <a:bodyPr lIns="0" tIns="0" rIns="0" bIns="0"/>
          <a:lstStyle>
            <a:lvl1pPr algn="l">
              <a:lnSpc>
                <a:spcPts val="1880"/>
              </a:lnSpc>
              <a:defRPr sz="1200" b="1" i="0">
                <a:solidFill>
                  <a:srgbClr val="47423E"/>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2" name="Text Placeholder 21">
            <a:extLst>
              <a:ext uri="{FF2B5EF4-FFF2-40B4-BE49-F238E27FC236}">
                <a16:creationId xmlns:a16="http://schemas.microsoft.com/office/drawing/2014/main" id="{B01F5F47-D398-41EC-BFBB-2A47F258F0B4}"/>
              </a:ext>
            </a:extLst>
          </p:cNvPr>
          <p:cNvSpPr>
            <a:spLocks noGrp="1"/>
          </p:cNvSpPr>
          <p:nvPr>
            <p:ph type="body" sz="quarter" idx="32" hasCustomPrompt="1"/>
          </p:nvPr>
        </p:nvSpPr>
        <p:spPr>
          <a:xfrm>
            <a:off x="6553200" y="4081414"/>
            <a:ext cx="1699869" cy="1130291"/>
          </a:xfrm>
          <a:prstGeom prst="rect">
            <a:avLst/>
          </a:prstGeom>
        </p:spPr>
        <p:txBody>
          <a:bodyPr lIns="0" tIns="0" rIns="0" bIns="0"/>
          <a:lstStyle>
            <a:lvl1pPr algn="l">
              <a:lnSpc>
                <a:spcPct val="100000"/>
              </a:lnSpc>
              <a:defRPr sz="105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cxnSp>
        <p:nvCxnSpPr>
          <p:cNvPr id="37" name="Straight Connector 36">
            <a:extLst>
              <a:ext uri="{FF2B5EF4-FFF2-40B4-BE49-F238E27FC236}">
                <a16:creationId xmlns:a16="http://schemas.microsoft.com/office/drawing/2014/main" id="{C89E8E33-9880-7F40-8DC7-25AFD98C1D03}"/>
              </a:ext>
              <a:ext uri="{C183D7F6-B498-43B3-948B-1728B52AA6E4}">
                <adec:decorative xmlns:adec="http://schemas.microsoft.com/office/drawing/2017/decorative" val="1"/>
              </a:ext>
            </a:extLst>
          </p:cNvPr>
          <p:cNvCxnSpPr>
            <a:cxnSpLocks/>
          </p:cNvCxnSpPr>
          <p:nvPr userDrawn="1"/>
        </p:nvCxnSpPr>
        <p:spPr>
          <a:xfrm>
            <a:off x="8688728" y="1579402"/>
            <a:ext cx="0" cy="4378421"/>
          </a:xfrm>
          <a:prstGeom prst="line">
            <a:avLst/>
          </a:prstGeom>
          <a:ln>
            <a:solidFill>
              <a:srgbClr val="AEA8A2">
                <a:alpha val="50000"/>
              </a:srgbClr>
            </a:solidFill>
          </a:ln>
        </p:spPr>
        <p:style>
          <a:lnRef idx="1">
            <a:schemeClr val="accent1"/>
          </a:lnRef>
          <a:fillRef idx="0">
            <a:schemeClr val="accent1"/>
          </a:fillRef>
          <a:effectRef idx="0">
            <a:schemeClr val="accent1"/>
          </a:effectRef>
          <a:fontRef idx="minor">
            <a:schemeClr val="tx1"/>
          </a:fontRef>
        </p:style>
      </p:cxnSp>
      <p:sp>
        <p:nvSpPr>
          <p:cNvPr id="43" name="Picture Placeholder 2">
            <a:extLst>
              <a:ext uri="{FF2B5EF4-FFF2-40B4-BE49-F238E27FC236}">
                <a16:creationId xmlns:a16="http://schemas.microsoft.com/office/drawing/2014/main" id="{01C6A969-BFB8-45D7-9B4C-DAE4B0BCDE05}"/>
              </a:ext>
            </a:extLst>
          </p:cNvPr>
          <p:cNvSpPr>
            <a:spLocks noGrp="1"/>
          </p:cNvSpPr>
          <p:nvPr>
            <p:ph type="pic" sz="quarter" idx="33" hasCustomPrompt="1"/>
          </p:nvPr>
        </p:nvSpPr>
        <p:spPr>
          <a:xfrm>
            <a:off x="9271203" y="2085535"/>
            <a:ext cx="1530305" cy="1372115"/>
          </a:xfrm>
        </p:spPr>
        <p:txBody>
          <a:bodyPr/>
          <a:lstStyle>
            <a:lvl1pPr>
              <a:defRPr sz="1200" b="0" i="0">
                <a:solidFill>
                  <a:schemeClr val="tx2"/>
                </a:solidFill>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44" name="Text Placeholder 21">
            <a:extLst>
              <a:ext uri="{FF2B5EF4-FFF2-40B4-BE49-F238E27FC236}">
                <a16:creationId xmlns:a16="http://schemas.microsoft.com/office/drawing/2014/main" id="{26426E70-7BE9-4A03-9DE9-81D904FD9EE8}"/>
              </a:ext>
            </a:extLst>
          </p:cNvPr>
          <p:cNvSpPr>
            <a:spLocks noGrp="1"/>
          </p:cNvSpPr>
          <p:nvPr>
            <p:ph type="body" sz="quarter" idx="34" hasCustomPrompt="1"/>
          </p:nvPr>
        </p:nvSpPr>
        <p:spPr>
          <a:xfrm>
            <a:off x="9186575" y="3759835"/>
            <a:ext cx="1699867" cy="223895"/>
          </a:xfrm>
          <a:prstGeom prst="rect">
            <a:avLst/>
          </a:prstGeom>
        </p:spPr>
        <p:txBody>
          <a:bodyPr lIns="0" tIns="0" rIns="0" bIns="0"/>
          <a:lstStyle>
            <a:lvl1pPr algn="l">
              <a:lnSpc>
                <a:spcPts val="1880"/>
              </a:lnSpc>
              <a:defRPr sz="1200" b="1" i="0">
                <a:solidFill>
                  <a:srgbClr val="47423E"/>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5" name="Text Placeholder 21">
            <a:extLst>
              <a:ext uri="{FF2B5EF4-FFF2-40B4-BE49-F238E27FC236}">
                <a16:creationId xmlns:a16="http://schemas.microsoft.com/office/drawing/2014/main" id="{5EEFABDA-946E-4827-91F8-4CAF3525B8CB}"/>
              </a:ext>
            </a:extLst>
          </p:cNvPr>
          <p:cNvSpPr>
            <a:spLocks noGrp="1"/>
          </p:cNvSpPr>
          <p:nvPr>
            <p:ph type="body" sz="quarter" idx="35" hasCustomPrompt="1"/>
          </p:nvPr>
        </p:nvSpPr>
        <p:spPr>
          <a:xfrm>
            <a:off x="9186575" y="4081414"/>
            <a:ext cx="1699869" cy="1130291"/>
          </a:xfrm>
          <a:prstGeom prst="rect">
            <a:avLst/>
          </a:prstGeom>
        </p:spPr>
        <p:txBody>
          <a:bodyPr lIns="0" tIns="0" rIns="0" bIns="0"/>
          <a:lstStyle>
            <a:lvl1pPr algn="l">
              <a:lnSpc>
                <a:spcPct val="100000"/>
              </a:lnSpc>
              <a:defRPr sz="105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sp>
        <p:nvSpPr>
          <p:cNvPr id="18" name="Date Placeholder 2">
            <a:extLst>
              <a:ext uri="{FF2B5EF4-FFF2-40B4-BE49-F238E27FC236}">
                <a16:creationId xmlns:a16="http://schemas.microsoft.com/office/drawing/2014/main" id="{908721A4-D25C-1848-BEA9-1E815523E2E1}"/>
              </a:ext>
            </a:extLst>
          </p:cNvPr>
          <p:cNvSpPr>
            <a:spLocks noGrp="1"/>
          </p:cNvSpPr>
          <p:nvPr>
            <p:ph type="dt" sz="half" idx="10"/>
          </p:nvPr>
        </p:nvSpPr>
        <p:spPr>
          <a:xfrm>
            <a:off x="6873138" y="6425604"/>
            <a:ext cx="2743200" cy="363500"/>
          </a:xfrm>
        </p:spPr>
        <p:txBody>
          <a:bodyPr/>
          <a:lstStyle>
            <a:lvl1pPr>
              <a:defRPr>
                <a:solidFill>
                  <a:srgbClr val="8B8580"/>
                </a:solidFill>
              </a:defRPr>
            </a:lvl1pPr>
          </a:lstStyle>
          <a:p>
            <a:r>
              <a:rPr lang="en-US"/>
              <a:t>[Date]</a:t>
            </a:r>
            <a:endParaRPr lang="en-IN" dirty="0"/>
          </a:p>
        </p:txBody>
      </p:sp>
      <p:sp>
        <p:nvSpPr>
          <p:cNvPr id="19" name="Footer Placeholder 3">
            <a:extLst>
              <a:ext uri="{FF2B5EF4-FFF2-40B4-BE49-F238E27FC236}">
                <a16:creationId xmlns:a16="http://schemas.microsoft.com/office/drawing/2014/main" id="{E7652BBE-A662-264E-81DE-EA24CC8CFC68}"/>
              </a:ext>
            </a:extLst>
          </p:cNvPr>
          <p:cNvSpPr>
            <a:spLocks noGrp="1"/>
          </p:cNvSpPr>
          <p:nvPr>
            <p:ph type="ftr" sz="quarter" idx="11"/>
          </p:nvPr>
        </p:nvSpPr>
        <p:spPr>
          <a:xfrm>
            <a:off x="1127759" y="6423978"/>
            <a:ext cx="5745379" cy="365125"/>
          </a:xfrm>
        </p:spPr>
        <p:txBody>
          <a:bodyPr/>
          <a:lstStyle>
            <a:lvl1pPr>
              <a:defRPr>
                <a:solidFill>
                  <a:srgbClr val="8B8580"/>
                </a:solidFill>
              </a:defRPr>
            </a:lvl1pPr>
          </a:lstStyle>
          <a:p>
            <a:r>
              <a:rPr lang="en-US"/>
              <a:t>Copyright © 2023, Oracle and/or its affiliates  |  Confidential: Internal/Restricted/Highly Restricted</a:t>
            </a:r>
            <a:endParaRPr lang="en-US" dirty="0"/>
          </a:p>
        </p:txBody>
      </p:sp>
      <p:sp>
        <p:nvSpPr>
          <p:cNvPr id="21" name="Slide Number Placeholder 4">
            <a:extLst>
              <a:ext uri="{FF2B5EF4-FFF2-40B4-BE49-F238E27FC236}">
                <a16:creationId xmlns:a16="http://schemas.microsoft.com/office/drawing/2014/main" id="{72894C65-14B1-D644-9EF0-B5F6F2833CC1}"/>
              </a:ext>
            </a:extLst>
          </p:cNvPr>
          <p:cNvSpPr>
            <a:spLocks noGrp="1"/>
          </p:cNvSpPr>
          <p:nvPr>
            <p:ph type="sldNum" sz="quarter" idx="12"/>
          </p:nvPr>
        </p:nvSpPr>
        <p:spPr>
          <a:xfrm>
            <a:off x="762000" y="6423660"/>
            <a:ext cx="365760" cy="365760"/>
          </a:xfrm>
        </p:spPr>
        <p:txBody>
          <a:bodyPr/>
          <a:lstStyle>
            <a:lvl1pPr>
              <a:defRPr>
                <a:solidFill>
                  <a:srgbClr val="8B8580"/>
                </a:solidFill>
              </a:defRPr>
            </a:lvl1p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438974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296">
          <p15:clr>
            <a:srgbClr val="FBAE40"/>
          </p15:clr>
        </p15:guide>
        <p15:guide id="2" pos="3840">
          <p15:clr>
            <a:srgbClr val="FBAE40"/>
          </p15:clr>
        </p15:guide>
        <p15:guide id="3" pos="6864">
          <p15:clr>
            <a:srgbClr val="FBAE4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4 Icons + Short Copy_Sand_Pilla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2DEF0E-4F72-4EF1-A71E-DECD3948F728}"/>
              </a:ext>
            </a:extLst>
          </p:cNvPr>
          <p:cNvSpPr>
            <a:spLocks noGrp="1"/>
          </p:cNvSpPr>
          <p:nvPr>
            <p:ph type="title" hasCustomPrompt="1"/>
          </p:nvPr>
        </p:nvSpPr>
        <p:spPr/>
        <p:txBody>
          <a:bodyPr/>
          <a:lstStyle/>
          <a:p>
            <a:r>
              <a:rPr lang="en-US" dirty="0"/>
              <a:t>Title</a:t>
            </a:r>
          </a:p>
        </p:txBody>
      </p:sp>
      <p:sp>
        <p:nvSpPr>
          <p:cNvPr id="3" name="Date Placeholder 2">
            <a:extLst>
              <a:ext uri="{FF2B5EF4-FFF2-40B4-BE49-F238E27FC236}">
                <a16:creationId xmlns:a16="http://schemas.microsoft.com/office/drawing/2014/main" id="{55BFD2CF-F5F8-4939-ABDC-FF0D51B30036}"/>
              </a:ext>
            </a:extLst>
          </p:cNvPr>
          <p:cNvSpPr>
            <a:spLocks noGrp="1"/>
          </p:cNvSpPr>
          <p:nvPr>
            <p:ph type="dt" sz="half" idx="50"/>
          </p:nvPr>
        </p:nvSpPr>
        <p:spPr/>
        <p:txBody>
          <a:bodyPr/>
          <a:lstStyle/>
          <a:p>
            <a:r>
              <a:rPr lang="en-US"/>
              <a:t>[Date]</a:t>
            </a:r>
            <a:endParaRPr lang="en-US" dirty="0"/>
          </a:p>
        </p:txBody>
      </p:sp>
      <p:sp>
        <p:nvSpPr>
          <p:cNvPr id="4" name="Footer Placeholder 3">
            <a:extLst>
              <a:ext uri="{FF2B5EF4-FFF2-40B4-BE49-F238E27FC236}">
                <a16:creationId xmlns:a16="http://schemas.microsoft.com/office/drawing/2014/main" id="{D56D94F9-F635-4623-8E23-F4B12EA7A19D}"/>
              </a:ext>
            </a:extLst>
          </p:cNvPr>
          <p:cNvSpPr>
            <a:spLocks noGrp="1"/>
          </p:cNvSpPr>
          <p:nvPr>
            <p:ph type="ftr" sz="quarter" idx="51"/>
          </p:nvPr>
        </p:nvSpPr>
        <p:spPr/>
        <p:txBody>
          <a:bodyPr/>
          <a:lstStyle/>
          <a:p>
            <a:r>
              <a:rPr lang="en-US"/>
              <a:t>Copyright © 2023, Oracle and/or its affiliates  |  Confidential: Internal/Restricted/Highly Restricted</a:t>
            </a:r>
            <a:endParaRPr lang="en-US" dirty="0"/>
          </a:p>
        </p:txBody>
      </p:sp>
      <p:sp>
        <p:nvSpPr>
          <p:cNvPr id="5" name="Slide Number Placeholder 4">
            <a:extLst>
              <a:ext uri="{FF2B5EF4-FFF2-40B4-BE49-F238E27FC236}">
                <a16:creationId xmlns:a16="http://schemas.microsoft.com/office/drawing/2014/main" id="{7D75AA11-C9E1-4D0F-84B0-111A70382FCE}"/>
              </a:ext>
            </a:extLst>
          </p:cNvPr>
          <p:cNvSpPr>
            <a:spLocks noGrp="1"/>
          </p:cNvSpPr>
          <p:nvPr>
            <p:ph type="sldNum" sz="quarter" idx="52"/>
          </p:nvPr>
        </p:nvSpPr>
        <p:spPr/>
        <p:txBody>
          <a:bodyPr/>
          <a:lstStyle/>
          <a:p>
            <a:fld id="{345D60D9-5372-5F40-9443-0F9AE5BDC3C8}" type="slidenum">
              <a:rPr lang="en-US" smtClean="0"/>
              <a:pPr/>
              <a:t>‹#›</a:t>
            </a:fld>
            <a:endParaRPr lang="en-US" dirty="0"/>
          </a:p>
        </p:txBody>
      </p:sp>
      <p:sp>
        <p:nvSpPr>
          <p:cNvPr id="73" name="Picture Placeholder 2">
            <a:extLst>
              <a:ext uri="{FF2B5EF4-FFF2-40B4-BE49-F238E27FC236}">
                <a16:creationId xmlns:a16="http://schemas.microsoft.com/office/drawing/2014/main" id="{61AF99FB-F2C0-474B-991F-801E5DC10D79}"/>
              </a:ext>
            </a:extLst>
          </p:cNvPr>
          <p:cNvSpPr>
            <a:spLocks noGrp="1"/>
          </p:cNvSpPr>
          <p:nvPr>
            <p:ph type="pic" sz="quarter" idx="26" hasCustomPrompt="1"/>
          </p:nvPr>
        </p:nvSpPr>
        <p:spPr>
          <a:xfrm>
            <a:off x="1463634" y="2085535"/>
            <a:ext cx="1530305" cy="1372115"/>
          </a:xfrm>
        </p:spPr>
        <p:txBody>
          <a:bodyPr/>
          <a:lstStyle>
            <a:lvl1pPr>
              <a:defRPr sz="1200" b="0" i="0">
                <a:solidFill>
                  <a:schemeClr val="tx2"/>
                </a:solidFill>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74" name="Text Placeholder 21">
            <a:extLst>
              <a:ext uri="{FF2B5EF4-FFF2-40B4-BE49-F238E27FC236}">
                <a16:creationId xmlns:a16="http://schemas.microsoft.com/office/drawing/2014/main" id="{BF1D2C29-80A9-43FD-ABE6-494CAC14E124}"/>
              </a:ext>
            </a:extLst>
          </p:cNvPr>
          <p:cNvSpPr>
            <a:spLocks noGrp="1"/>
          </p:cNvSpPr>
          <p:nvPr>
            <p:ph type="body" sz="quarter" idx="25" hasCustomPrompt="1"/>
          </p:nvPr>
        </p:nvSpPr>
        <p:spPr>
          <a:xfrm>
            <a:off x="1379006" y="3759835"/>
            <a:ext cx="1699867" cy="223895"/>
          </a:xfrm>
          <a:prstGeom prst="rect">
            <a:avLst/>
          </a:prstGeom>
        </p:spPr>
        <p:txBody>
          <a:bodyPr lIns="0" tIns="0" rIns="0" bIns="0"/>
          <a:lstStyle>
            <a:lvl1pPr algn="l">
              <a:lnSpc>
                <a:spcPts val="1880"/>
              </a:lnSpc>
              <a:defRPr sz="1200" b="1" i="0">
                <a:solidFill>
                  <a:schemeClr val="accent5"/>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75" name="Text Placeholder 21">
            <a:extLst>
              <a:ext uri="{FF2B5EF4-FFF2-40B4-BE49-F238E27FC236}">
                <a16:creationId xmlns:a16="http://schemas.microsoft.com/office/drawing/2014/main" id="{B36F55CA-4118-44A7-9150-8046881DE4C6}"/>
              </a:ext>
            </a:extLst>
          </p:cNvPr>
          <p:cNvSpPr>
            <a:spLocks noGrp="1"/>
          </p:cNvSpPr>
          <p:nvPr>
            <p:ph type="body" sz="quarter" idx="24" hasCustomPrompt="1"/>
          </p:nvPr>
        </p:nvSpPr>
        <p:spPr>
          <a:xfrm>
            <a:off x="1379006" y="4081414"/>
            <a:ext cx="1699869" cy="1130291"/>
          </a:xfrm>
          <a:prstGeom prst="rect">
            <a:avLst/>
          </a:prstGeom>
        </p:spPr>
        <p:txBody>
          <a:bodyPr lIns="0" tIns="0" rIns="0" bIns="0"/>
          <a:lstStyle>
            <a:lvl1pPr algn="l">
              <a:lnSpc>
                <a:spcPct val="100000"/>
              </a:lnSpc>
              <a:defRPr sz="105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cxnSp>
        <p:nvCxnSpPr>
          <p:cNvPr id="76" name="Straight Connector 75">
            <a:extLst>
              <a:ext uri="{FF2B5EF4-FFF2-40B4-BE49-F238E27FC236}">
                <a16:creationId xmlns:a16="http://schemas.microsoft.com/office/drawing/2014/main" id="{9D9D2B1E-FF63-466C-8C02-A5FA1BFDD0D9}"/>
              </a:ext>
              <a:ext uri="{C183D7F6-B498-43B3-948B-1728B52AA6E4}">
                <adec:decorative xmlns:adec="http://schemas.microsoft.com/office/drawing/2017/decorative" val="1"/>
              </a:ext>
            </a:extLst>
          </p:cNvPr>
          <p:cNvCxnSpPr>
            <a:cxnSpLocks/>
          </p:cNvCxnSpPr>
          <p:nvPr userDrawn="1"/>
        </p:nvCxnSpPr>
        <p:spPr>
          <a:xfrm>
            <a:off x="3476648" y="1579402"/>
            <a:ext cx="0" cy="4378421"/>
          </a:xfrm>
          <a:prstGeom prst="line">
            <a:avLst/>
          </a:prstGeom>
          <a:ln>
            <a:solidFill>
              <a:srgbClr val="AEA8A2">
                <a:alpha val="50000"/>
              </a:srgbClr>
            </a:solidFill>
          </a:ln>
        </p:spPr>
        <p:style>
          <a:lnRef idx="1">
            <a:schemeClr val="accent1"/>
          </a:lnRef>
          <a:fillRef idx="0">
            <a:schemeClr val="accent1"/>
          </a:fillRef>
          <a:effectRef idx="0">
            <a:schemeClr val="accent1"/>
          </a:effectRef>
          <a:fontRef idx="minor">
            <a:schemeClr val="tx1"/>
          </a:fontRef>
        </p:style>
      </p:cxnSp>
      <p:sp>
        <p:nvSpPr>
          <p:cNvPr id="77" name="Picture Placeholder 2">
            <a:extLst>
              <a:ext uri="{FF2B5EF4-FFF2-40B4-BE49-F238E27FC236}">
                <a16:creationId xmlns:a16="http://schemas.microsoft.com/office/drawing/2014/main" id="{5A2B5265-5F10-40C1-8CFE-E6022C5F38BE}"/>
              </a:ext>
            </a:extLst>
          </p:cNvPr>
          <p:cNvSpPr>
            <a:spLocks noGrp="1"/>
          </p:cNvSpPr>
          <p:nvPr>
            <p:ph type="pic" sz="quarter" idx="27" hasCustomPrompt="1"/>
          </p:nvPr>
        </p:nvSpPr>
        <p:spPr>
          <a:xfrm>
            <a:off x="3947359" y="2085535"/>
            <a:ext cx="1530305" cy="1372115"/>
          </a:xfrm>
        </p:spPr>
        <p:txBody>
          <a:bodyPr/>
          <a:lstStyle>
            <a:lvl1pPr>
              <a:defRPr sz="1200" b="0" i="0">
                <a:solidFill>
                  <a:schemeClr val="tx2"/>
                </a:solidFill>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78" name="Text Placeholder 21">
            <a:extLst>
              <a:ext uri="{FF2B5EF4-FFF2-40B4-BE49-F238E27FC236}">
                <a16:creationId xmlns:a16="http://schemas.microsoft.com/office/drawing/2014/main" id="{29351237-C133-431F-B07F-B067F10FC13F}"/>
              </a:ext>
            </a:extLst>
          </p:cNvPr>
          <p:cNvSpPr>
            <a:spLocks noGrp="1"/>
          </p:cNvSpPr>
          <p:nvPr>
            <p:ph type="body" sz="quarter" idx="28" hasCustomPrompt="1"/>
          </p:nvPr>
        </p:nvSpPr>
        <p:spPr>
          <a:xfrm>
            <a:off x="3862731" y="3759835"/>
            <a:ext cx="1699867" cy="223895"/>
          </a:xfrm>
          <a:prstGeom prst="rect">
            <a:avLst/>
          </a:prstGeom>
        </p:spPr>
        <p:txBody>
          <a:bodyPr lIns="0" tIns="0" rIns="0" bIns="0"/>
          <a:lstStyle>
            <a:lvl1pPr algn="l">
              <a:lnSpc>
                <a:spcPts val="1880"/>
              </a:lnSpc>
              <a:defRPr sz="1200" b="1" i="0">
                <a:solidFill>
                  <a:schemeClr val="accent5"/>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79" name="Text Placeholder 21">
            <a:extLst>
              <a:ext uri="{FF2B5EF4-FFF2-40B4-BE49-F238E27FC236}">
                <a16:creationId xmlns:a16="http://schemas.microsoft.com/office/drawing/2014/main" id="{FB7131A0-4A10-437D-BCD1-7A47D4BCD9E9}"/>
              </a:ext>
            </a:extLst>
          </p:cNvPr>
          <p:cNvSpPr>
            <a:spLocks noGrp="1"/>
          </p:cNvSpPr>
          <p:nvPr>
            <p:ph type="body" sz="quarter" idx="29" hasCustomPrompt="1"/>
          </p:nvPr>
        </p:nvSpPr>
        <p:spPr>
          <a:xfrm>
            <a:off x="3862731" y="4081414"/>
            <a:ext cx="1699869" cy="1130291"/>
          </a:xfrm>
          <a:prstGeom prst="rect">
            <a:avLst/>
          </a:prstGeom>
        </p:spPr>
        <p:txBody>
          <a:bodyPr lIns="0" tIns="0" rIns="0" bIns="0"/>
          <a:lstStyle>
            <a:lvl1pPr algn="l">
              <a:lnSpc>
                <a:spcPct val="100000"/>
              </a:lnSpc>
              <a:defRPr sz="105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cxnSp>
        <p:nvCxnSpPr>
          <p:cNvPr id="80" name="Straight Connector 79">
            <a:extLst>
              <a:ext uri="{FF2B5EF4-FFF2-40B4-BE49-F238E27FC236}">
                <a16:creationId xmlns:a16="http://schemas.microsoft.com/office/drawing/2014/main" id="{F5FF32D8-D3B4-488E-B37F-961D9780696A}"/>
              </a:ext>
              <a:ext uri="{C183D7F6-B498-43B3-948B-1728B52AA6E4}">
                <adec:decorative xmlns:adec="http://schemas.microsoft.com/office/drawing/2017/decorative" val="1"/>
              </a:ext>
            </a:extLst>
          </p:cNvPr>
          <p:cNvCxnSpPr>
            <a:cxnSpLocks/>
          </p:cNvCxnSpPr>
          <p:nvPr userDrawn="1"/>
        </p:nvCxnSpPr>
        <p:spPr>
          <a:xfrm>
            <a:off x="6047128" y="1579402"/>
            <a:ext cx="0" cy="4378421"/>
          </a:xfrm>
          <a:prstGeom prst="line">
            <a:avLst/>
          </a:prstGeom>
          <a:ln>
            <a:solidFill>
              <a:srgbClr val="AEA8A2">
                <a:alpha val="50000"/>
              </a:srgbClr>
            </a:solidFill>
          </a:ln>
        </p:spPr>
        <p:style>
          <a:lnRef idx="1">
            <a:schemeClr val="accent1"/>
          </a:lnRef>
          <a:fillRef idx="0">
            <a:schemeClr val="accent1"/>
          </a:fillRef>
          <a:effectRef idx="0">
            <a:schemeClr val="accent1"/>
          </a:effectRef>
          <a:fontRef idx="minor">
            <a:schemeClr val="tx1"/>
          </a:fontRef>
        </p:style>
      </p:cxnSp>
      <p:sp>
        <p:nvSpPr>
          <p:cNvPr id="81" name="Picture Placeholder 2">
            <a:extLst>
              <a:ext uri="{FF2B5EF4-FFF2-40B4-BE49-F238E27FC236}">
                <a16:creationId xmlns:a16="http://schemas.microsoft.com/office/drawing/2014/main" id="{0EDAD860-D083-4FC1-8C88-4D8B2282654C}"/>
              </a:ext>
            </a:extLst>
          </p:cNvPr>
          <p:cNvSpPr>
            <a:spLocks noGrp="1"/>
          </p:cNvSpPr>
          <p:nvPr>
            <p:ph type="pic" sz="quarter" idx="30" hasCustomPrompt="1"/>
          </p:nvPr>
        </p:nvSpPr>
        <p:spPr>
          <a:xfrm>
            <a:off x="6637828" y="2085535"/>
            <a:ext cx="1530305" cy="1372115"/>
          </a:xfrm>
        </p:spPr>
        <p:txBody>
          <a:bodyPr/>
          <a:lstStyle>
            <a:lvl1pPr>
              <a:defRPr sz="1200" b="0" i="0">
                <a:solidFill>
                  <a:schemeClr val="tx2"/>
                </a:solidFill>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82" name="Text Placeholder 21">
            <a:extLst>
              <a:ext uri="{FF2B5EF4-FFF2-40B4-BE49-F238E27FC236}">
                <a16:creationId xmlns:a16="http://schemas.microsoft.com/office/drawing/2014/main" id="{3646D1A9-4811-49FA-B129-C813510682A5}"/>
              </a:ext>
            </a:extLst>
          </p:cNvPr>
          <p:cNvSpPr>
            <a:spLocks noGrp="1"/>
          </p:cNvSpPr>
          <p:nvPr>
            <p:ph type="body" sz="quarter" idx="31" hasCustomPrompt="1"/>
          </p:nvPr>
        </p:nvSpPr>
        <p:spPr>
          <a:xfrm>
            <a:off x="6553200" y="3759835"/>
            <a:ext cx="1699867" cy="223895"/>
          </a:xfrm>
          <a:prstGeom prst="rect">
            <a:avLst/>
          </a:prstGeom>
        </p:spPr>
        <p:txBody>
          <a:bodyPr lIns="0" tIns="0" rIns="0" bIns="0"/>
          <a:lstStyle>
            <a:lvl1pPr algn="l">
              <a:lnSpc>
                <a:spcPts val="1880"/>
              </a:lnSpc>
              <a:defRPr sz="1200" b="1" i="0">
                <a:solidFill>
                  <a:schemeClr val="accent5"/>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83" name="Text Placeholder 21">
            <a:extLst>
              <a:ext uri="{FF2B5EF4-FFF2-40B4-BE49-F238E27FC236}">
                <a16:creationId xmlns:a16="http://schemas.microsoft.com/office/drawing/2014/main" id="{C45495AC-9DF6-4907-AFFC-B7300A479E33}"/>
              </a:ext>
            </a:extLst>
          </p:cNvPr>
          <p:cNvSpPr>
            <a:spLocks noGrp="1"/>
          </p:cNvSpPr>
          <p:nvPr>
            <p:ph type="body" sz="quarter" idx="32" hasCustomPrompt="1"/>
          </p:nvPr>
        </p:nvSpPr>
        <p:spPr>
          <a:xfrm>
            <a:off x="6553200" y="4081414"/>
            <a:ext cx="1699869" cy="1130291"/>
          </a:xfrm>
          <a:prstGeom prst="rect">
            <a:avLst/>
          </a:prstGeom>
        </p:spPr>
        <p:txBody>
          <a:bodyPr lIns="0" tIns="0" rIns="0" bIns="0"/>
          <a:lstStyle>
            <a:lvl1pPr algn="l">
              <a:lnSpc>
                <a:spcPct val="100000"/>
              </a:lnSpc>
              <a:defRPr sz="105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cxnSp>
        <p:nvCxnSpPr>
          <p:cNvPr id="84" name="Straight Connector 83">
            <a:extLst>
              <a:ext uri="{FF2B5EF4-FFF2-40B4-BE49-F238E27FC236}">
                <a16:creationId xmlns:a16="http://schemas.microsoft.com/office/drawing/2014/main" id="{FE1A3154-139F-4EB7-A636-1F4B10BE8D10}"/>
              </a:ext>
              <a:ext uri="{C183D7F6-B498-43B3-948B-1728B52AA6E4}">
                <adec:decorative xmlns:adec="http://schemas.microsoft.com/office/drawing/2017/decorative" val="1"/>
              </a:ext>
            </a:extLst>
          </p:cNvPr>
          <p:cNvCxnSpPr>
            <a:cxnSpLocks/>
          </p:cNvCxnSpPr>
          <p:nvPr userDrawn="1"/>
        </p:nvCxnSpPr>
        <p:spPr>
          <a:xfrm>
            <a:off x="8688728" y="1579402"/>
            <a:ext cx="0" cy="4378421"/>
          </a:xfrm>
          <a:prstGeom prst="line">
            <a:avLst/>
          </a:prstGeom>
          <a:ln>
            <a:solidFill>
              <a:srgbClr val="AEA8A2">
                <a:alpha val="50000"/>
              </a:srgbClr>
            </a:solidFill>
          </a:ln>
        </p:spPr>
        <p:style>
          <a:lnRef idx="1">
            <a:schemeClr val="accent1"/>
          </a:lnRef>
          <a:fillRef idx="0">
            <a:schemeClr val="accent1"/>
          </a:fillRef>
          <a:effectRef idx="0">
            <a:schemeClr val="accent1"/>
          </a:effectRef>
          <a:fontRef idx="minor">
            <a:schemeClr val="tx1"/>
          </a:fontRef>
        </p:style>
      </p:cxnSp>
      <p:sp>
        <p:nvSpPr>
          <p:cNvPr id="85" name="Picture Placeholder 2">
            <a:extLst>
              <a:ext uri="{FF2B5EF4-FFF2-40B4-BE49-F238E27FC236}">
                <a16:creationId xmlns:a16="http://schemas.microsoft.com/office/drawing/2014/main" id="{39E527CB-AEE5-4BCE-9EB6-4F9D11EEC334}"/>
              </a:ext>
            </a:extLst>
          </p:cNvPr>
          <p:cNvSpPr>
            <a:spLocks noGrp="1"/>
          </p:cNvSpPr>
          <p:nvPr>
            <p:ph type="pic" sz="quarter" idx="33" hasCustomPrompt="1"/>
          </p:nvPr>
        </p:nvSpPr>
        <p:spPr>
          <a:xfrm>
            <a:off x="9271203" y="2085535"/>
            <a:ext cx="1530305" cy="1372115"/>
          </a:xfrm>
        </p:spPr>
        <p:txBody>
          <a:bodyPr/>
          <a:lstStyle>
            <a:lvl1pPr>
              <a:defRPr sz="1200" b="0" i="0">
                <a:solidFill>
                  <a:schemeClr val="tx2"/>
                </a:solidFill>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86" name="Text Placeholder 21">
            <a:extLst>
              <a:ext uri="{FF2B5EF4-FFF2-40B4-BE49-F238E27FC236}">
                <a16:creationId xmlns:a16="http://schemas.microsoft.com/office/drawing/2014/main" id="{9E360BAD-A57A-4CC3-A94E-8F308A1AC1F5}"/>
              </a:ext>
            </a:extLst>
          </p:cNvPr>
          <p:cNvSpPr>
            <a:spLocks noGrp="1"/>
          </p:cNvSpPr>
          <p:nvPr>
            <p:ph type="body" sz="quarter" idx="34" hasCustomPrompt="1"/>
          </p:nvPr>
        </p:nvSpPr>
        <p:spPr>
          <a:xfrm>
            <a:off x="9186575" y="3759835"/>
            <a:ext cx="1699867" cy="223895"/>
          </a:xfrm>
          <a:prstGeom prst="rect">
            <a:avLst/>
          </a:prstGeom>
        </p:spPr>
        <p:txBody>
          <a:bodyPr lIns="0" tIns="0" rIns="0" bIns="0"/>
          <a:lstStyle>
            <a:lvl1pPr algn="l">
              <a:lnSpc>
                <a:spcPts val="1880"/>
              </a:lnSpc>
              <a:defRPr sz="1200" b="1" i="0">
                <a:solidFill>
                  <a:schemeClr val="accent5"/>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87" name="Text Placeholder 21">
            <a:extLst>
              <a:ext uri="{FF2B5EF4-FFF2-40B4-BE49-F238E27FC236}">
                <a16:creationId xmlns:a16="http://schemas.microsoft.com/office/drawing/2014/main" id="{763DC311-A1AF-44C1-9FEC-685D0ADA2E08}"/>
              </a:ext>
            </a:extLst>
          </p:cNvPr>
          <p:cNvSpPr>
            <a:spLocks noGrp="1"/>
          </p:cNvSpPr>
          <p:nvPr>
            <p:ph type="body" sz="quarter" idx="35" hasCustomPrompt="1"/>
          </p:nvPr>
        </p:nvSpPr>
        <p:spPr>
          <a:xfrm>
            <a:off x="9186575" y="4081414"/>
            <a:ext cx="1699869" cy="1130291"/>
          </a:xfrm>
          <a:prstGeom prst="rect">
            <a:avLst/>
          </a:prstGeom>
        </p:spPr>
        <p:txBody>
          <a:bodyPr lIns="0" tIns="0" rIns="0" bIns="0"/>
          <a:lstStyle>
            <a:lvl1pPr algn="l">
              <a:lnSpc>
                <a:spcPct val="100000"/>
              </a:lnSpc>
              <a:defRPr sz="105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spTree>
    <p:extLst>
      <p:ext uri="{BB962C8B-B14F-4D97-AF65-F5344CB8AC3E}">
        <p14:creationId xmlns:p14="http://schemas.microsoft.com/office/powerpoint/2010/main" val="3951143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4 Icons + Short Copy_Dark">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5163D83-9A47-4D5C-AABD-A29530E46C7F}"/>
              </a:ext>
            </a:extLst>
          </p:cNvPr>
          <p:cNvSpPr>
            <a:spLocks noGrp="1"/>
          </p:cNvSpPr>
          <p:nvPr>
            <p:ph type="title" hasCustomPrompt="1"/>
          </p:nvPr>
        </p:nvSpPr>
        <p:spPr/>
        <p:txBody>
          <a:bodyPr/>
          <a:lstStyle>
            <a:lvl1pPr>
              <a:defRPr/>
            </a:lvl1pPr>
          </a:lstStyle>
          <a:p>
            <a:r>
              <a:rPr lang="en-US" dirty="0"/>
              <a:t>Title</a:t>
            </a:r>
          </a:p>
        </p:txBody>
      </p:sp>
      <p:sp>
        <p:nvSpPr>
          <p:cNvPr id="34" name="Picture Placeholder 2">
            <a:extLst>
              <a:ext uri="{FF2B5EF4-FFF2-40B4-BE49-F238E27FC236}">
                <a16:creationId xmlns:a16="http://schemas.microsoft.com/office/drawing/2014/main" id="{535D9B07-5CCD-4633-9BBB-6B1CF6B02D11}"/>
              </a:ext>
            </a:extLst>
          </p:cNvPr>
          <p:cNvSpPr>
            <a:spLocks noGrp="1"/>
          </p:cNvSpPr>
          <p:nvPr>
            <p:ph type="pic" sz="quarter" idx="26" hasCustomPrompt="1"/>
          </p:nvPr>
        </p:nvSpPr>
        <p:spPr>
          <a:xfrm>
            <a:off x="1463634" y="2085535"/>
            <a:ext cx="1530305" cy="1372115"/>
          </a:xfrm>
        </p:spPr>
        <p:txBody>
          <a:bodyPr/>
          <a:lstStyle>
            <a:lvl1pPr>
              <a:defRPr sz="1200" b="0" i="0">
                <a:solidFill>
                  <a:schemeClr val="tx2"/>
                </a:solidFill>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35" name="Text Placeholder 21">
            <a:extLst>
              <a:ext uri="{FF2B5EF4-FFF2-40B4-BE49-F238E27FC236}">
                <a16:creationId xmlns:a16="http://schemas.microsoft.com/office/drawing/2014/main" id="{7A03D670-5D7D-40DB-B490-577D155B9947}"/>
              </a:ext>
            </a:extLst>
          </p:cNvPr>
          <p:cNvSpPr>
            <a:spLocks noGrp="1"/>
          </p:cNvSpPr>
          <p:nvPr>
            <p:ph type="body" sz="quarter" idx="25" hasCustomPrompt="1"/>
          </p:nvPr>
        </p:nvSpPr>
        <p:spPr>
          <a:xfrm>
            <a:off x="1379006" y="3759835"/>
            <a:ext cx="1699867" cy="223895"/>
          </a:xfrm>
          <a:prstGeom prst="rect">
            <a:avLst/>
          </a:prstGeom>
        </p:spPr>
        <p:txBody>
          <a:bodyPr lIns="0" tIns="0" rIns="0" bIns="0"/>
          <a:lstStyle>
            <a:lvl1pPr algn="l">
              <a:lnSpc>
                <a:spcPts val="1880"/>
              </a:lnSpc>
              <a:defRPr sz="1200" b="1" i="0">
                <a:solidFill>
                  <a:srgbClr val="FACD62"/>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36" name="Text Placeholder 21">
            <a:extLst>
              <a:ext uri="{FF2B5EF4-FFF2-40B4-BE49-F238E27FC236}">
                <a16:creationId xmlns:a16="http://schemas.microsoft.com/office/drawing/2014/main" id="{02DEC9B3-0955-445A-B2B9-B974A1DC226A}"/>
              </a:ext>
            </a:extLst>
          </p:cNvPr>
          <p:cNvSpPr>
            <a:spLocks noGrp="1"/>
          </p:cNvSpPr>
          <p:nvPr>
            <p:ph type="body" sz="quarter" idx="24" hasCustomPrompt="1"/>
          </p:nvPr>
        </p:nvSpPr>
        <p:spPr>
          <a:xfrm>
            <a:off x="1379006" y="4081414"/>
            <a:ext cx="1699869" cy="1130291"/>
          </a:xfrm>
          <a:prstGeom prst="rect">
            <a:avLst/>
          </a:prstGeom>
        </p:spPr>
        <p:txBody>
          <a:bodyPr lIns="0" tIns="0" rIns="0" bIns="0"/>
          <a:lstStyle>
            <a:lvl1pPr algn="l">
              <a:lnSpc>
                <a:spcPct val="100000"/>
              </a:lnSpc>
              <a:defRPr sz="105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cxnSp>
        <p:nvCxnSpPr>
          <p:cNvPr id="37" name="Straight Connector 36">
            <a:extLst>
              <a:ext uri="{FF2B5EF4-FFF2-40B4-BE49-F238E27FC236}">
                <a16:creationId xmlns:a16="http://schemas.microsoft.com/office/drawing/2014/main" id="{F6DBD6DB-FFE3-47C0-9417-F70C84A1C142}"/>
              </a:ext>
              <a:ext uri="{C183D7F6-B498-43B3-948B-1728B52AA6E4}">
                <adec:decorative xmlns:adec="http://schemas.microsoft.com/office/drawing/2017/decorative" val="1"/>
              </a:ext>
            </a:extLst>
          </p:cNvPr>
          <p:cNvCxnSpPr>
            <a:cxnSpLocks/>
          </p:cNvCxnSpPr>
          <p:nvPr userDrawn="1"/>
        </p:nvCxnSpPr>
        <p:spPr>
          <a:xfrm>
            <a:off x="3476648" y="1579402"/>
            <a:ext cx="0" cy="4378421"/>
          </a:xfrm>
          <a:prstGeom prst="line">
            <a:avLst/>
          </a:prstGeom>
          <a:ln>
            <a:solidFill>
              <a:srgbClr val="AEA8A2">
                <a:alpha val="50000"/>
              </a:srgbClr>
            </a:solidFill>
          </a:ln>
        </p:spPr>
        <p:style>
          <a:lnRef idx="1">
            <a:schemeClr val="accent1"/>
          </a:lnRef>
          <a:fillRef idx="0">
            <a:schemeClr val="accent1"/>
          </a:fillRef>
          <a:effectRef idx="0">
            <a:schemeClr val="accent1"/>
          </a:effectRef>
          <a:fontRef idx="minor">
            <a:schemeClr val="tx1"/>
          </a:fontRef>
        </p:style>
      </p:cxnSp>
      <p:sp>
        <p:nvSpPr>
          <p:cNvPr id="38" name="Picture Placeholder 2">
            <a:extLst>
              <a:ext uri="{FF2B5EF4-FFF2-40B4-BE49-F238E27FC236}">
                <a16:creationId xmlns:a16="http://schemas.microsoft.com/office/drawing/2014/main" id="{82D6B20C-DAEF-4186-89F6-D085548450B1}"/>
              </a:ext>
            </a:extLst>
          </p:cNvPr>
          <p:cNvSpPr>
            <a:spLocks noGrp="1"/>
          </p:cNvSpPr>
          <p:nvPr>
            <p:ph type="pic" sz="quarter" idx="27" hasCustomPrompt="1"/>
          </p:nvPr>
        </p:nvSpPr>
        <p:spPr>
          <a:xfrm>
            <a:off x="3947359" y="2085535"/>
            <a:ext cx="1530305" cy="1372115"/>
          </a:xfrm>
        </p:spPr>
        <p:txBody>
          <a:bodyPr/>
          <a:lstStyle>
            <a:lvl1pPr>
              <a:defRPr sz="1200" b="0" i="0">
                <a:solidFill>
                  <a:schemeClr val="tx2"/>
                </a:solidFill>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39" name="Text Placeholder 21">
            <a:extLst>
              <a:ext uri="{FF2B5EF4-FFF2-40B4-BE49-F238E27FC236}">
                <a16:creationId xmlns:a16="http://schemas.microsoft.com/office/drawing/2014/main" id="{524EF0FE-21B3-42D1-9CAF-15133CF0F43F}"/>
              </a:ext>
            </a:extLst>
          </p:cNvPr>
          <p:cNvSpPr>
            <a:spLocks noGrp="1"/>
          </p:cNvSpPr>
          <p:nvPr>
            <p:ph type="body" sz="quarter" idx="28" hasCustomPrompt="1"/>
          </p:nvPr>
        </p:nvSpPr>
        <p:spPr>
          <a:xfrm>
            <a:off x="3862731" y="3759835"/>
            <a:ext cx="1699867" cy="223895"/>
          </a:xfrm>
          <a:prstGeom prst="rect">
            <a:avLst/>
          </a:prstGeom>
        </p:spPr>
        <p:txBody>
          <a:bodyPr lIns="0" tIns="0" rIns="0" bIns="0"/>
          <a:lstStyle>
            <a:lvl1pPr algn="l">
              <a:lnSpc>
                <a:spcPts val="1880"/>
              </a:lnSpc>
              <a:defRPr sz="1200" b="1" i="0">
                <a:solidFill>
                  <a:srgbClr val="FACD62"/>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0" name="Text Placeholder 21">
            <a:extLst>
              <a:ext uri="{FF2B5EF4-FFF2-40B4-BE49-F238E27FC236}">
                <a16:creationId xmlns:a16="http://schemas.microsoft.com/office/drawing/2014/main" id="{50EA4853-E789-4BEF-B6AB-163B8B32C923}"/>
              </a:ext>
            </a:extLst>
          </p:cNvPr>
          <p:cNvSpPr>
            <a:spLocks noGrp="1"/>
          </p:cNvSpPr>
          <p:nvPr>
            <p:ph type="body" sz="quarter" idx="29" hasCustomPrompt="1"/>
          </p:nvPr>
        </p:nvSpPr>
        <p:spPr>
          <a:xfrm>
            <a:off x="3862731" y="4081414"/>
            <a:ext cx="1699869" cy="1130291"/>
          </a:xfrm>
          <a:prstGeom prst="rect">
            <a:avLst/>
          </a:prstGeom>
        </p:spPr>
        <p:txBody>
          <a:bodyPr lIns="0" tIns="0" rIns="0" bIns="0"/>
          <a:lstStyle>
            <a:lvl1pPr algn="l">
              <a:lnSpc>
                <a:spcPct val="100000"/>
              </a:lnSpc>
              <a:defRPr sz="105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cxnSp>
        <p:nvCxnSpPr>
          <p:cNvPr id="46" name="Straight Connector 45">
            <a:extLst>
              <a:ext uri="{FF2B5EF4-FFF2-40B4-BE49-F238E27FC236}">
                <a16:creationId xmlns:a16="http://schemas.microsoft.com/office/drawing/2014/main" id="{3243E5FA-8BE4-43EC-A2F8-1D1038FDA730}"/>
              </a:ext>
              <a:ext uri="{C183D7F6-B498-43B3-948B-1728B52AA6E4}">
                <adec:decorative xmlns:adec="http://schemas.microsoft.com/office/drawing/2017/decorative" val="1"/>
              </a:ext>
            </a:extLst>
          </p:cNvPr>
          <p:cNvCxnSpPr>
            <a:cxnSpLocks/>
          </p:cNvCxnSpPr>
          <p:nvPr userDrawn="1"/>
        </p:nvCxnSpPr>
        <p:spPr>
          <a:xfrm>
            <a:off x="6047128" y="1579402"/>
            <a:ext cx="0" cy="4378421"/>
          </a:xfrm>
          <a:prstGeom prst="line">
            <a:avLst/>
          </a:prstGeom>
          <a:ln>
            <a:solidFill>
              <a:srgbClr val="AEA8A2">
                <a:alpha val="50000"/>
              </a:srgbClr>
            </a:solidFill>
          </a:ln>
        </p:spPr>
        <p:style>
          <a:lnRef idx="1">
            <a:schemeClr val="accent1"/>
          </a:lnRef>
          <a:fillRef idx="0">
            <a:schemeClr val="accent1"/>
          </a:fillRef>
          <a:effectRef idx="0">
            <a:schemeClr val="accent1"/>
          </a:effectRef>
          <a:fontRef idx="minor">
            <a:schemeClr val="tx1"/>
          </a:fontRef>
        </p:style>
      </p:cxnSp>
      <p:sp>
        <p:nvSpPr>
          <p:cNvPr id="47" name="Picture Placeholder 2">
            <a:extLst>
              <a:ext uri="{FF2B5EF4-FFF2-40B4-BE49-F238E27FC236}">
                <a16:creationId xmlns:a16="http://schemas.microsoft.com/office/drawing/2014/main" id="{4557EFEC-79EA-44FF-AFDC-5444DE97E270}"/>
              </a:ext>
            </a:extLst>
          </p:cNvPr>
          <p:cNvSpPr>
            <a:spLocks noGrp="1"/>
          </p:cNvSpPr>
          <p:nvPr>
            <p:ph type="pic" sz="quarter" idx="30" hasCustomPrompt="1"/>
          </p:nvPr>
        </p:nvSpPr>
        <p:spPr>
          <a:xfrm>
            <a:off x="6637828" y="2085535"/>
            <a:ext cx="1530305" cy="1372115"/>
          </a:xfrm>
        </p:spPr>
        <p:txBody>
          <a:bodyPr/>
          <a:lstStyle>
            <a:lvl1pPr>
              <a:defRPr sz="1200" b="0" i="0">
                <a:solidFill>
                  <a:schemeClr val="tx2"/>
                </a:solidFill>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48" name="Text Placeholder 21">
            <a:extLst>
              <a:ext uri="{FF2B5EF4-FFF2-40B4-BE49-F238E27FC236}">
                <a16:creationId xmlns:a16="http://schemas.microsoft.com/office/drawing/2014/main" id="{8367E6DF-3F1C-4F0D-B7D0-BA164F7CDA96}"/>
              </a:ext>
            </a:extLst>
          </p:cNvPr>
          <p:cNvSpPr>
            <a:spLocks noGrp="1"/>
          </p:cNvSpPr>
          <p:nvPr>
            <p:ph type="body" sz="quarter" idx="31" hasCustomPrompt="1"/>
          </p:nvPr>
        </p:nvSpPr>
        <p:spPr>
          <a:xfrm>
            <a:off x="6553200" y="3759835"/>
            <a:ext cx="1699867" cy="223895"/>
          </a:xfrm>
          <a:prstGeom prst="rect">
            <a:avLst/>
          </a:prstGeom>
        </p:spPr>
        <p:txBody>
          <a:bodyPr lIns="0" tIns="0" rIns="0" bIns="0"/>
          <a:lstStyle>
            <a:lvl1pPr algn="l">
              <a:lnSpc>
                <a:spcPts val="1880"/>
              </a:lnSpc>
              <a:defRPr sz="1200" b="1" i="0">
                <a:solidFill>
                  <a:srgbClr val="FACD62"/>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9" name="Text Placeholder 21">
            <a:extLst>
              <a:ext uri="{FF2B5EF4-FFF2-40B4-BE49-F238E27FC236}">
                <a16:creationId xmlns:a16="http://schemas.microsoft.com/office/drawing/2014/main" id="{8FC7C17A-9CA4-4639-8B71-24734C208B55}"/>
              </a:ext>
            </a:extLst>
          </p:cNvPr>
          <p:cNvSpPr>
            <a:spLocks noGrp="1"/>
          </p:cNvSpPr>
          <p:nvPr>
            <p:ph type="body" sz="quarter" idx="32" hasCustomPrompt="1"/>
          </p:nvPr>
        </p:nvSpPr>
        <p:spPr>
          <a:xfrm>
            <a:off x="6553200" y="4081414"/>
            <a:ext cx="1699869" cy="1130291"/>
          </a:xfrm>
          <a:prstGeom prst="rect">
            <a:avLst/>
          </a:prstGeom>
        </p:spPr>
        <p:txBody>
          <a:bodyPr lIns="0" tIns="0" rIns="0" bIns="0"/>
          <a:lstStyle>
            <a:lvl1pPr algn="l">
              <a:lnSpc>
                <a:spcPct val="100000"/>
              </a:lnSpc>
              <a:defRPr sz="105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cxnSp>
        <p:nvCxnSpPr>
          <p:cNvPr id="50" name="Straight Connector 49">
            <a:extLst>
              <a:ext uri="{FF2B5EF4-FFF2-40B4-BE49-F238E27FC236}">
                <a16:creationId xmlns:a16="http://schemas.microsoft.com/office/drawing/2014/main" id="{325C2CBC-4262-49E9-96CC-7DDBE2EF3347}"/>
              </a:ext>
              <a:ext uri="{C183D7F6-B498-43B3-948B-1728B52AA6E4}">
                <adec:decorative xmlns:adec="http://schemas.microsoft.com/office/drawing/2017/decorative" val="1"/>
              </a:ext>
            </a:extLst>
          </p:cNvPr>
          <p:cNvCxnSpPr>
            <a:cxnSpLocks/>
          </p:cNvCxnSpPr>
          <p:nvPr userDrawn="1"/>
        </p:nvCxnSpPr>
        <p:spPr>
          <a:xfrm>
            <a:off x="8688728" y="1579402"/>
            <a:ext cx="0" cy="4378421"/>
          </a:xfrm>
          <a:prstGeom prst="line">
            <a:avLst/>
          </a:prstGeom>
          <a:ln>
            <a:solidFill>
              <a:srgbClr val="AEA8A2">
                <a:alpha val="50000"/>
              </a:srgbClr>
            </a:solidFill>
          </a:ln>
        </p:spPr>
        <p:style>
          <a:lnRef idx="1">
            <a:schemeClr val="accent1"/>
          </a:lnRef>
          <a:fillRef idx="0">
            <a:schemeClr val="accent1"/>
          </a:fillRef>
          <a:effectRef idx="0">
            <a:schemeClr val="accent1"/>
          </a:effectRef>
          <a:fontRef idx="minor">
            <a:schemeClr val="tx1"/>
          </a:fontRef>
        </p:style>
      </p:cxnSp>
      <p:sp>
        <p:nvSpPr>
          <p:cNvPr id="51" name="Picture Placeholder 2">
            <a:extLst>
              <a:ext uri="{FF2B5EF4-FFF2-40B4-BE49-F238E27FC236}">
                <a16:creationId xmlns:a16="http://schemas.microsoft.com/office/drawing/2014/main" id="{D26C9268-637F-4D13-98F4-EEA8B6D1066E}"/>
              </a:ext>
            </a:extLst>
          </p:cNvPr>
          <p:cNvSpPr>
            <a:spLocks noGrp="1"/>
          </p:cNvSpPr>
          <p:nvPr>
            <p:ph type="pic" sz="quarter" idx="33" hasCustomPrompt="1"/>
          </p:nvPr>
        </p:nvSpPr>
        <p:spPr>
          <a:xfrm>
            <a:off x="9271203" y="2085535"/>
            <a:ext cx="1530305" cy="1372115"/>
          </a:xfrm>
        </p:spPr>
        <p:txBody>
          <a:bodyPr/>
          <a:lstStyle>
            <a:lvl1pPr>
              <a:defRPr sz="1200" b="0" i="0">
                <a:solidFill>
                  <a:schemeClr val="tx2"/>
                </a:solidFill>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52" name="Text Placeholder 21">
            <a:extLst>
              <a:ext uri="{FF2B5EF4-FFF2-40B4-BE49-F238E27FC236}">
                <a16:creationId xmlns:a16="http://schemas.microsoft.com/office/drawing/2014/main" id="{F123135A-7CEA-4BA6-80FE-CE3ABF301391}"/>
              </a:ext>
            </a:extLst>
          </p:cNvPr>
          <p:cNvSpPr>
            <a:spLocks noGrp="1"/>
          </p:cNvSpPr>
          <p:nvPr>
            <p:ph type="body" sz="quarter" idx="34" hasCustomPrompt="1"/>
          </p:nvPr>
        </p:nvSpPr>
        <p:spPr>
          <a:xfrm>
            <a:off x="9186575" y="3759835"/>
            <a:ext cx="1699867" cy="223895"/>
          </a:xfrm>
          <a:prstGeom prst="rect">
            <a:avLst/>
          </a:prstGeom>
        </p:spPr>
        <p:txBody>
          <a:bodyPr lIns="0" tIns="0" rIns="0" bIns="0"/>
          <a:lstStyle>
            <a:lvl1pPr algn="l">
              <a:lnSpc>
                <a:spcPts val="1880"/>
              </a:lnSpc>
              <a:defRPr sz="1200" b="1" i="0">
                <a:solidFill>
                  <a:srgbClr val="FACD62"/>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53" name="Text Placeholder 21">
            <a:extLst>
              <a:ext uri="{FF2B5EF4-FFF2-40B4-BE49-F238E27FC236}">
                <a16:creationId xmlns:a16="http://schemas.microsoft.com/office/drawing/2014/main" id="{48A89F51-22DA-4805-B6AA-05968184F0D0}"/>
              </a:ext>
            </a:extLst>
          </p:cNvPr>
          <p:cNvSpPr>
            <a:spLocks noGrp="1"/>
          </p:cNvSpPr>
          <p:nvPr>
            <p:ph type="body" sz="quarter" idx="35" hasCustomPrompt="1"/>
          </p:nvPr>
        </p:nvSpPr>
        <p:spPr>
          <a:xfrm>
            <a:off x="9186575" y="4081414"/>
            <a:ext cx="1699869" cy="1130291"/>
          </a:xfrm>
          <a:prstGeom prst="rect">
            <a:avLst/>
          </a:prstGeom>
        </p:spPr>
        <p:txBody>
          <a:bodyPr lIns="0" tIns="0" rIns="0" bIns="0"/>
          <a:lstStyle>
            <a:lvl1pPr algn="l">
              <a:lnSpc>
                <a:spcPct val="100000"/>
              </a:lnSpc>
              <a:defRPr sz="105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sp>
        <p:nvSpPr>
          <p:cNvPr id="8" name="Date Placeholder 7">
            <a:extLst>
              <a:ext uri="{FF2B5EF4-FFF2-40B4-BE49-F238E27FC236}">
                <a16:creationId xmlns:a16="http://schemas.microsoft.com/office/drawing/2014/main" id="{68654DE0-8623-4623-898F-E1783A8548F5}"/>
              </a:ext>
            </a:extLst>
          </p:cNvPr>
          <p:cNvSpPr>
            <a:spLocks noGrp="1"/>
          </p:cNvSpPr>
          <p:nvPr>
            <p:ph type="dt" sz="half" idx="50"/>
          </p:nvPr>
        </p:nvSpPr>
        <p:spPr/>
        <p:txBody>
          <a:bodyPr/>
          <a:lstStyle/>
          <a:p>
            <a:r>
              <a:rPr lang="en-US"/>
              <a:t>[Date]</a:t>
            </a:r>
            <a:endParaRPr lang="en-US" dirty="0"/>
          </a:p>
        </p:txBody>
      </p:sp>
      <p:sp>
        <p:nvSpPr>
          <p:cNvPr id="9" name="Footer Placeholder 8">
            <a:extLst>
              <a:ext uri="{FF2B5EF4-FFF2-40B4-BE49-F238E27FC236}">
                <a16:creationId xmlns:a16="http://schemas.microsoft.com/office/drawing/2014/main" id="{983FCAD1-59C1-4629-8DAB-CAE3A2B8A8EA}"/>
              </a:ext>
            </a:extLst>
          </p:cNvPr>
          <p:cNvSpPr>
            <a:spLocks noGrp="1"/>
          </p:cNvSpPr>
          <p:nvPr>
            <p:ph type="ftr" sz="quarter" idx="51"/>
          </p:nvPr>
        </p:nvSpPr>
        <p:spPr/>
        <p:txBody>
          <a:bodyPr/>
          <a:lstStyle/>
          <a:p>
            <a:r>
              <a:rPr lang="en-US"/>
              <a:t>Copyright © 2023, Oracle and/or its affiliates  |  Confidential: Internal/Restricted/Highly Restricted</a:t>
            </a:r>
            <a:endParaRPr lang="en-US" dirty="0"/>
          </a:p>
        </p:txBody>
      </p:sp>
      <p:sp>
        <p:nvSpPr>
          <p:cNvPr id="10" name="Slide Number Placeholder 9">
            <a:extLst>
              <a:ext uri="{FF2B5EF4-FFF2-40B4-BE49-F238E27FC236}">
                <a16:creationId xmlns:a16="http://schemas.microsoft.com/office/drawing/2014/main" id="{EC995B8B-8AA5-4547-A08D-D93D428F27AB}"/>
              </a:ext>
            </a:extLst>
          </p:cNvPr>
          <p:cNvSpPr>
            <a:spLocks noGrp="1"/>
          </p:cNvSpPr>
          <p:nvPr>
            <p:ph type="sldNum" sz="quarter" idx="5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26732416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4 Icons + Short Copy_Dark_Pillar">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A1CE1DA-7195-4605-89FA-5450EE716109}"/>
              </a:ext>
            </a:extLst>
          </p:cNvPr>
          <p:cNvSpPr>
            <a:spLocks noGrp="1"/>
          </p:cNvSpPr>
          <p:nvPr>
            <p:ph type="title" hasCustomPrompt="1"/>
          </p:nvPr>
        </p:nvSpPr>
        <p:spPr/>
        <p:txBody>
          <a:bodyPr/>
          <a:lstStyle>
            <a:lvl1pPr>
              <a:defRPr/>
            </a:lvl1pPr>
          </a:lstStyle>
          <a:p>
            <a:r>
              <a:rPr lang="en-US" dirty="0"/>
              <a:t>Title</a:t>
            </a:r>
          </a:p>
        </p:txBody>
      </p:sp>
      <p:sp>
        <p:nvSpPr>
          <p:cNvPr id="35" name="Picture Placeholder 2">
            <a:extLst>
              <a:ext uri="{FF2B5EF4-FFF2-40B4-BE49-F238E27FC236}">
                <a16:creationId xmlns:a16="http://schemas.microsoft.com/office/drawing/2014/main" id="{46CCE7F5-A09E-4DCD-9700-329F834F34A6}"/>
              </a:ext>
            </a:extLst>
          </p:cNvPr>
          <p:cNvSpPr>
            <a:spLocks noGrp="1"/>
          </p:cNvSpPr>
          <p:nvPr>
            <p:ph type="pic" sz="quarter" idx="26" hasCustomPrompt="1"/>
          </p:nvPr>
        </p:nvSpPr>
        <p:spPr>
          <a:xfrm>
            <a:off x="1463634" y="2085535"/>
            <a:ext cx="1530305" cy="1372115"/>
          </a:xfrm>
        </p:spPr>
        <p:txBody>
          <a:bodyPr/>
          <a:lstStyle>
            <a:lvl1pPr>
              <a:defRPr sz="1200" b="0" i="0">
                <a:solidFill>
                  <a:schemeClr val="tx2"/>
                </a:solidFill>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36" name="Text Placeholder 21">
            <a:extLst>
              <a:ext uri="{FF2B5EF4-FFF2-40B4-BE49-F238E27FC236}">
                <a16:creationId xmlns:a16="http://schemas.microsoft.com/office/drawing/2014/main" id="{D9BB3EDA-A547-44C0-A7BE-0B67A3705535}"/>
              </a:ext>
            </a:extLst>
          </p:cNvPr>
          <p:cNvSpPr>
            <a:spLocks noGrp="1"/>
          </p:cNvSpPr>
          <p:nvPr>
            <p:ph type="body" sz="quarter" idx="25" hasCustomPrompt="1"/>
          </p:nvPr>
        </p:nvSpPr>
        <p:spPr>
          <a:xfrm>
            <a:off x="1379006" y="3759835"/>
            <a:ext cx="1699867" cy="223895"/>
          </a:xfrm>
          <a:prstGeom prst="rect">
            <a:avLst/>
          </a:prstGeom>
        </p:spPr>
        <p:txBody>
          <a:bodyPr lIns="0" tIns="0" rIns="0" bIns="0"/>
          <a:lstStyle>
            <a:lvl1pPr algn="l">
              <a:lnSpc>
                <a:spcPts val="1880"/>
              </a:lnSpc>
              <a:defRPr sz="1200" b="1" i="0">
                <a:solidFill>
                  <a:schemeClr val="accent2"/>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37" name="Text Placeholder 21">
            <a:extLst>
              <a:ext uri="{FF2B5EF4-FFF2-40B4-BE49-F238E27FC236}">
                <a16:creationId xmlns:a16="http://schemas.microsoft.com/office/drawing/2014/main" id="{82897315-8CC7-4D52-B2FB-3F536CD46AB7}"/>
              </a:ext>
            </a:extLst>
          </p:cNvPr>
          <p:cNvSpPr>
            <a:spLocks noGrp="1"/>
          </p:cNvSpPr>
          <p:nvPr>
            <p:ph type="body" sz="quarter" idx="24" hasCustomPrompt="1"/>
          </p:nvPr>
        </p:nvSpPr>
        <p:spPr>
          <a:xfrm>
            <a:off x="1379006" y="4081414"/>
            <a:ext cx="1699869" cy="1130291"/>
          </a:xfrm>
          <a:prstGeom prst="rect">
            <a:avLst/>
          </a:prstGeom>
        </p:spPr>
        <p:txBody>
          <a:bodyPr lIns="0" tIns="0" rIns="0" bIns="0"/>
          <a:lstStyle>
            <a:lvl1pPr algn="l">
              <a:lnSpc>
                <a:spcPct val="100000"/>
              </a:lnSpc>
              <a:defRPr sz="105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cxnSp>
        <p:nvCxnSpPr>
          <p:cNvPr id="38" name="Straight Connector 37">
            <a:extLst>
              <a:ext uri="{FF2B5EF4-FFF2-40B4-BE49-F238E27FC236}">
                <a16:creationId xmlns:a16="http://schemas.microsoft.com/office/drawing/2014/main" id="{F6984BE9-3B60-4190-88C0-D83FEB316373}"/>
              </a:ext>
              <a:ext uri="{C183D7F6-B498-43B3-948B-1728B52AA6E4}">
                <adec:decorative xmlns:adec="http://schemas.microsoft.com/office/drawing/2017/decorative" val="1"/>
              </a:ext>
            </a:extLst>
          </p:cNvPr>
          <p:cNvCxnSpPr>
            <a:cxnSpLocks/>
          </p:cNvCxnSpPr>
          <p:nvPr userDrawn="1"/>
        </p:nvCxnSpPr>
        <p:spPr>
          <a:xfrm>
            <a:off x="3476648" y="1579402"/>
            <a:ext cx="0" cy="4378421"/>
          </a:xfrm>
          <a:prstGeom prst="line">
            <a:avLst/>
          </a:prstGeom>
          <a:ln>
            <a:solidFill>
              <a:srgbClr val="AEA8A2">
                <a:alpha val="50000"/>
              </a:srgbClr>
            </a:solidFill>
          </a:ln>
        </p:spPr>
        <p:style>
          <a:lnRef idx="1">
            <a:schemeClr val="accent1"/>
          </a:lnRef>
          <a:fillRef idx="0">
            <a:schemeClr val="accent1"/>
          </a:fillRef>
          <a:effectRef idx="0">
            <a:schemeClr val="accent1"/>
          </a:effectRef>
          <a:fontRef idx="minor">
            <a:schemeClr val="tx1"/>
          </a:fontRef>
        </p:style>
      </p:cxnSp>
      <p:sp>
        <p:nvSpPr>
          <p:cNvPr id="39" name="Picture Placeholder 2">
            <a:extLst>
              <a:ext uri="{FF2B5EF4-FFF2-40B4-BE49-F238E27FC236}">
                <a16:creationId xmlns:a16="http://schemas.microsoft.com/office/drawing/2014/main" id="{2D404F8A-5728-4FFA-90D0-2C0C0B21B249}"/>
              </a:ext>
            </a:extLst>
          </p:cNvPr>
          <p:cNvSpPr>
            <a:spLocks noGrp="1"/>
          </p:cNvSpPr>
          <p:nvPr>
            <p:ph type="pic" sz="quarter" idx="27" hasCustomPrompt="1"/>
          </p:nvPr>
        </p:nvSpPr>
        <p:spPr>
          <a:xfrm>
            <a:off x="3947359" y="2085535"/>
            <a:ext cx="1530305" cy="1372115"/>
          </a:xfrm>
        </p:spPr>
        <p:txBody>
          <a:bodyPr/>
          <a:lstStyle>
            <a:lvl1pPr>
              <a:defRPr sz="1200" b="0" i="0">
                <a:solidFill>
                  <a:schemeClr val="tx2"/>
                </a:solidFill>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40" name="Text Placeholder 21">
            <a:extLst>
              <a:ext uri="{FF2B5EF4-FFF2-40B4-BE49-F238E27FC236}">
                <a16:creationId xmlns:a16="http://schemas.microsoft.com/office/drawing/2014/main" id="{9A5DE7EA-6E4E-46AF-BD5C-674D131CAFFE}"/>
              </a:ext>
            </a:extLst>
          </p:cNvPr>
          <p:cNvSpPr>
            <a:spLocks noGrp="1"/>
          </p:cNvSpPr>
          <p:nvPr>
            <p:ph type="body" sz="quarter" idx="28" hasCustomPrompt="1"/>
          </p:nvPr>
        </p:nvSpPr>
        <p:spPr>
          <a:xfrm>
            <a:off x="3862731" y="3759835"/>
            <a:ext cx="1699867" cy="223895"/>
          </a:xfrm>
          <a:prstGeom prst="rect">
            <a:avLst/>
          </a:prstGeom>
        </p:spPr>
        <p:txBody>
          <a:bodyPr lIns="0" tIns="0" rIns="0" bIns="0"/>
          <a:lstStyle>
            <a:lvl1pPr algn="l">
              <a:lnSpc>
                <a:spcPts val="1880"/>
              </a:lnSpc>
              <a:defRPr sz="1200" b="1" i="0">
                <a:solidFill>
                  <a:schemeClr val="accent2"/>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1" name="Text Placeholder 21">
            <a:extLst>
              <a:ext uri="{FF2B5EF4-FFF2-40B4-BE49-F238E27FC236}">
                <a16:creationId xmlns:a16="http://schemas.microsoft.com/office/drawing/2014/main" id="{8975B778-9BA6-4B49-9EE6-E6A303C1DAC3}"/>
              </a:ext>
            </a:extLst>
          </p:cNvPr>
          <p:cNvSpPr>
            <a:spLocks noGrp="1"/>
          </p:cNvSpPr>
          <p:nvPr>
            <p:ph type="body" sz="quarter" idx="29" hasCustomPrompt="1"/>
          </p:nvPr>
        </p:nvSpPr>
        <p:spPr>
          <a:xfrm>
            <a:off x="3862731" y="4081414"/>
            <a:ext cx="1699869" cy="1130291"/>
          </a:xfrm>
          <a:prstGeom prst="rect">
            <a:avLst/>
          </a:prstGeom>
        </p:spPr>
        <p:txBody>
          <a:bodyPr lIns="0" tIns="0" rIns="0" bIns="0"/>
          <a:lstStyle>
            <a:lvl1pPr algn="l">
              <a:lnSpc>
                <a:spcPct val="100000"/>
              </a:lnSpc>
              <a:defRPr sz="105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cxnSp>
        <p:nvCxnSpPr>
          <p:cNvPr id="42" name="Straight Connector 41">
            <a:extLst>
              <a:ext uri="{FF2B5EF4-FFF2-40B4-BE49-F238E27FC236}">
                <a16:creationId xmlns:a16="http://schemas.microsoft.com/office/drawing/2014/main" id="{177F2562-E476-443F-80EF-B5936DB731E3}"/>
              </a:ext>
              <a:ext uri="{C183D7F6-B498-43B3-948B-1728B52AA6E4}">
                <adec:decorative xmlns:adec="http://schemas.microsoft.com/office/drawing/2017/decorative" val="1"/>
              </a:ext>
            </a:extLst>
          </p:cNvPr>
          <p:cNvCxnSpPr>
            <a:cxnSpLocks/>
          </p:cNvCxnSpPr>
          <p:nvPr userDrawn="1"/>
        </p:nvCxnSpPr>
        <p:spPr>
          <a:xfrm>
            <a:off x="6047128" y="1579402"/>
            <a:ext cx="0" cy="4378421"/>
          </a:xfrm>
          <a:prstGeom prst="line">
            <a:avLst/>
          </a:prstGeom>
          <a:ln>
            <a:solidFill>
              <a:srgbClr val="AEA8A2">
                <a:alpha val="50000"/>
              </a:srgbClr>
            </a:solidFill>
          </a:ln>
        </p:spPr>
        <p:style>
          <a:lnRef idx="1">
            <a:schemeClr val="accent1"/>
          </a:lnRef>
          <a:fillRef idx="0">
            <a:schemeClr val="accent1"/>
          </a:fillRef>
          <a:effectRef idx="0">
            <a:schemeClr val="accent1"/>
          </a:effectRef>
          <a:fontRef idx="minor">
            <a:schemeClr val="tx1"/>
          </a:fontRef>
        </p:style>
      </p:cxnSp>
      <p:sp>
        <p:nvSpPr>
          <p:cNvPr id="43" name="Picture Placeholder 2">
            <a:extLst>
              <a:ext uri="{FF2B5EF4-FFF2-40B4-BE49-F238E27FC236}">
                <a16:creationId xmlns:a16="http://schemas.microsoft.com/office/drawing/2014/main" id="{2810B0A0-AA79-4D46-A4B5-3612555DB820}"/>
              </a:ext>
            </a:extLst>
          </p:cNvPr>
          <p:cNvSpPr>
            <a:spLocks noGrp="1"/>
          </p:cNvSpPr>
          <p:nvPr>
            <p:ph type="pic" sz="quarter" idx="30" hasCustomPrompt="1"/>
          </p:nvPr>
        </p:nvSpPr>
        <p:spPr>
          <a:xfrm>
            <a:off x="6637828" y="2085535"/>
            <a:ext cx="1530305" cy="1372115"/>
          </a:xfrm>
        </p:spPr>
        <p:txBody>
          <a:bodyPr/>
          <a:lstStyle>
            <a:lvl1pPr>
              <a:defRPr sz="1200" b="0" i="0">
                <a:solidFill>
                  <a:schemeClr val="tx2"/>
                </a:solidFill>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44" name="Text Placeholder 21">
            <a:extLst>
              <a:ext uri="{FF2B5EF4-FFF2-40B4-BE49-F238E27FC236}">
                <a16:creationId xmlns:a16="http://schemas.microsoft.com/office/drawing/2014/main" id="{76436B20-D0FC-4275-A0F2-17AC7793CAAA}"/>
              </a:ext>
            </a:extLst>
          </p:cNvPr>
          <p:cNvSpPr>
            <a:spLocks noGrp="1"/>
          </p:cNvSpPr>
          <p:nvPr>
            <p:ph type="body" sz="quarter" idx="31" hasCustomPrompt="1"/>
          </p:nvPr>
        </p:nvSpPr>
        <p:spPr>
          <a:xfrm>
            <a:off x="6553200" y="3759835"/>
            <a:ext cx="1699867" cy="223895"/>
          </a:xfrm>
          <a:prstGeom prst="rect">
            <a:avLst/>
          </a:prstGeom>
        </p:spPr>
        <p:txBody>
          <a:bodyPr lIns="0" tIns="0" rIns="0" bIns="0"/>
          <a:lstStyle>
            <a:lvl1pPr algn="l">
              <a:lnSpc>
                <a:spcPts val="1880"/>
              </a:lnSpc>
              <a:defRPr sz="1200" b="1" i="0">
                <a:solidFill>
                  <a:schemeClr val="accent2"/>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5" name="Text Placeholder 21">
            <a:extLst>
              <a:ext uri="{FF2B5EF4-FFF2-40B4-BE49-F238E27FC236}">
                <a16:creationId xmlns:a16="http://schemas.microsoft.com/office/drawing/2014/main" id="{119F9781-9736-40F7-B970-B5CF0A367C10}"/>
              </a:ext>
            </a:extLst>
          </p:cNvPr>
          <p:cNvSpPr>
            <a:spLocks noGrp="1"/>
          </p:cNvSpPr>
          <p:nvPr>
            <p:ph type="body" sz="quarter" idx="32" hasCustomPrompt="1"/>
          </p:nvPr>
        </p:nvSpPr>
        <p:spPr>
          <a:xfrm>
            <a:off x="6553200" y="4081414"/>
            <a:ext cx="1699869" cy="1130291"/>
          </a:xfrm>
          <a:prstGeom prst="rect">
            <a:avLst/>
          </a:prstGeom>
        </p:spPr>
        <p:txBody>
          <a:bodyPr lIns="0" tIns="0" rIns="0" bIns="0"/>
          <a:lstStyle>
            <a:lvl1pPr algn="l">
              <a:lnSpc>
                <a:spcPct val="100000"/>
              </a:lnSpc>
              <a:defRPr sz="105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cxnSp>
        <p:nvCxnSpPr>
          <p:cNvPr id="46" name="Straight Connector 45">
            <a:extLst>
              <a:ext uri="{FF2B5EF4-FFF2-40B4-BE49-F238E27FC236}">
                <a16:creationId xmlns:a16="http://schemas.microsoft.com/office/drawing/2014/main" id="{F566D2BA-0792-4A88-BE88-09999418A0FC}"/>
              </a:ext>
              <a:ext uri="{C183D7F6-B498-43B3-948B-1728B52AA6E4}">
                <adec:decorative xmlns:adec="http://schemas.microsoft.com/office/drawing/2017/decorative" val="1"/>
              </a:ext>
            </a:extLst>
          </p:cNvPr>
          <p:cNvCxnSpPr>
            <a:cxnSpLocks/>
          </p:cNvCxnSpPr>
          <p:nvPr userDrawn="1"/>
        </p:nvCxnSpPr>
        <p:spPr>
          <a:xfrm>
            <a:off x="8688728" y="1579402"/>
            <a:ext cx="0" cy="4378421"/>
          </a:xfrm>
          <a:prstGeom prst="line">
            <a:avLst/>
          </a:prstGeom>
          <a:ln>
            <a:solidFill>
              <a:srgbClr val="AEA8A2">
                <a:alpha val="50000"/>
              </a:srgbClr>
            </a:solidFill>
          </a:ln>
        </p:spPr>
        <p:style>
          <a:lnRef idx="1">
            <a:schemeClr val="accent1"/>
          </a:lnRef>
          <a:fillRef idx="0">
            <a:schemeClr val="accent1"/>
          </a:fillRef>
          <a:effectRef idx="0">
            <a:schemeClr val="accent1"/>
          </a:effectRef>
          <a:fontRef idx="minor">
            <a:schemeClr val="tx1"/>
          </a:fontRef>
        </p:style>
      </p:cxnSp>
      <p:sp>
        <p:nvSpPr>
          <p:cNvPr id="47" name="Picture Placeholder 2">
            <a:extLst>
              <a:ext uri="{FF2B5EF4-FFF2-40B4-BE49-F238E27FC236}">
                <a16:creationId xmlns:a16="http://schemas.microsoft.com/office/drawing/2014/main" id="{4281C896-D582-4412-ACBE-5224EC94E5AC}"/>
              </a:ext>
            </a:extLst>
          </p:cNvPr>
          <p:cNvSpPr>
            <a:spLocks noGrp="1"/>
          </p:cNvSpPr>
          <p:nvPr>
            <p:ph type="pic" sz="quarter" idx="33" hasCustomPrompt="1"/>
          </p:nvPr>
        </p:nvSpPr>
        <p:spPr>
          <a:xfrm>
            <a:off x="9271203" y="2085535"/>
            <a:ext cx="1530305" cy="1372115"/>
          </a:xfrm>
        </p:spPr>
        <p:txBody>
          <a:bodyPr/>
          <a:lstStyle>
            <a:lvl1pPr>
              <a:defRPr sz="1200" b="0" i="0">
                <a:solidFill>
                  <a:schemeClr val="tx2"/>
                </a:solidFill>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48" name="Text Placeholder 21">
            <a:extLst>
              <a:ext uri="{FF2B5EF4-FFF2-40B4-BE49-F238E27FC236}">
                <a16:creationId xmlns:a16="http://schemas.microsoft.com/office/drawing/2014/main" id="{A06B7915-6934-4778-9B06-0B63A21157AC}"/>
              </a:ext>
            </a:extLst>
          </p:cNvPr>
          <p:cNvSpPr>
            <a:spLocks noGrp="1"/>
          </p:cNvSpPr>
          <p:nvPr>
            <p:ph type="body" sz="quarter" idx="34" hasCustomPrompt="1"/>
          </p:nvPr>
        </p:nvSpPr>
        <p:spPr>
          <a:xfrm>
            <a:off x="9186575" y="3759835"/>
            <a:ext cx="1699867" cy="223895"/>
          </a:xfrm>
          <a:prstGeom prst="rect">
            <a:avLst/>
          </a:prstGeom>
        </p:spPr>
        <p:txBody>
          <a:bodyPr lIns="0" tIns="0" rIns="0" bIns="0"/>
          <a:lstStyle>
            <a:lvl1pPr algn="l">
              <a:lnSpc>
                <a:spcPts val="1880"/>
              </a:lnSpc>
              <a:defRPr sz="1200" b="1" i="0">
                <a:solidFill>
                  <a:schemeClr val="accent2"/>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9" name="Text Placeholder 21">
            <a:extLst>
              <a:ext uri="{FF2B5EF4-FFF2-40B4-BE49-F238E27FC236}">
                <a16:creationId xmlns:a16="http://schemas.microsoft.com/office/drawing/2014/main" id="{47667F61-D8C0-4CFD-9F2C-77FF6AFFD197}"/>
              </a:ext>
            </a:extLst>
          </p:cNvPr>
          <p:cNvSpPr>
            <a:spLocks noGrp="1"/>
          </p:cNvSpPr>
          <p:nvPr>
            <p:ph type="body" sz="quarter" idx="35" hasCustomPrompt="1"/>
          </p:nvPr>
        </p:nvSpPr>
        <p:spPr>
          <a:xfrm>
            <a:off x="9186575" y="4081414"/>
            <a:ext cx="1699869" cy="1130291"/>
          </a:xfrm>
          <a:prstGeom prst="rect">
            <a:avLst/>
          </a:prstGeom>
        </p:spPr>
        <p:txBody>
          <a:bodyPr lIns="0" tIns="0" rIns="0" bIns="0"/>
          <a:lstStyle>
            <a:lvl1pPr algn="l">
              <a:lnSpc>
                <a:spcPct val="100000"/>
              </a:lnSpc>
              <a:defRPr sz="105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sp>
        <p:nvSpPr>
          <p:cNvPr id="4" name="Date Placeholder 3">
            <a:extLst>
              <a:ext uri="{FF2B5EF4-FFF2-40B4-BE49-F238E27FC236}">
                <a16:creationId xmlns:a16="http://schemas.microsoft.com/office/drawing/2014/main" id="{1467208D-BE66-4851-B1B8-1416EEBED18B}"/>
              </a:ext>
            </a:extLst>
          </p:cNvPr>
          <p:cNvSpPr>
            <a:spLocks noGrp="1"/>
          </p:cNvSpPr>
          <p:nvPr>
            <p:ph type="dt" sz="half" idx="50"/>
          </p:nvPr>
        </p:nvSpPr>
        <p:spPr/>
        <p:txBody>
          <a:bodyPr/>
          <a:lstStyle/>
          <a:p>
            <a:r>
              <a:rPr lang="en-US"/>
              <a:t>[Date]</a:t>
            </a:r>
            <a:endParaRPr lang="en-US" dirty="0"/>
          </a:p>
        </p:txBody>
      </p:sp>
      <p:sp>
        <p:nvSpPr>
          <p:cNvPr id="5" name="Footer Placeholder 4">
            <a:extLst>
              <a:ext uri="{FF2B5EF4-FFF2-40B4-BE49-F238E27FC236}">
                <a16:creationId xmlns:a16="http://schemas.microsoft.com/office/drawing/2014/main" id="{980EEEE0-ADEE-4E28-A72C-7C5C7E5FD67E}"/>
              </a:ext>
            </a:extLst>
          </p:cNvPr>
          <p:cNvSpPr>
            <a:spLocks noGrp="1"/>
          </p:cNvSpPr>
          <p:nvPr>
            <p:ph type="ftr" sz="quarter" idx="51"/>
          </p:nvPr>
        </p:nvSpPr>
        <p:spPr/>
        <p:txBody>
          <a:bodyPr/>
          <a:lstStyle/>
          <a:p>
            <a:r>
              <a:rPr lang="en-US"/>
              <a:t>Copyright © 2023, Oracle and/or its affiliates  |  Confidential: Internal/Restricted/Highly Restricted</a:t>
            </a:r>
            <a:endParaRPr lang="en-US" dirty="0"/>
          </a:p>
        </p:txBody>
      </p:sp>
      <p:sp>
        <p:nvSpPr>
          <p:cNvPr id="6" name="Slide Number Placeholder 5">
            <a:extLst>
              <a:ext uri="{FF2B5EF4-FFF2-40B4-BE49-F238E27FC236}">
                <a16:creationId xmlns:a16="http://schemas.microsoft.com/office/drawing/2014/main" id="{57E5792B-99EA-437A-A8C5-020DA8864709}"/>
              </a:ext>
            </a:extLst>
          </p:cNvPr>
          <p:cNvSpPr>
            <a:spLocks noGrp="1"/>
          </p:cNvSpPr>
          <p:nvPr>
            <p:ph type="sldNum" sz="quarter" idx="5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8248367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 + Illustration_Light_Pillar">
    <p:bg>
      <p:bgPr>
        <a:solidFill>
          <a:schemeClr val="accent2">
            <a:alpha val="60000"/>
          </a:schemeClr>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84E07130-BA5A-0341-998E-00FA00EECD54}"/>
              </a:ext>
              <a:ext uri="{C183D7F6-B498-43B3-948B-1728B52AA6E4}">
                <adec:decorative xmlns:adec="http://schemas.microsoft.com/office/drawing/2017/decorative" val="1"/>
              </a:ext>
            </a:extLst>
          </p:cNvPr>
          <p:cNvSpPr/>
          <p:nvPr userDrawn="1"/>
        </p:nvSpPr>
        <p:spPr>
          <a:xfrm>
            <a:off x="0" y="6178"/>
            <a:ext cx="12192000" cy="6858000"/>
          </a:xfrm>
          <a:prstGeom prst="rect">
            <a:avLst/>
          </a:prstGeom>
          <a:blipFill dpi="0" rotWithShape="1">
            <a:blip r:embed="rId2" cstate="screen">
              <a:alphaModFix amt="4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itle 1">
            <a:extLst>
              <a:ext uri="{FF2B5EF4-FFF2-40B4-BE49-F238E27FC236}">
                <a16:creationId xmlns:a16="http://schemas.microsoft.com/office/drawing/2014/main" id="{C0384889-0D44-4623-9E36-973C30CA8FFC}"/>
              </a:ext>
            </a:extLst>
          </p:cNvPr>
          <p:cNvSpPr>
            <a:spLocks noGrp="1"/>
          </p:cNvSpPr>
          <p:nvPr>
            <p:ph type="title" hasCustomPrompt="1"/>
          </p:nvPr>
        </p:nvSpPr>
        <p:spPr>
          <a:xfrm>
            <a:off x="768875" y="182403"/>
            <a:ext cx="4758468" cy="822960"/>
          </a:xfrm>
        </p:spPr>
        <p:txBody>
          <a:bodyPr/>
          <a:lstStyle/>
          <a:p>
            <a:r>
              <a:rPr lang="en-US" dirty="0"/>
              <a:t>Title</a:t>
            </a:r>
          </a:p>
        </p:txBody>
      </p:sp>
      <p:sp>
        <p:nvSpPr>
          <p:cNvPr id="20" name="Text Placeholder 21">
            <a:extLst>
              <a:ext uri="{FF2B5EF4-FFF2-40B4-BE49-F238E27FC236}">
                <a16:creationId xmlns:a16="http://schemas.microsoft.com/office/drawing/2014/main" id="{5FFA19F3-F0DE-904F-A1EB-1E14E01C018F}"/>
              </a:ext>
            </a:extLst>
          </p:cNvPr>
          <p:cNvSpPr>
            <a:spLocks noGrp="1"/>
          </p:cNvSpPr>
          <p:nvPr>
            <p:ph type="body" sz="quarter" idx="35" hasCustomPrompt="1"/>
          </p:nvPr>
        </p:nvSpPr>
        <p:spPr>
          <a:xfrm>
            <a:off x="738121" y="1737874"/>
            <a:ext cx="4762530" cy="720907"/>
          </a:xfrm>
          <a:prstGeom prst="rect">
            <a:avLst/>
          </a:prstGeom>
        </p:spPr>
        <p:txBody>
          <a:bodyPr lIns="0" tIns="0" rIns="0" bIns="0"/>
          <a:lstStyle>
            <a:lvl1pPr algn="l">
              <a:lnSpc>
                <a:spcPts val="1880"/>
              </a:lnSpc>
              <a:defRPr sz="1400" b="1" i="0">
                <a:solidFill>
                  <a:srgbClr val="36293C"/>
                </a:solidFill>
                <a:latin typeface="Oracle Sans" panose="020B0503020204020204" pitchFamily="34" charset="0"/>
                <a:cs typeface="Oracle Sans" panose="020B05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26" name="Text Placeholder 21">
            <a:extLst>
              <a:ext uri="{FF2B5EF4-FFF2-40B4-BE49-F238E27FC236}">
                <a16:creationId xmlns:a16="http://schemas.microsoft.com/office/drawing/2014/main" id="{57757A24-B32C-B04D-9BA0-AD7C02A73754}"/>
              </a:ext>
            </a:extLst>
          </p:cNvPr>
          <p:cNvSpPr>
            <a:spLocks noGrp="1"/>
          </p:cNvSpPr>
          <p:nvPr>
            <p:ph type="body" sz="quarter" idx="32" hasCustomPrompt="1"/>
          </p:nvPr>
        </p:nvSpPr>
        <p:spPr>
          <a:xfrm>
            <a:off x="738120" y="2690711"/>
            <a:ext cx="4762532" cy="162478"/>
          </a:xfrm>
          <a:prstGeom prst="rect">
            <a:avLst/>
          </a:prstGeom>
        </p:spPr>
        <p:txBody>
          <a:bodyPr lIns="0" tIns="0" rIns="0" bIns="0"/>
          <a:lstStyle>
            <a:lvl1pPr marL="180975" indent="-180975" algn="l">
              <a:spcAft>
                <a:spcPts val="600"/>
              </a:spcAft>
              <a:buClr>
                <a:schemeClr val="accent5"/>
              </a:buClr>
              <a:buFont typeface="Arial" panose="020B0604020202020204" pitchFamily="34" charset="0"/>
              <a:buChar char="•"/>
              <a:tabLst/>
              <a:defRPr sz="1400" b="1" i="0">
                <a:solidFill>
                  <a:schemeClr val="accent5"/>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22" name="Text Placeholder 21">
            <a:extLst>
              <a:ext uri="{FF2B5EF4-FFF2-40B4-BE49-F238E27FC236}">
                <a16:creationId xmlns:a16="http://schemas.microsoft.com/office/drawing/2014/main" id="{DBAD9E94-7A74-A34C-A552-EE0B94D10A1D}"/>
              </a:ext>
            </a:extLst>
          </p:cNvPr>
          <p:cNvSpPr>
            <a:spLocks noGrp="1"/>
          </p:cNvSpPr>
          <p:nvPr>
            <p:ph type="body" sz="quarter" idx="31" hasCustomPrompt="1"/>
          </p:nvPr>
        </p:nvSpPr>
        <p:spPr>
          <a:xfrm>
            <a:off x="738121" y="2932643"/>
            <a:ext cx="4762530" cy="606635"/>
          </a:xfrm>
          <a:prstGeom prst="rect">
            <a:avLst/>
          </a:prstGeom>
        </p:spPr>
        <p:txBody>
          <a:bodyPr lIns="180000" tIns="0" rIns="0" bIns="0"/>
          <a:lstStyle>
            <a:lvl1pPr algn="l">
              <a:lnSpc>
                <a:spcPts val="1680"/>
              </a:lnSpc>
              <a:defRPr sz="1200" b="0" i="0">
                <a:solidFill>
                  <a:srgbClr val="36293C"/>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27" name="Text Placeholder 21">
            <a:extLst>
              <a:ext uri="{FF2B5EF4-FFF2-40B4-BE49-F238E27FC236}">
                <a16:creationId xmlns:a16="http://schemas.microsoft.com/office/drawing/2014/main" id="{5E18D9EF-730F-E743-A97F-C6E404C510BC}"/>
              </a:ext>
            </a:extLst>
          </p:cNvPr>
          <p:cNvSpPr>
            <a:spLocks noGrp="1"/>
          </p:cNvSpPr>
          <p:nvPr>
            <p:ph type="body" sz="quarter" idx="38" hasCustomPrompt="1"/>
          </p:nvPr>
        </p:nvSpPr>
        <p:spPr>
          <a:xfrm>
            <a:off x="738120" y="3801890"/>
            <a:ext cx="4762532" cy="162478"/>
          </a:xfrm>
          <a:prstGeom prst="rect">
            <a:avLst/>
          </a:prstGeom>
        </p:spPr>
        <p:txBody>
          <a:bodyPr lIns="0" tIns="0" rIns="0" bIns="0"/>
          <a:lstStyle>
            <a:lvl1pPr marL="180975" indent="-180975" algn="l">
              <a:spcAft>
                <a:spcPts val="600"/>
              </a:spcAft>
              <a:buClr>
                <a:schemeClr val="accent5"/>
              </a:buClr>
              <a:buFont typeface="Arial" panose="020B0604020202020204" pitchFamily="34" charset="0"/>
              <a:buChar char="•"/>
              <a:tabLst/>
              <a:defRPr sz="1400" b="1" i="0">
                <a:solidFill>
                  <a:schemeClr val="accent5"/>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24" name="Text Placeholder 21">
            <a:extLst>
              <a:ext uri="{FF2B5EF4-FFF2-40B4-BE49-F238E27FC236}">
                <a16:creationId xmlns:a16="http://schemas.microsoft.com/office/drawing/2014/main" id="{9C359B9B-D2DA-FB4B-AAAD-6CFFD8E46CFA}"/>
              </a:ext>
            </a:extLst>
          </p:cNvPr>
          <p:cNvSpPr>
            <a:spLocks noGrp="1"/>
          </p:cNvSpPr>
          <p:nvPr>
            <p:ph type="body" sz="quarter" idx="36" hasCustomPrompt="1"/>
          </p:nvPr>
        </p:nvSpPr>
        <p:spPr>
          <a:xfrm>
            <a:off x="738121" y="4041610"/>
            <a:ext cx="4762530" cy="606635"/>
          </a:xfrm>
          <a:prstGeom prst="rect">
            <a:avLst/>
          </a:prstGeom>
        </p:spPr>
        <p:txBody>
          <a:bodyPr lIns="180000" tIns="0" rIns="0" bIns="0"/>
          <a:lstStyle>
            <a:lvl1pPr algn="l">
              <a:lnSpc>
                <a:spcPts val="1680"/>
              </a:lnSpc>
              <a:defRPr sz="1200" b="0" i="0">
                <a:solidFill>
                  <a:srgbClr val="36293C"/>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28" name="Text Placeholder 21">
            <a:extLst>
              <a:ext uri="{FF2B5EF4-FFF2-40B4-BE49-F238E27FC236}">
                <a16:creationId xmlns:a16="http://schemas.microsoft.com/office/drawing/2014/main" id="{705E9678-4AE2-9B4E-BFE6-764DF0EF5D48}"/>
              </a:ext>
            </a:extLst>
          </p:cNvPr>
          <p:cNvSpPr>
            <a:spLocks noGrp="1"/>
          </p:cNvSpPr>
          <p:nvPr>
            <p:ph type="body" sz="quarter" idx="39" hasCustomPrompt="1"/>
          </p:nvPr>
        </p:nvSpPr>
        <p:spPr>
          <a:xfrm>
            <a:off x="738120" y="4856833"/>
            <a:ext cx="4762532" cy="162478"/>
          </a:xfrm>
          <a:prstGeom prst="rect">
            <a:avLst/>
          </a:prstGeom>
        </p:spPr>
        <p:txBody>
          <a:bodyPr lIns="0" tIns="0" rIns="0" bIns="0"/>
          <a:lstStyle>
            <a:lvl1pPr marL="180975" indent="-180975" algn="l">
              <a:spcAft>
                <a:spcPts val="600"/>
              </a:spcAft>
              <a:buClr>
                <a:schemeClr val="accent5"/>
              </a:buClr>
              <a:buFont typeface="Arial" panose="020B0604020202020204" pitchFamily="34" charset="0"/>
              <a:buChar char="•"/>
              <a:tabLst/>
              <a:defRPr sz="1400" b="1" i="0">
                <a:solidFill>
                  <a:schemeClr val="accent5"/>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25" name="Text Placeholder 21">
            <a:extLst>
              <a:ext uri="{FF2B5EF4-FFF2-40B4-BE49-F238E27FC236}">
                <a16:creationId xmlns:a16="http://schemas.microsoft.com/office/drawing/2014/main" id="{7AAF4629-1659-1848-BBE3-0D9BF0259D97}"/>
              </a:ext>
            </a:extLst>
          </p:cNvPr>
          <p:cNvSpPr>
            <a:spLocks noGrp="1"/>
          </p:cNvSpPr>
          <p:nvPr>
            <p:ph type="body" sz="quarter" idx="37" hasCustomPrompt="1"/>
          </p:nvPr>
        </p:nvSpPr>
        <p:spPr>
          <a:xfrm>
            <a:off x="738121" y="5096553"/>
            <a:ext cx="4762530" cy="606635"/>
          </a:xfrm>
          <a:prstGeom prst="rect">
            <a:avLst/>
          </a:prstGeom>
        </p:spPr>
        <p:txBody>
          <a:bodyPr lIns="180000" tIns="0" rIns="0" bIns="0"/>
          <a:lstStyle>
            <a:lvl1pPr algn="l">
              <a:lnSpc>
                <a:spcPts val="1680"/>
              </a:lnSpc>
              <a:defRPr sz="1200" b="0" i="0">
                <a:solidFill>
                  <a:srgbClr val="36293C"/>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18" name="Picture Placeholder 17">
            <a:extLst>
              <a:ext uri="{FF2B5EF4-FFF2-40B4-BE49-F238E27FC236}">
                <a16:creationId xmlns:a16="http://schemas.microsoft.com/office/drawing/2014/main" id="{BB55E146-CDC2-714E-AEDA-21D37E508E28}"/>
              </a:ext>
            </a:extLst>
          </p:cNvPr>
          <p:cNvSpPr>
            <a:spLocks noGrp="1"/>
          </p:cNvSpPr>
          <p:nvPr>
            <p:ph type="pic" sz="quarter" idx="11" hasCustomPrompt="1"/>
          </p:nvPr>
        </p:nvSpPr>
        <p:spPr>
          <a:xfrm>
            <a:off x="6096000" y="0"/>
            <a:ext cx="6096000" cy="6858000"/>
          </a:xfrm>
          <a:solidFill>
            <a:schemeClr val="tx1">
              <a:lumMod val="10000"/>
              <a:lumOff val="90000"/>
            </a:schemeClr>
          </a:solidFill>
        </p:spPr>
        <p:txBody>
          <a:bodyPr lIns="72000" tIns="72000" rIns="0"/>
          <a:lstStyle>
            <a:lvl1pPr>
              <a:defRPr sz="1400" b="0" i="0">
                <a:solidFill>
                  <a:srgbClr val="36293C"/>
                </a:solidFill>
                <a:latin typeface="Oracle Sans Light" panose="020B0403020204020204" pitchFamily="34" charset="0"/>
                <a:cs typeface="Oracle Sans Light" panose="020B0403020204020204" pitchFamily="34" charset="0"/>
              </a:defRPr>
            </a:lvl1pPr>
          </a:lstStyle>
          <a:p>
            <a:r>
              <a:rPr lang="en-US" dirty="0"/>
              <a:t>Click icon to add illustration</a:t>
            </a:r>
          </a:p>
        </p:txBody>
      </p:sp>
      <p:sp>
        <p:nvSpPr>
          <p:cNvPr id="11" name="Date Placeholder 2">
            <a:extLst>
              <a:ext uri="{FF2B5EF4-FFF2-40B4-BE49-F238E27FC236}">
                <a16:creationId xmlns:a16="http://schemas.microsoft.com/office/drawing/2014/main" id="{02FE86E8-3569-AB4A-8466-3E28B967F19F}"/>
              </a:ext>
            </a:extLst>
          </p:cNvPr>
          <p:cNvSpPr>
            <a:spLocks noGrp="1"/>
          </p:cNvSpPr>
          <p:nvPr>
            <p:ph type="dt" sz="half" idx="10"/>
          </p:nvPr>
        </p:nvSpPr>
        <p:spPr>
          <a:xfrm>
            <a:off x="6873138" y="6425604"/>
            <a:ext cx="2743200" cy="363500"/>
          </a:xfrm>
        </p:spPr>
        <p:txBody>
          <a:bodyPr/>
          <a:lstStyle/>
          <a:p>
            <a:r>
              <a:rPr lang="en-US"/>
              <a:t>[Date]</a:t>
            </a:r>
            <a:endParaRPr lang="en-US" dirty="0"/>
          </a:p>
        </p:txBody>
      </p:sp>
      <p:sp>
        <p:nvSpPr>
          <p:cNvPr id="12" name="Footer Placeholder 3">
            <a:extLst>
              <a:ext uri="{FF2B5EF4-FFF2-40B4-BE49-F238E27FC236}">
                <a16:creationId xmlns:a16="http://schemas.microsoft.com/office/drawing/2014/main" id="{16D85CB2-6462-FA46-B7E7-A716A17CA5ED}"/>
              </a:ext>
            </a:extLst>
          </p:cNvPr>
          <p:cNvSpPr>
            <a:spLocks noGrp="1"/>
          </p:cNvSpPr>
          <p:nvPr>
            <p:ph type="ftr" sz="quarter" idx="33"/>
          </p:nvPr>
        </p:nvSpPr>
        <p:spPr>
          <a:xfrm>
            <a:off x="1127759" y="6423978"/>
            <a:ext cx="5745379" cy="365125"/>
          </a:xfrm>
          <a:prstGeom prst="rect">
            <a:avLst/>
          </a:prstGeom>
        </p:spPr>
        <p:txBody>
          <a:bodyPr/>
          <a:lstStyle/>
          <a:p>
            <a:r>
              <a:rPr lang="en-US"/>
              <a:t>Copyright © 2025, Oracle and/or its affiliates</a:t>
            </a:r>
            <a:endParaRPr lang="en-US" dirty="0"/>
          </a:p>
        </p:txBody>
      </p:sp>
      <p:sp>
        <p:nvSpPr>
          <p:cNvPr id="14" name="Slide Number Placeholder 4">
            <a:extLst>
              <a:ext uri="{FF2B5EF4-FFF2-40B4-BE49-F238E27FC236}">
                <a16:creationId xmlns:a16="http://schemas.microsoft.com/office/drawing/2014/main" id="{D70612A1-6FD4-6543-83A4-906E6368AF38}"/>
              </a:ext>
            </a:extLst>
          </p:cNvPr>
          <p:cNvSpPr>
            <a:spLocks noGrp="1"/>
          </p:cNvSpPr>
          <p:nvPr>
            <p:ph type="sldNum" sz="quarter" idx="12"/>
          </p:nvPr>
        </p:nvSpPr>
        <p:spPr>
          <a:xfrm>
            <a:off x="762000" y="6423660"/>
            <a:ext cx="365760" cy="365760"/>
          </a:xfrm>
        </p:spPr>
        <p:txBody>
          <a:bodyPr/>
          <a:lstStyle/>
          <a:p>
            <a:fld id="{345D60D9-5372-5F40-9443-0F9AE5BDC3C8}" type="slidenum">
              <a:rPr lang="en-US" smtClean="0"/>
              <a:pPr/>
              <a:t>‹#›</a:t>
            </a:fld>
            <a:endParaRPr lang="en-US" dirty="0"/>
          </a:p>
        </p:txBody>
      </p:sp>
      <p:pic>
        <p:nvPicPr>
          <p:cNvPr id="16" name="OTag">
            <a:extLst>
              <a:ext uri="{FF2B5EF4-FFF2-40B4-BE49-F238E27FC236}">
                <a16:creationId xmlns:a16="http://schemas.microsoft.com/office/drawing/2014/main" id="{05CE54E3-7A14-438F-A3D2-0293606168A4}"/>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4090114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4 Icons + Short Copy_Light_Pillar">
    <p:bg>
      <p:bgPr>
        <a:solidFill>
          <a:schemeClr val="accent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62FD9B2-05BD-4CBA-B8F0-2B0BE19643C9}"/>
              </a:ext>
            </a:extLst>
          </p:cNvPr>
          <p:cNvSpPr>
            <a:spLocks noGrp="1"/>
          </p:cNvSpPr>
          <p:nvPr>
            <p:ph type="title" hasCustomPrompt="1"/>
          </p:nvPr>
        </p:nvSpPr>
        <p:spPr/>
        <p:txBody>
          <a:bodyPr/>
          <a:lstStyle>
            <a:lvl1pPr>
              <a:defRPr>
                <a:solidFill>
                  <a:schemeClr val="accent5"/>
                </a:solidFill>
              </a:defRPr>
            </a:lvl1pPr>
          </a:lstStyle>
          <a:p>
            <a:r>
              <a:rPr lang="en-US" dirty="0"/>
              <a:t>Title</a:t>
            </a:r>
          </a:p>
        </p:txBody>
      </p:sp>
      <p:sp>
        <p:nvSpPr>
          <p:cNvPr id="34" name="Picture Placeholder 2">
            <a:extLst>
              <a:ext uri="{FF2B5EF4-FFF2-40B4-BE49-F238E27FC236}">
                <a16:creationId xmlns:a16="http://schemas.microsoft.com/office/drawing/2014/main" id="{F45F4CD0-5724-4981-A422-CB279DE19601}"/>
              </a:ext>
            </a:extLst>
          </p:cNvPr>
          <p:cNvSpPr>
            <a:spLocks noGrp="1"/>
          </p:cNvSpPr>
          <p:nvPr>
            <p:ph type="pic" sz="quarter" idx="26" hasCustomPrompt="1"/>
          </p:nvPr>
        </p:nvSpPr>
        <p:spPr>
          <a:xfrm>
            <a:off x="1463634" y="2085535"/>
            <a:ext cx="1530305" cy="1372115"/>
          </a:xfrm>
        </p:spPr>
        <p:txBody>
          <a:bodyPr/>
          <a:lstStyle>
            <a:lvl1pPr>
              <a:defRPr sz="1200" b="0" i="0">
                <a:solidFill>
                  <a:schemeClr val="tx2"/>
                </a:solidFill>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35" name="Text Placeholder 21">
            <a:extLst>
              <a:ext uri="{FF2B5EF4-FFF2-40B4-BE49-F238E27FC236}">
                <a16:creationId xmlns:a16="http://schemas.microsoft.com/office/drawing/2014/main" id="{6ED46CCD-C705-4471-910C-F444A7CDFC6D}"/>
              </a:ext>
            </a:extLst>
          </p:cNvPr>
          <p:cNvSpPr>
            <a:spLocks noGrp="1"/>
          </p:cNvSpPr>
          <p:nvPr>
            <p:ph type="body" sz="quarter" idx="25" hasCustomPrompt="1"/>
          </p:nvPr>
        </p:nvSpPr>
        <p:spPr>
          <a:xfrm>
            <a:off x="1379006" y="3759835"/>
            <a:ext cx="1699867" cy="223895"/>
          </a:xfrm>
          <a:prstGeom prst="rect">
            <a:avLst/>
          </a:prstGeom>
        </p:spPr>
        <p:txBody>
          <a:bodyPr lIns="0" tIns="0" rIns="0" bIns="0"/>
          <a:lstStyle>
            <a:lvl1pPr algn="l">
              <a:lnSpc>
                <a:spcPts val="1880"/>
              </a:lnSpc>
              <a:defRPr sz="1200" b="1" i="0">
                <a:solidFill>
                  <a:srgbClr val="47423E"/>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36" name="Text Placeholder 21">
            <a:extLst>
              <a:ext uri="{FF2B5EF4-FFF2-40B4-BE49-F238E27FC236}">
                <a16:creationId xmlns:a16="http://schemas.microsoft.com/office/drawing/2014/main" id="{CB0B42C8-4207-407E-85AE-4908FA800580}"/>
              </a:ext>
            </a:extLst>
          </p:cNvPr>
          <p:cNvSpPr>
            <a:spLocks noGrp="1"/>
          </p:cNvSpPr>
          <p:nvPr>
            <p:ph type="body" sz="quarter" idx="24" hasCustomPrompt="1"/>
          </p:nvPr>
        </p:nvSpPr>
        <p:spPr>
          <a:xfrm>
            <a:off x="1379006" y="4081414"/>
            <a:ext cx="1699869" cy="1130291"/>
          </a:xfrm>
          <a:prstGeom prst="rect">
            <a:avLst/>
          </a:prstGeom>
        </p:spPr>
        <p:txBody>
          <a:bodyPr lIns="0" tIns="0" rIns="0" bIns="0"/>
          <a:lstStyle>
            <a:lvl1pPr algn="l">
              <a:lnSpc>
                <a:spcPct val="100000"/>
              </a:lnSpc>
              <a:defRPr sz="105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cxnSp>
        <p:nvCxnSpPr>
          <p:cNvPr id="37" name="Straight Connector 36">
            <a:extLst>
              <a:ext uri="{FF2B5EF4-FFF2-40B4-BE49-F238E27FC236}">
                <a16:creationId xmlns:a16="http://schemas.microsoft.com/office/drawing/2014/main" id="{46B63924-3083-4D11-8F14-22CEEA798EC2}"/>
              </a:ext>
              <a:ext uri="{C183D7F6-B498-43B3-948B-1728B52AA6E4}">
                <adec:decorative xmlns:adec="http://schemas.microsoft.com/office/drawing/2017/decorative" val="1"/>
              </a:ext>
            </a:extLst>
          </p:cNvPr>
          <p:cNvCxnSpPr>
            <a:cxnSpLocks/>
          </p:cNvCxnSpPr>
          <p:nvPr userDrawn="1"/>
        </p:nvCxnSpPr>
        <p:spPr>
          <a:xfrm>
            <a:off x="3476648" y="1579402"/>
            <a:ext cx="0" cy="4378421"/>
          </a:xfrm>
          <a:prstGeom prst="line">
            <a:avLst/>
          </a:prstGeom>
          <a:ln>
            <a:solidFill>
              <a:srgbClr val="AEA8A2">
                <a:alpha val="50000"/>
              </a:srgbClr>
            </a:solidFill>
          </a:ln>
        </p:spPr>
        <p:style>
          <a:lnRef idx="1">
            <a:schemeClr val="accent1"/>
          </a:lnRef>
          <a:fillRef idx="0">
            <a:schemeClr val="accent1"/>
          </a:fillRef>
          <a:effectRef idx="0">
            <a:schemeClr val="accent1"/>
          </a:effectRef>
          <a:fontRef idx="minor">
            <a:schemeClr val="tx1"/>
          </a:fontRef>
        </p:style>
      </p:cxnSp>
      <p:sp>
        <p:nvSpPr>
          <p:cNvPr id="38" name="Picture Placeholder 2">
            <a:extLst>
              <a:ext uri="{FF2B5EF4-FFF2-40B4-BE49-F238E27FC236}">
                <a16:creationId xmlns:a16="http://schemas.microsoft.com/office/drawing/2014/main" id="{5C08C6F0-38E2-457F-ADFA-B55A98B8DFC7}"/>
              </a:ext>
            </a:extLst>
          </p:cNvPr>
          <p:cNvSpPr>
            <a:spLocks noGrp="1"/>
          </p:cNvSpPr>
          <p:nvPr>
            <p:ph type="pic" sz="quarter" idx="27" hasCustomPrompt="1"/>
          </p:nvPr>
        </p:nvSpPr>
        <p:spPr>
          <a:xfrm>
            <a:off x="3947359" y="2085535"/>
            <a:ext cx="1530305" cy="1372115"/>
          </a:xfrm>
        </p:spPr>
        <p:txBody>
          <a:bodyPr/>
          <a:lstStyle>
            <a:lvl1pPr>
              <a:defRPr sz="1200" b="0" i="0">
                <a:solidFill>
                  <a:schemeClr val="tx2"/>
                </a:solidFill>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39" name="Text Placeholder 21">
            <a:extLst>
              <a:ext uri="{FF2B5EF4-FFF2-40B4-BE49-F238E27FC236}">
                <a16:creationId xmlns:a16="http://schemas.microsoft.com/office/drawing/2014/main" id="{02F13362-23E4-4082-B645-772360466732}"/>
              </a:ext>
            </a:extLst>
          </p:cNvPr>
          <p:cNvSpPr>
            <a:spLocks noGrp="1"/>
          </p:cNvSpPr>
          <p:nvPr>
            <p:ph type="body" sz="quarter" idx="28" hasCustomPrompt="1"/>
          </p:nvPr>
        </p:nvSpPr>
        <p:spPr>
          <a:xfrm>
            <a:off x="3862731" y="3759835"/>
            <a:ext cx="1699867" cy="223895"/>
          </a:xfrm>
          <a:prstGeom prst="rect">
            <a:avLst/>
          </a:prstGeom>
        </p:spPr>
        <p:txBody>
          <a:bodyPr lIns="0" tIns="0" rIns="0" bIns="0"/>
          <a:lstStyle>
            <a:lvl1pPr algn="l">
              <a:lnSpc>
                <a:spcPts val="1880"/>
              </a:lnSpc>
              <a:defRPr sz="1200" b="1" i="0">
                <a:solidFill>
                  <a:srgbClr val="47423E"/>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0" name="Text Placeholder 21">
            <a:extLst>
              <a:ext uri="{FF2B5EF4-FFF2-40B4-BE49-F238E27FC236}">
                <a16:creationId xmlns:a16="http://schemas.microsoft.com/office/drawing/2014/main" id="{FD93A8C1-6393-45F5-9CF8-774C255D2001}"/>
              </a:ext>
            </a:extLst>
          </p:cNvPr>
          <p:cNvSpPr>
            <a:spLocks noGrp="1"/>
          </p:cNvSpPr>
          <p:nvPr>
            <p:ph type="body" sz="quarter" idx="29" hasCustomPrompt="1"/>
          </p:nvPr>
        </p:nvSpPr>
        <p:spPr>
          <a:xfrm>
            <a:off x="3862731" y="4081414"/>
            <a:ext cx="1699869" cy="1130291"/>
          </a:xfrm>
          <a:prstGeom prst="rect">
            <a:avLst/>
          </a:prstGeom>
        </p:spPr>
        <p:txBody>
          <a:bodyPr lIns="0" tIns="0" rIns="0" bIns="0"/>
          <a:lstStyle>
            <a:lvl1pPr algn="l">
              <a:lnSpc>
                <a:spcPct val="100000"/>
              </a:lnSpc>
              <a:defRPr sz="105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cxnSp>
        <p:nvCxnSpPr>
          <p:cNvPr id="41" name="Straight Connector 40">
            <a:extLst>
              <a:ext uri="{FF2B5EF4-FFF2-40B4-BE49-F238E27FC236}">
                <a16:creationId xmlns:a16="http://schemas.microsoft.com/office/drawing/2014/main" id="{DB3961A5-9BEE-4CF4-9770-513126FC560D}"/>
              </a:ext>
              <a:ext uri="{C183D7F6-B498-43B3-948B-1728B52AA6E4}">
                <adec:decorative xmlns:adec="http://schemas.microsoft.com/office/drawing/2017/decorative" val="1"/>
              </a:ext>
            </a:extLst>
          </p:cNvPr>
          <p:cNvCxnSpPr>
            <a:cxnSpLocks/>
          </p:cNvCxnSpPr>
          <p:nvPr userDrawn="1"/>
        </p:nvCxnSpPr>
        <p:spPr>
          <a:xfrm>
            <a:off x="6047128" y="1579402"/>
            <a:ext cx="0" cy="4378421"/>
          </a:xfrm>
          <a:prstGeom prst="line">
            <a:avLst/>
          </a:prstGeom>
          <a:ln>
            <a:solidFill>
              <a:srgbClr val="AEA8A2">
                <a:alpha val="50000"/>
              </a:srgbClr>
            </a:solidFill>
          </a:ln>
        </p:spPr>
        <p:style>
          <a:lnRef idx="1">
            <a:schemeClr val="accent1"/>
          </a:lnRef>
          <a:fillRef idx="0">
            <a:schemeClr val="accent1"/>
          </a:fillRef>
          <a:effectRef idx="0">
            <a:schemeClr val="accent1"/>
          </a:effectRef>
          <a:fontRef idx="minor">
            <a:schemeClr val="tx1"/>
          </a:fontRef>
        </p:style>
      </p:cxnSp>
      <p:sp>
        <p:nvSpPr>
          <p:cNvPr id="42" name="Picture Placeholder 2">
            <a:extLst>
              <a:ext uri="{FF2B5EF4-FFF2-40B4-BE49-F238E27FC236}">
                <a16:creationId xmlns:a16="http://schemas.microsoft.com/office/drawing/2014/main" id="{F58C0118-D17E-4834-B8D8-AA2C8A7EBFB8}"/>
              </a:ext>
            </a:extLst>
          </p:cNvPr>
          <p:cNvSpPr>
            <a:spLocks noGrp="1"/>
          </p:cNvSpPr>
          <p:nvPr>
            <p:ph type="pic" sz="quarter" idx="30" hasCustomPrompt="1"/>
          </p:nvPr>
        </p:nvSpPr>
        <p:spPr>
          <a:xfrm>
            <a:off x="6637828" y="2085535"/>
            <a:ext cx="1530305" cy="1372115"/>
          </a:xfrm>
        </p:spPr>
        <p:txBody>
          <a:bodyPr/>
          <a:lstStyle>
            <a:lvl1pPr>
              <a:defRPr sz="1200" b="0" i="0">
                <a:solidFill>
                  <a:schemeClr val="tx2"/>
                </a:solidFill>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43" name="Text Placeholder 21">
            <a:extLst>
              <a:ext uri="{FF2B5EF4-FFF2-40B4-BE49-F238E27FC236}">
                <a16:creationId xmlns:a16="http://schemas.microsoft.com/office/drawing/2014/main" id="{7179FF0C-078A-4694-9296-44215998083C}"/>
              </a:ext>
            </a:extLst>
          </p:cNvPr>
          <p:cNvSpPr>
            <a:spLocks noGrp="1"/>
          </p:cNvSpPr>
          <p:nvPr>
            <p:ph type="body" sz="quarter" idx="31" hasCustomPrompt="1"/>
          </p:nvPr>
        </p:nvSpPr>
        <p:spPr>
          <a:xfrm>
            <a:off x="6553200" y="3759835"/>
            <a:ext cx="1699867" cy="223895"/>
          </a:xfrm>
          <a:prstGeom prst="rect">
            <a:avLst/>
          </a:prstGeom>
        </p:spPr>
        <p:txBody>
          <a:bodyPr lIns="0" tIns="0" rIns="0" bIns="0"/>
          <a:lstStyle>
            <a:lvl1pPr algn="l">
              <a:lnSpc>
                <a:spcPts val="1880"/>
              </a:lnSpc>
              <a:defRPr sz="1200" b="1" i="0">
                <a:solidFill>
                  <a:srgbClr val="47423E"/>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4" name="Text Placeholder 21">
            <a:extLst>
              <a:ext uri="{FF2B5EF4-FFF2-40B4-BE49-F238E27FC236}">
                <a16:creationId xmlns:a16="http://schemas.microsoft.com/office/drawing/2014/main" id="{3D53C13B-4A76-4F5B-BD44-90087E9D9649}"/>
              </a:ext>
            </a:extLst>
          </p:cNvPr>
          <p:cNvSpPr>
            <a:spLocks noGrp="1"/>
          </p:cNvSpPr>
          <p:nvPr>
            <p:ph type="body" sz="quarter" idx="32" hasCustomPrompt="1"/>
          </p:nvPr>
        </p:nvSpPr>
        <p:spPr>
          <a:xfrm>
            <a:off x="6553200" y="4081414"/>
            <a:ext cx="1699869" cy="1130291"/>
          </a:xfrm>
          <a:prstGeom prst="rect">
            <a:avLst/>
          </a:prstGeom>
        </p:spPr>
        <p:txBody>
          <a:bodyPr lIns="0" tIns="0" rIns="0" bIns="0"/>
          <a:lstStyle>
            <a:lvl1pPr algn="l">
              <a:lnSpc>
                <a:spcPct val="100000"/>
              </a:lnSpc>
              <a:defRPr sz="105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cxnSp>
        <p:nvCxnSpPr>
          <p:cNvPr id="45" name="Straight Connector 44">
            <a:extLst>
              <a:ext uri="{FF2B5EF4-FFF2-40B4-BE49-F238E27FC236}">
                <a16:creationId xmlns:a16="http://schemas.microsoft.com/office/drawing/2014/main" id="{274108FC-93FA-4BB6-B525-91BAF04FA16B}"/>
              </a:ext>
              <a:ext uri="{C183D7F6-B498-43B3-948B-1728B52AA6E4}">
                <adec:decorative xmlns:adec="http://schemas.microsoft.com/office/drawing/2017/decorative" val="1"/>
              </a:ext>
            </a:extLst>
          </p:cNvPr>
          <p:cNvCxnSpPr>
            <a:cxnSpLocks/>
          </p:cNvCxnSpPr>
          <p:nvPr userDrawn="1"/>
        </p:nvCxnSpPr>
        <p:spPr>
          <a:xfrm>
            <a:off x="8688728" y="1579402"/>
            <a:ext cx="0" cy="4378421"/>
          </a:xfrm>
          <a:prstGeom prst="line">
            <a:avLst/>
          </a:prstGeom>
          <a:ln>
            <a:solidFill>
              <a:srgbClr val="AEA8A2">
                <a:alpha val="50000"/>
              </a:srgbClr>
            </a:solidFill>
          </a:ln>
        </p:spPr>
        <p:style>
          <a:lnRef idx="1">
            <a:schemeClr val="accent1"/>
          </a:lnRef>
          <a:fillRef idx="0">
            <a:schemeClr val="accent1"/>
          </a:fillRef>
          <a:effectRef idx="0">
            <a:schemeClr val="accent1"/>
          </a:effectRef>
          <a:fontRef idx="minor">
            <a:schemeClr val="tx1"/>
          </a:fontRef>
        </p:style>
      </p:cxnSp>
      <p:sp>
        <p:nvSpPr>
          <p:cNvPr id="46" name="Picture Placeholder 2">
            <a:extLst>
              <a:ext uri="{FF2B5EF4-FFF2-40B4-BE49-F238E27FC236}">
                <a16:creationId xmlns:a16="http://schemas.microsoft.com/office/drawing/2014/main" id="{B27688B4-A72D-4660-A778-D70637E1C093}"/>
              </a:ext>
            </a:extLst>
          </p:cNvPr>
          <p:cNvSpPr>
            <a:spLocks noGrp="1"/>
          </p:cNvSpPr>
          <p:nvPr>
            <p:ph type="pic" sz="quarter" idx="33" hasCustomPrompt="1"/>
          </p:nvPr>
        </p:nvSpPr>
        <p:spPr>
          <a:xfrm>
            <a:off x="9271203" y="2085535"/>
            <a:ext cx="1530305" cy="1372115"/>
          </a:xfrm>
        </p:spPr>
        <p:txBody>
          <a:bodyPr/>
          <a:lstStyle>
            <a:lvl1pPr>
              <a:defRPr sz="1200" b="0" i="0">
                <a:solidFill>
                  <a:schemeClr val="tx2"/>
                </a:solidFill>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47" name="Text Placeholder 21">
            <a:extLst>
              <a:ext uri="{FF2B5EF4-FFF2-40B4-BE49-F238E27FC236}">
                <a16:creationId xmlns:a16="http://schemas.microsoft.com/office/drawing/2014/main" id="{A8E22047-090D-4B48-9450-E821B33A95F1}"/>
              </a:ext>
            </a:extLst>
          </p:cNvPr>
          <p:cNvSpPr>
            <a:spLocks noGrp="1"/>
          </p:cNvSpPr>
          <p:nvPr>
            <p:ph type="body" sz="quarter" idx="34" hasCustomPrompt="1"/>
          </p:nvPr>
        </p:nvSpPr>
        <p:spPr>
          <a:xfrm>
            <a:off x="9186575" y="3759835"/>
            <a:ext cx="1699867" cy="223895"/>
          </a:xfrm>
          <a:prstGeom prst="rect">
            <a:avLst/>
          </a:prstGeom>
        </p:spPr>
        <p:txBody>
          <a:bodyPr lIns="0" tIns="0" rIns="0" bIns="0"/>
          <a:lstStyle>
            <a:lvl1pPr algn="l">
              <a:lnSpc>
                <a:spcPts val="1880"/>
              </a:lnSpc>
              <a:defRPr sz="1200" b="1" i="0">
                <a:solidFill>
                  <a:srgbClr val="47423E"/>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8" name="Text Placeholder 21">
            <a:extLst>
              <a:ext uri="{FF2B5EF4-FFF2-40B4-BE49-F238E27FC236}">
                <a16:creationId xmlns:a16="http://schemas.microsoft.com/office/drawing/2014/main" id="{C472A388-0A4A-4881-B475-D63615C8697C}"/>
              </a:ext>
            </a:extLst>
          </p:cNvPr>
          <p:cNvSpPr>
            <a:spLocks noGrp="1"/>
          </p:cNvSpPr>
          <p:nvPr>
            <p:ph type="body" sz="quarter" idx="35" hasCustomPrompt="1"/>
          </p:nvPr>
        </p:nvSpPr>
        <p:spPr>
          <a:xfrm>
            <a:off x="9186575" y="4081414"/>
            <a:ext cx="1699869" cy="1130291"/>
          </a:xfrm>
          <a:prstGeom prst="rect">
            <a:avLst/>
          </a:prstGeom>
        </p:spPr>
        <p:txBody>
          <a:bodyPr lIns="0" tIns="0" rIns="0" bIns="0"/>
          <a:lstStyle>
            <a:lvl1pPr algn="l">
              <a:lnSpc>
                <a:spcPct val="100000"/>
              </a:lnSpc>
              <a:defRPr sz="105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sp>
        <p:nvSpPr>
          <p:cNvPr id="18" name="Date Placeholder 2">
            <a:extLst>
              <a:ext uri="{FF2B5EF4-FFF2-40B4-BE49-F238E27FC236}">
                <a16:creationId xmlns:a16="http://schemas.microsoft.com/office/drawing/2014/main" id="{908721A4-D25C-1848-BEA9-1E815523E2E1}"/>
              </a:ext>
            </a:extLst>
          </p:cNvPr>
          <p:cNvSpPr>
            <a:spLocks noGrp="1"/>
          </p:cNvSpPr>
          <p:nvPr>
            <p:ph type="dt" sz="half" idx="10"/>
          </p:nvPr>
        </p:nvSpPr>
        <p:spPr>
          <a:xfrm>
            <a:off x="6873138" y="6425604"/>
            <a:ext cx="2743200" cy="363500"/>
          </a:xfrm>
        </p:spPr>
        <p:txBody>
          <a:bodyPr/>
          <a:lstStyle>
            <a:lvl1pPr>
              <a:defRPr>
                <a:solidFill>
                  <a:srgbClr val="67605B"/>
                </a:solidFill>
              </a:defRPr>
            </a:lvl1pPr>
          </a:lstStyle>
          <a:p>
            <a:r>
              <a:rPr lang="en-US"/>
              <a:t>[Date]</a:t>
            </a:r>
            <a:endParaRPr lang="en-IN" dirty="0"/>
          </a:p>
        </p:txBody>
      </p:sp>
      <p:sp>
        <p:nvSpPr>
          <p:cNvPr id="19" name="Footer Placeholder 3">
            <a:extLst>
              <a:ext uri="{FF2B5EF4-FFF2-40B4-BE49-F238E27FC236}">
                <a16:creationId xmlns:a16="http://schemas.microsoft.com/office/drawing/2014/main" id="{E7652BBE-A662-264E-81DE-EA24CC8CFC68}"/>
              </a:ext>
            </a:extLst>
          </p:cNvPr>
          <p:cNvSpPr>
            <a:spLocks noGrp="1"/>
          </p:cNvSpPr>
          <p:nvPr>
            <p:ph type="ftr" sz="quarter" idx="11"/>
          </p:nvPr>
        </p:nvSpPr>
        <p:spPr>
          <a:xfrm>
            <a:off x="1127759" y="6423978"/>
            <a:ext cx="5745379" cy="365125"/>
          </a:xfrm>
        </p:spPr>
        <p:txBody>
          <a:bodyPr/>
          <a:lstStyle>
            <a:lvl1pPr>
              <a:defRPr>
                <a:solidFill>
                  <a:srgbClr val="67605B"/>
                </a:solidFill>
              </a:defRPr>
            </a:lvl1pPr>
          </a:lstStyle>
          <a:p>
            <a:r>
              <a:rPr lang="en-US"/>
              <a:t>Copyright © 2023, Oracle and/or its affiliates  |  Confidential: Internal/Restricted/Highly Restricted</a:t>
            </a:r>
            <a:endParaRPr lang="en-US" dirty="0"/>
          </a:p>
        </p:txBody>
      </p:sp>
      <p:sp>
        <p:nvSpPr>
          <p:cNvPr id="21" name="Slide Number Placeholder 4">
            <a:extLst>
              <a:ext uri="{FF2B5EF4-FFF2-40B4-BE49-F238E27FC236}">
                <a16:creationId xmlns:a16="http://schemas.microsoft.com/office/drawing/2014/main" id="{72894C65-14B1-D644-9EF0-B5F6F2833CC1}"/>
              </a:ext>
            </a:extLst>
          </p:cNvPr>
          <p:cNvSpPr>
            <a:spLocks noGrp="1"/>
          </p:cNvSpPr>
          <p:nvPr>
            <p:ph type="sldNum" sz="quarter" idx="12"/>
          </p:nvPr>
        </p:nvSpPr>
        <p:spPr>
          <a:xfrm>
            <a:off x="762000" y="6423660"/>
            <a:ext cx="365760" cy="365760"/>
          </a:xfrm>
        </p:spPr>
        <p:txBody>
          <a:bodyPr/>
          <a:lstStyle>
            <a:lvl1pPr>
              <a:defRPr>
                <a:solidFill>
                  <a:srgbClr val="67605B"/>
                </a:solidFill>
              </a:defRPr>
            </a:lvl1p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26808070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Light - Blank">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5A1016F-E7B7-449C-AD9E-CEF18DDA3824}"/>
              </a:ext>
            </a:extLst>
          </p:cNvPr>
          <p:cNvSpPr>
            <a:spLocks noGrp="1"/>
          </p:cNvSpPr>
          <p:nvPr>
            <p:ph type="dt" sz="half" idx="10"/>
          </p:nvPr>
        </p:nvSpPr>
        <p:spPr/>
        <p:txBody>
          <a:bodyPr/>
          <a:lstStyle/>
          <a:p>
            <a:r>
              <a:rPr lang="en-US"/>
              <a:t>[Date]</a:t>
            </a:r>
            <a:endParaRPr lang="en-US" dirty="0"/>
          </a:p>
        </p:txBody>
      </p:sp>
      <p:sp>
        <p:nvSpPr>
          <p:cNvPr id="4" name="Footer Placeholder 3">
            <a:extLst>
              <a:ext uri="{FF2B5EF4-FFF2-40B4-BE49-F238E27FC236}">
                <a16:creationId xmlns:a16="http://schemas.microsoft.com/office/drawing/2014/main" id="{99BDEF22-022B-4EA4-BEDA-A1AF512DE7C8}"/>
              </a:ext>
            </a:extLst>
          </p:cNvPr>
          <p:cNvSpPr>
            <a:spLocks noGrp="1"/>
          </p:cNvSpPr>
          <p:nvPr>
            <p:ph type="ftr" sz="quarter" idx="11"/>
          </p:nvPr>
        </p:nvSpPr>
        <p:spPr/>
        <p:txBody>
          <a:bodyPr/>
          <a:lstStyle/>
          <a:p>
            <a:r>
              <a:rPr lang="en-US"/>
              <a:t>Copyright © 2023, Oracle and/or its affiliates  |  Confidential: Internal/Restricted/Highly Restricted</a:t>
            </a:r>
            <a:endParaRPr lang="en-US" dirty="0"/>
          </a:p>
        </p:txBody>
      </p:sp>
      <p:sp>
        <p:nvSpPr>
          <p:cNvPr id="5" name="Slide Number Placeholder 4">
            <a:extLst>
              <a:ext uri="{FF2B5EF4-FFF2-40B4-BE49-F238E27FC236}">
                <a16:creationId xmlns:a16="http://schemas.microsoft.com/office/drawing/2014/main" id="{5B810E76-54B3-46E9-8B47-88272FCF9D2F}"/>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2277724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Dark - 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9BF8918-C661-47FB-B0FD-1866B19FBF8C}"/>
              </a:ext>
            </a:extLst>
          </p:cNvPr>
          <p:cNvSpPr>
            <a:spLocks noGrp="1"/>
          </p:cNvSpPr>
          <p:nvPr>
            <p:ph type="dt" sz="half" idx="10"/>
          </p:nvPr>
        </p:nvSpPr>
        <p:spPr/>
        <p:txBody>
          <a:bodyPr/>
          <a:lstStyle/>
          <a:p>
            <a:r>
              <a:rPr lang="en-US"/>
              <a:t>[Date]</a:t>
            </a:r>
            <a:endParaRPr lang="en-US" dirty="0"/>
          </a:p>
        </p:txBody>
      </p:sp>
      <p:sp>
        <p:nvSpPr>
          <p:cNvPr id="9" name="Footer Placeholder 8">
            <a:extLst>
              <a:ext uri="{FF2B5EF4-FFF2-40B4-BE49-F238E27FC236}">
                <a16:creationId xmlns:a16="http://schemas.microsoft.com/office/drawing/2014/main" id="{1FAF9C01-D1FF-4796-99C4-DD245FE8E7B5}"/>
              </a:ext>
            </a:extLst>
          </p:cNvPr>
          <p:cNvSpPr>
            <a:spLocks noGrp="1"/>
          </p:cNvSpPr>
          <p:nvPr>
            <p:ph type="ftr" sz="quarter" idx="11"/>
          </p:nvPr>
        </p:nvSpPr>
        <p:spPr/>
        <p:txBody>
          <a:bodyPr/>
          <a:lstStyle/>
          <a:p>
            <a:r>
              <a:rPr lang="en-US"/>
              <a:t>Copyright © 2023, Oracle and/or its affiliates  |  Confidential: Internal/Restricted/Highly Restricted</a:t>
            </a:r>
            <a:endParaRPr lang="en-US" dirty="0"/>
          </a:p>
        </p:txBody>
      </p:sp>
      <p:sp>
        <p:nvSpPr>
          <p:cNvPr id="10" name="Slide Number Placeholder 9">
            <a:extLst>
              <a:ext uri="{FF2B5EF4-FFF2-40B4-BE49-F238E27FC236}">
                <a16:creationId xmlns:a16="http://schemas.microsoft.com/office/drawing/2014/main" id="{081EB7AE-DFA2-49E4-AD2D-39824D01F9D7}"/>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5055905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Light - Title">
    <p:spTree>
      <p:nvGrpSpPr>
        <p:cNvPr id="1" name=""/>
        <p:cNvGrpSpPr/>
        <p:nvPr/>
      </p:nvGrpSpPr>
      <p:grpSpPr>
        <a:xfrm>
          <a:off x="0" y="0"/>
          <a:ext cx="0" cy="0"/>
          <a:chOff x="0" y="0"/>
          <a:chExt cx="0" cy="0"/>
        </a:xfrm>
      </p:grpSpPr>
      <p:sp>
        <p:nvSpPr>
          <p:cNvPr id="8" name="Title 3">
            <a:extLst>
              <a:ext uri="{FF2B5EF4-FFF2-40B4-BE49-F238E27FC236}">
                <a16:creationId xmlns:a16="http://schemas.microsoft.com/office/drawing/2014/main" id="{0638DF7B-BBB6-684E-A5BB-80F1125943EF}"/>
              </a:ext>
            </a:extLst>
          </p:cNvPr>
          <p:cNvSpPr>
            <a:spLocks noGrp="1"/>
          </p:cNvSpPr>
          <p:nvPr>
            <p:ph type="title" hasCustomPrompt="1"/>
          </p:nvPr>
        </p:nvSpPr>
        <p:spPr>
          <a:xfrm>
            <a:off x="768875" y="182403"/>
            <a:ext cx="10671048" cy="822960"/>
          </a:xfrm>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D53A59D3-A526-4960-BAE1-8BD82250450A}"/>
              </a:ext>
            </a:extLst>
          </p:cNvPr>
          <p:cNvSpPr>
            <a:spLocks noGrp="1"/>
          </p:cNvSpPr>
          <p:nvPr>
            <p:ph type="dt" sz="half" idx="10"/>
          </p:nvPr>
        </p:nvSpPr>
        <p:spPr/>
        <p:txBody>
          <a:bodyPr/>
          <a:lstStyle/>
          <a:p>
            <a:r>
              <a:rPr lang="en-US"/>
              <a:t>[Date]</a:t>
            </a:r>
            <a:endParaRPr lang="en-US" dirty="0"/>
          </a:p>
        </p:txBody>
      </p:sp>
      <p:sp>
        <p:nvSpPr>
          <p:cNvPr id="7" name="Footer Placeholder 6">
            <a:extLst>
              <a:ext uri="{FF2B5EF4-FFF2-40B4-BE49-F238E27FC236}">
                <a16:creationId xmlns:a16="http://schemas.microsoft.com/office/drawing/2014/main" id="{A956D9E9-7E71-4190-B0EB-741B22870789}"/>
              </a:ext>
            </a:extLst>
          </p:cNvPr>
          <p:cNvSpPr>
            <a:spLocks noGrp="1"/>
          </p:cNvSpPr>
          <p:nvPr>
            <p:ph type="ftr" sz="quarter" idx="11"/>
          </p:nvPr>
        </p:nvSpPr>
        <p:spPr/>
        <p:txBody>
          <a:bodyPr/>
          <a:lstStyle/>
          <a:p>
            <a:r>
              <a:rPr lang="en-US"/>
              <a:t>Copyright © 2023, Oracle and/or its affiliates  |  Confidential: Internal/Restricted/Highly Restricted</a:t>
            </a:r>
            <a:endParaRPr lang="en-US" dirty="0"/>
          </a:p>
        </p:txBody>
      </p:sp>
      <p:sp>
        <p:nvSpPr>
          <p:cNvPr id="12" name="Slide Number Placeholder 11">
            <a:extLst>
              <a:ext uri="{FF2B5EF4-FFF2-40B4-BE49-F238E27FC236}">
                <a16:creationId xmlns:a16="http://schemas.microsoft.com/office/drawing/2014/main" id="{D924B719-5FF3-47AC-B36F-54999BA79088}"/>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2287176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Bark - Title">
    <p:spTree>
      <p:nvGrpSpPr>
        <p:cNvPr id="1" name=""/>
        <p:cNvGrpSpPr/>
        <p:nvPr/>
      </p:nvGrpSpPr>
      <p:grpSpPr>
        <a:xfrm>
          <a:off x="0" y="0"/>
          <a:ext cx="0" cy="0"/>
          <a:chOff x="0" y="0"/>
          <a:chExt cx="0" cy="0"/>
        </a:xfrm>
      </p:grpSpPr>
      <p:sp>
        <p:nvSpPr>
          <p:cNvPr id="8" name="Title 3">
            <a:extLst>
              <a:ext uri="{FF2B5EF4-FFF2-40B4-BE49-F238E27FC236}">
                <a16:creationId xmlns:a16="http://schemas.microsoft.com/office/drawing/2014/main" id="{0638DF7B-BBB6-684E-A5BB-80F1125943EF}"/>
              </a:ext>
            </a:extLst>
          </p:cNvPr>
          <p:cNvSpPr>
            <a:spLocks noGrp="1"/>
          </p:cNvSpPr>
          <p:nvPr>
            <p:ph type="title" hasCustomPrompt="1"/>
          </p:nvPr>
        </p:nvSpPr>
        <p:spPr>
          <a:xfrm>
            <a:off x="768875" y="182403"/>
            <a:ext cx="10671048" cy="822960"/>
          </a:xfrm>
        </p:spPr>
        <p:txBody>
          <a:bodyPr/>
          <a:lstStyle>
            <a:lvl1pPr>
              <a:defRPr>
                <a:solidFill>
                  <a:schemeClr val="tx1"/>
                </a:solidFill>
              </a:defRPr>
            </a:lvl1pPr>
          </a:lstStyle>
          <a:p>
            <a:r>
              <a:rPr lang="en-US" dirty="0"/>
              <a:t>Title</a:t>
            </a:r>
          </a:p>
        </p:txBody>
      </p:sp>
      <p:sp>
        <p:nvSpPr>
          <p:cNvPr id="7" name="Date Placeholder 6">
            <a:extLst>
              <a:ext uri="{FF2B5EF4-FFF2-40B4-BE49-F238E27FC236}">
                <a16:creationId xmlns:a16="http://schemas.microsoft.com/office/drawing/2014/main" id="{4FCD2263-B143-491D-9A73-9A5CC1D96F83}"/>
              </a:ext>
            </a:extLst>
          </p:cNvPr>
          <p:cNvSpPr>
            <a:spLocks noGrp="1"/>
          </p:cNvSpPr>
          <p:nvPr>
            <p:ph type="dt" sz="half" idx="10"/>
          </p:nvPr>
        </p:nvSpPr>
        <p:spPr/>
        <p:txBody>
          <a:bodyPr/>
          <a:lstStyle/>
          <a:p>
            <a:r>
              <a:rPr lang="en-US"/>
              <a:t>[Date]</a:t>
            </a:r>
            <a:endParaRPr lang="en-US" dirty="0"/>
          </a:p>
        </p:txBody>
      </p:sp>
      <p:sp>
        <p:nvSpPr>
          <p:cNvPr id="12" name="Footer Placeholder 11">
            <a:extLst>
              <a:ext uri="{FF2B5EF4-FFF2-40B4-BE49-F238E27FC236}">
                <a16:creationId xmlns:a16="http://schemas.microsoft.com/office/drawing/2014/main" id="{68433CD8-0468-4DD9-BFE2-5D29C1C48E9E}"/>
              </a:ext>
            </a:extLst>
          </p:cNvPr>
          <p:cNvSpPr>
            <a:spLocks noGrp="1"/>
          </p:cNvSpPr>
          <p:nvPr>
            <p:ph type="ftr" sz="quarter" idx="11"/>
          </p:nvPr>
        </p:nvSpPr>
        <p:spPr/>
        <p:txBody>
          <a:bodyPr/>
          <a:lstStyle/>
          <a:p>
            <a:r>
              <a:rPr lang="en-US"/>
              <a:t>Copyright © 2023, Oracle and/or its affiliates  |  Confidential: Internal/Restricted/Highly Restricted</a:t>
            </a:r>
            <a:endParaRPr lang="en-US" dirty="0"/>
          </a:p>
        </p:txBody>
      </p:sp>
      <p:sp>
        <p:nvSpPr>
          <p:cNvPr id="13" name="Slide Number Placeholder 12">
            <a:extLst>
              <a:ext uri="{FF2B5EF4-FFF2-40B4-BE49-F238E27FC236}">
                <a16:creationId xmlns:a16="http://schemas.microsoft.com/office/drawing/2014/main" id="{1F7237D6-6278-4664-AC31-31E46A301F91}"/>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11737977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Light - Title Only">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5090641-BB3E-479D-A754-1B2B6F37AEB9}"/>
              </a:ext>
            </a:extLst>
          </p:cNvPr>
          <p:cNvSpPr>
            <a:spLocks noGrp="1"/>
          </p:cNvSpPr>
          <p:nvPr>
            <p:ph type="title" hasCustomPrompt="1"/>
          </p:nvPr>
        </p:nvSpPr>
        <p:spPr/>
        <p:txBody>
          <a:bodyPr/>
          <a:lstStyle>
            <a:lvl1pPr>
              <a:defRPr/>
            </a:lvl1pPr>
          </a:lstStyle>
          <a:p>
            <a:r>
              <a:rPr lang="en-US" dirty="0"/>
              <a:t>Title</a:t>
            </a:r>
          </a:p>
        </p:txBody>
      </p:sp>
      <p:sp>
        <p:nvSpPr>
          <p:cNvPr id="16" name="Date Placeholder 15">
            <a:extLst>
              <a:ext uri="{FF2B5EF4-FFF2-40B4-BE49-F238E27FC236}">
                <a16:creationId xmlns:a16="http://schemas.microsoft.com/office/drawing/2014/main" id="{95280416-24B2-4557-B272-69D84071AA68}"/>
              </a:ext>
            </a:extLst>
          </p:cNvPr>
          <p:cNvSpPr>
            <a:spLocks noGrp="1"/>
          </p:cNvSpPr>
          <p:nvPr>
            <p:ph type="dt" sz="half" idx="10"/>
          </p:nvPr>
        </p:nvSpPr>
        <p:spPr/>
        <p:txBody>
          <a:bodyPr/>
          <a:lstStyle/>
          <a:p>
            <a:r>
              <a:rPr lang="en-US"/>
              <a:t>[Date]</a:t>
            </a:r>
            <a:endParaRPr lang="en-US" dirty="0"/>
          </a:p>
        </p:txBody>
      </p:sp>
      <p:sp>
        <p:nvSpPr>
          <p:cNvPr id="17" name="Footer Placeholder 16">
            <a:extLst>
              <a:ext uri="{FF2B5EF4-FFF2-40B4-BE49-F238E27FC236}">
                <a16:creationId xmlns:a16="http://schemas.microsoft.com/office/drawing/2014/main" id="{896DC484-470C-4537-966E-01AAFEE0C687}"/>
              </a:ext>
            </a:extLst>
          </p:cNvPr>
          <p:cNvSpPr>
            <a:spLocks noGrp="1"/>
          </p:cNvSpPr>
          <p:nvPr>
            <p:ph type="ftr" sz="quarter" idx="11"/>
          </p:nvPr>
        </p:nvSpPr>
        <p:spPr/>
        <p:txBody>
          <a:bodyPr/>
          <a:lstStyle/>
          <a:p>
            <a:r>
              <a:rPr lang="en-US"/>
              <a:t>Copyright © 2023, Oracle and/or its affiliates  |  Confidential: Internal/Restricted/Highly Restricted</a:t>
            </a:r>
            <a:endParaRPr lang="en-US" dirty="0"/>
          </a:p>
        </p:txBody>
      </p:sp>
      <p:sp>
        <p:nvSpPr>
          <p:cNvPr id="18" name="Slide Number Placeholder 17">
            <a:extLst>
              <a:ext uri="{FF2B5EF4-FFF2-40B4-BE49-F238E27FC236}">
                <a16:creationId xmlns:a16="http://schemas.microsoft.com/office/drawing/2014/main" id="{194C363F-3E44-4F20-A47B-834E2644EBF6}"/>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907369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Light - Title/Subtitle_Blank">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C6A8D35-C90D-428D-8E15-6F958679D947}"/>
              </a:ext>
            </a:extLst>
          </p:cNvPr>
          <p:cNvSpPr>
            <a:spLocks noGrp="1"/>
          </p:cNvSpPr>
          <p:nvPr>
            <p:ph type="title" hasCustomPrompt="1"/>
          </p:nvPr>
        </p:nvSpPr>
        <p:spPr/>
        <p:txBody>
          <a:bodyPr/>
          <a:lstStyle>
            <a:lvl1pPr>
              <a:defRPr/>
            </a:lvl1pPr>
          </a:lstStyle>
          <a:p>
            <a:r>
              <a:rPr lang="en-US" dirty="0"/>
              <a:t>Title</a:t>
            </a:r>
          </a:p>
        </p:txBody>
      </p:sp>
      <p:sp>
        <p:nvSpPr>
          <p:cNvPr id="15" name="Subtitle">
            <a:extLst>
              <a:ext uri="{FF2B5EF4-FFF2-40B4-BE49-F238E27FC236}">
                <a16:creationId xmlns:a16="http://schemas.microsoft.com/office/drawing/2014/main" id="{FC0004EB-159B-A345-859C-0E83416ED930}"/>
              </a:ext>
            </a:extLst>
          </p:cNvPr>
          <p:cNvSpPr>
            <a:spLocks noGrp="1"/>
          </p:cNvSpPr>
          <p:nvPr>
            <p:ph type="body" sz="quarter" idx="11" hasCustomPrompt="1"/>
          </p:nvPr>
        </p:nvSpPr>
        <p:spPr>
          <a:xfrm>
            <a:off x="762000" y="1024235"/>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8" name="Date Placeholder 7">
            <a:extLst>
              <a:ext uri="{FF2B5EF4-FFF2-40B4-BE49-F238E27FC236}">
                <a16:creationId xmlns:a16="http://schemas.microsoft.com/office/drawing/2014/main" id="{32F30537-4F78-404B-85BC-063845BE2575}"/>
              </a:ext>
            </a:extLst>
          </p:cNvPr>
          <p:cNvSpPr>
            <a:spLocks noGrp="1"/>
          </p:cNvSpPr>
          <p:nvPr>
            <p:ph type="dt" sz="half" idx="12"/>
          </p:nvPr>
        </p:nvSpPr>
        <p:spPr/>
        <p:txBody>
          <a:bodyPr/>
          <a:lstStyle/>
          <a:p>
            <a:r>
              <a:rPr lang="en-US"/>
              <a:t>[Date]</a:t>
            </a:r>
            <a:endParaRPr lang="en-US" dirty="0"/>
          </a:p>
        </p:txBody>
      </p:sp>
      <p:sp>
        <p:nvSpPr>
          <p:cNvPr id="11" name="Footer Placeholder 10">
            <a:extLst>
              <a:ext uri="{FF2B5EF4-FFF2-40B4-BE49-F238E27FC236}">
                <a16:creationId xmlns:a16="http://schemas.microsoft.com/office/drawing/2014/main" id="{DD3F1B0E-3712-4B8A-BEA8-0A5370371940}"/>
              </a:ext>
            </a:extLst>
          </p:cNvPr>
          <p:cNvSpPr>
            <a:spLocks noGrp="1"/>
          </p:cNvSpPr>
          <p:nvPr>
            <p:ph type="ftr" sz="quarter" idx="13"/>
          </p:nvPr>
        </p:nvSpPr>
        <p:spPr/>
        <p:txBody>
          <a:bodyPr/>
          <a:lstStyle/>
          <a:p>
            <a:r>
              <a:rPr lang="en-US"/>
              <a:t>Copyright © 2023, Oracle and/or its affiliates  |  Confidential: Internal/Restricted/Highly Restricted</a:t>
            </a:r>
            <a:endParaRPr lang="en-US" dirty="0"/>
          </a:p>
        </p:txBody>
      </p:sp>
      <p:sp>
        <p:nvSpPr>
          <p:cNvPr id="12" name="Slide Number Placeholder 11">
            <a:extLst>
              <a:ext uri="{FF2B5EF4-FFF2-40B4-BE49-F238E27FC236}">
                <a16:creationId xmlns:a16="http://schemas.microsoft.com/office/drawing/2014/main" id="{64927AB9-330B-440E-8FCE-0F82EF756F41}"/>
              </a:ext>
            </a:extLst>
          </p:cNvPr>
          <p:cNvSpPr>
            <a:spLocks noGrp="1"/>
          </p:cNvSpPr>
          <p:nvPr>
            <p:ph type="sldNum" sz="quarter" idx="14"/>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137475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Bark - Title/Subtitle_Blank">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C6A8D35-C90D-428D-8E15-6F958679D947}"/>
              </a:ext>
            </a:extLst>
          </p:cNvPr>
          <p:cNvSpPr>
            <a:spLocks noGrp="1"/>
          </p:cNvSpPr>
          <p:nvPr>
            <p:ph type="title" hasCustomPrompt="1"/>
          </p:nvPr>
        </p:nvSpPr>
        <p:spPr/>
        <p:txBody>
          <a:bodyPr/>
          <a:lstStyle>
            <a:lvl1pPr>
              <a:defRPr>
                <a:solidFill>
                  <a:schemeClr val="tx1"/>
                </a:solidFill>
              </a:defRPr>
            </a:lvl1pPr>
          </a:lstStyle>
          <a:p>
            <a:r>
              <a:rPr lang="en-US" dirty="0"/>
              <a:t>Title</a:t>
            </a:r>
          </a:p>
        </p:txBody>
      </p:sp>
      <p:sp>
        <p:nvSpPr>
          <p:cNvPr id="15" name="Subtitle">
            <a:extLst>
              <a:ext uri="{FF2B5EF4-FFF2-40B4-BE49-F238E27FC236}">
                <a16:creationId xmlns:a16="http://schemas.microsoft.com/office/drawing/2014/main" id="{FC0004EB-159B-A345-859C-0E83416ED930}"/>
              </a:ext>
            </a:extLst>
          </p:cNvPr>
          <p:cNvSpPr>
            <a:spLocks noGrp="1"/>
          </p:cNvSpPr>
          <p:nvPr>
            <p:ph type="body" sz="quarter" idx="11" hasCustomPrompt="1"/>
          </p:nvPr>
        </p:nvSpPr>
        <p:spPr>
          <a:xfrm>
            <a:off x="762000" y="1024235"/>
            <a:ext cx="10671048" cy="330540"/>
          </a:xfrm>
          <a:prstGeom prst="rect">
            <a:avLst/>
          </a:prstGeom>
        </p:spPr>
        <p:txBody>
          <a:bodyPr lIns="0">
            <a:noAutofit/>
          </a:bodyPr>
          <a:lstStyle>
            <a:lvl1pPr marL="0" indent="0">
              <a:spcAft>
                <a:spcPts val="0"/>
              </a:spcAft>
              <a:buNone/>
              <a:defRPr sz="2000" b="0" i="0">
                <a:solidFill>
                  <a:schemeClr val="tx1"/>
                </a:solidFill>
                <a:latin typeface="Oracle Sans Tab" panose="020B0503020204020204" pitchFamily="34" charset="0"/>
                <a:cs typeface="Oracle Sans Tab" panose="020B0503020204020204" pitchFamily="34" charset="0"/>
              </a:defRPr>
            </a:lvl1pPr>
          </a:lstStyle>
          <a:p>
            <a:pPr lvl="0"/>
            <a:r>
              <a:rPr lang="en-US" dirty="0"/>
              <a:t>Subtitle</a:t>
            </a:r>
          </a:p>
        </p:txBody>
      </p:sp>
      <p:sp>
        <p:nvSpPr>
          <p:cNvPr id="2" name="Date Placeholder 1">
            <a:extLst>
              <a:ext uri="{FF2B5EF4-FFF2-40B4-BE49-F238E27FC236}">
                <a16:creationId xmlns:a16="http://schemas.microsoft.com/office/drawing/2014/main" id="{89730EFD-4E66-4D3E-BF89-E561E60D99BF}"/>
              </a:ext>
            </a:extLst>
          </p:cNvPr>
          <p:cNvSpPr>
            <a:spLocks noGrp="1"/>
          </p:cNvSpPr>
          <p:nvPr>
            <p:ph type="dt" sz="half" idx="12"/>
          </p:nvPr>
        </p:nvSpPr>
        <p:spPr/>
        <p:txBody>
          <a:bodyPr/>
          <a:lstStyle/>
          <a:p>
            <a:r>
              <a:rPr lang="en-US"/>
              <a:t>[Date]</a:t>
            </a:r>
            <a:endParaRPr lang="en-US" dirty="0"/>
          </a:p>
        </p:txBody>
      </p:sp>
      <p:sp>
        <p:nvSpPr>
          <p:cNvPr id="10" name="Footer Placeholder 9">
            <a:extLst>
              <a:ext uri="{FF2B5EF4-FFF2-40B4-BE49-F238E27FC236}">
                <a16:creationId xmlns:a16="http://schemas.microsoft.com/office/drawing/2014/main" id="{B5FA3A7A-4777-4481-A151-B5C984F4AA1B}"/>
              </a:ext>
            </a:extLst>
          </p:cNvPr>
          <p:cNvSpPr>
            <a:spLocks noGrp="1"/>
          </p:cNvSpPr>
          <p:nvPr>
            <p:ph type="ftr" sz="quarter" idx="13"/>
          </p:nvPr>
        </p:nvSpPr>
        <p:spPr/>
        <p:txBody>
          <a:bodyPr/>
          <a:lstStyle/>
          <a:p>
            <a:r>
              <a:rPr lang="en-US"/>
              <a:t>Copyright © 2023, Oracle and/or its affiliates  |  Confidential: Internal/Restricted/Highly Restricted</a:t>
            </a:r>
            <a:endParaRPr lang="en-US" dirty="0"/>
          </a:p>
        </p:txBody>
      </p:sp>
      <p:sp>
        <p:nvSpPr>
          <p:cNvPr id="11" name="Slide Number Placeholder 10">
            <a:extLst>
              <a:ext uri="{FF2B5EF4-FFF2-40B4-BE49-F238E27FC236}">
                <a16:creationId xmlns:a16="http://schemas.microsoft.com/office/drawing/2014/main" id="{27734421-0EB1-4700-A4CD-2D6AFBDD37F0}"/>
              </a:ext>
            </a:extLst>
          </p:cNvPr>
          <p:cNvSpPr>
            <a:spLocks noGrp="1"/>
          </p:cNvSpPr>
          <p:nvPr>
            <p:ph type="sldNum" sz="quarter" idx="14"/>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41731236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Light - Title Quad Infographic">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3EED3DC-3691-46BD-9B48-E2C270C741F9}"/>
              </a:ext>
            </a:extLst>
          </p:cNvPr>
          <p:cNvSpPr>
            <a:spLocks noGrp="1"/>
          </p:cNvSpPr>
          <p:nvPr>
            <p:ph type="title" hasCustomPrompt="1"/>
          </p:nvPr>
        </p:nvSpPr>
        <p:spPr/>
        <p:txBody>
          <a:bodyPr/>
          <a:lstStyle>
            <a:lvl1pPr>
              <a:defRPr/>
            </a:lvl1pPr>
          </a:lstStyle>
          <a:p>
            <a:r>
              <a:rPr lang="en-US" dirty="0"/>
              <a:t>Title</a:t>
            </a:r>
          </a:p>
        </p:txBody>
      </p:sp>
      <p:sp>
        <p:nvSpPr>
          <p:cNvPr id="33" name="Picture Placeholder 1">
            <a:extLst>
              <a:ext uri="{FF2B5EF4-FFF2-40B4-BE49-F238E27FC236}">
                <a16:creationId xmlns:a16="http://schemas.microsoft.com/office/drawing/2014/main" id="{DC7ED535-9B24-2444-9E27-765F743C79F0}"/>
              </a:ext>
            </a:extLst>
          </p:cNvPr>
          <p:cNvSpPr>
            <a:spLocks noGrp="1"/>
          </p:cNvSpPr>
          <p:nvPr>
            <p:ph type="pic" sz="quarter" idx="23"/>
          </p:nvPr>
        </p:nvSpPr>
        <p:spPr>
          <a:xfrm>
            <a:off x="768875" y="1609209"/>
            <a:ext cx="1618488" cy="1618488"/>
          </a:xfrm>
          <a:prstGeom prst="rect">
            <a:avLst/>
          </a:prstGeom>
        </p:spPr>
        <p:txBody>
          <a:bodyPr/>
          <a:lstStyle>
            <a:lvl1pPr>
              <a:defRPr sz="1000" b="0" i="0">
                <a:latin typeface="Oracle Sans Light" panose="020B0403020204020204" pitchFamily="34" charset="0"/>
                <a:cs typeface="Oracle Sans Light" panose="020B0403020204020204" pitchFamily="34" charset="0"/>
              </a:defRPr>
            </a:lvl1pPr>
          </a:lstStyle>
          <a:p>
            <a:r>
              <a:rPr lang="en-US"/>
              <a:t>Click icon to add picture</a:t>
            </a:r>
            <a:endParaRPr lang="en-US" dirty="0"/>
          </a:p>
        </p:txBody>
      </p:sp>
      <p:sp>
        <p:nvSpPr>
          <p:cNvPr id="25" name="Text Field 1">
            <a:extLst>
              <a:ext uri="{FF2B5EF4-FFF2-40B4-BE49-F238E27FC236}">
                <a16:creationId xmlns:a16="http://schemas.microsoft.com/office/drawing/2014/main" id="{C023883C-5CAF-9849-B009-1426F3585365}"/>
              </a:ext>
            </a:extLst>
          </p:cNvPr>
          <p:cNvSpPr>
            <a:spLocks noGrp="1"/>
          </p:cNvSpPr>
          <p:nvPr>
            <p:ph type="body" sz="quarter" idx="14"/>
          </p:nvPr>
        </p:nvSpPr>
        <p:spPr>
          <a:xfrm>
            <a:off x="2635245" y="1609209"/>
            <a:ext cx="3203704" cy="1873245"/>
          </a:xfrm>
          <a:prstGeom prst="rect">
            <a:avLst/>
          </a:prstGeom>
        </p:spPr>
        <p:txBody>
          <a:bodyPr/>
          <a:lstStyle>
            <a:lvl1pPr>
              <a:defRPr b="0" i="0">
                <a:latin typeface="Oracle Sans Tab Light"/>
                <a:cs typeface="Oracle Sans Light" panose="020B0403020204020204" pitchFamily="34" charset="0"/>
              </a:defRPr>
            </a:lvl1pPr>
            <a:lvl2pPr>
              <a:defRPr b="0" i="0">
                <a:latin typeface="Oracle Sans Tab Light"/>
                <a:cs typeface="Oracle Sans Light" panose="020B0403020204020204" pitchFamily="34" charset="0"/>
              </a:defRPr>
            </a:lvl2pPr>
            <a:lvl3pPr>
              <a:defRPr b="0" i="0">
                <a:latin typeface="Oracle Sans Tab Light"/>
                <a:cs typeface="Oracle Sans Light" panose="020B0403020204020204" pitchFamily="34" charset="0"/>
              </a:defRPr>
            </a:lvl3pPr>
            <a:lvl4pPr>
              <a:defRPr b="0" i="0">
                <a:latin typeface="Oracle Sans Tab Light"/>
                <a:cs typeface="Oracle Sans Light" panose="020B0403020204020204" pitchFamily="34" charset="0"/>
              </a:defRPr>
            </a:lvl4pPr>
            <a:lvl5pPr marL="914400" indent="-182880">
              <a:buFont typeface="Oracle Sans Tab Light" panose="020B0403020204020204" pitchFamily="34" charset="0"/>
              <a:buChar char="•"/>
              <a:defRPr b="0" i="0">
                <a:latin typeface="Oracle Sans Tab Light"/>
                <a:cs typeface="Oracle Sans Light" panose="020B04030202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Picture Placeholder 1">
            <a:extLst>
              <a:ext uri="{FF2B5EF4-FFF2-40B4-BE49-F238E27FC236}">
                <a16:creationId xmlns:a16="http://schemas.microsoft.com/office/drawing/2014/main" id="{A3CFC7BB-0A0F-4897-80D7-9D4541E948BD}"/>
              </a:ext>
            </a:extLst>
          </p:cNvPr>
          <p:cNvSpPr>
            <a:spLocks noGrp="1"/>
          </p:cNvSpPr>
          <p:nvPr>
            <p:ph type="pic" sz="quarter" idx="30"/>
          </p:nvPr>
        </p:nvSpPr>
        <p:spPr>
          <a:xfrm>
            <a:off x="6378368" y="1609209"/>
            <a:ext cx="1618488" cy="1618488"/>
          </a:xfrm>
          <a:prstGeom prst="rect">
            <a:avLst/>
          </a:prstGeom>
        </p:spPr>
        <p:txBody>
          <a:bodyPr/>
          <a:lstStyle>
            <a:lvl1pPr>
              <a:defRPr sz="1000" b="0" i="0">
                <a:latin typeface="Oracle Sans Light" panose="020B0403020204020204" pitchFamily="34" charset="0"/>
                <a:cs typeface="Oracle Sans Light" panose="020B0403020204020204" pitchFamily="34" charset="0"/>
              </a:defRPr>
            </a:lvl1pPr>
          </a:lstStyle>
          <a:p>
            <a:r>
              <a:rPr lang="en-US"/>
              <a:t>Click icon to add picture</a:t>
            </a:r>
            <a:endParaRPr lang="en-US" dirty="0"/>
          </a:p>
        </p:txBody>
      </p:sp>
      <p:sp>
        <p:nvSpPr>
          <p:cNvPr id="15" name="Text Field 1">
            <a:extLst>
              <a:ext uri="{FF2B5EF4-FFF2-40B4-BE49-F238E27FC236}">
                <a16:creationId xmlns:a16="http://schemas.microsoft.com/office/drawing/2014/main" id="{2D490B3F-2D58-4830-B03A-3EB00CE194AB}"/>
              </a:ext>
            </a:extLst>
          </p:cNvPr>
          <p:cNvSpPr>
            <a:spLocks noGrp="1"/>
          </p:cNvSpPr>
          <p:nvPr>
            <p:ph type="body" sz="quarter" idx="31"/>
          </p:nvPr>
        </p:nvSpPr>
        <p:spPr>
          <a:xfrm>
            <a:off x="8244738" y="1609209"/>
            <a:ext cx="3203704" cy="1873245"/>
          </a:xfrm>
          <a:prstGeom prst="rect">
            <a:avLst/>
          </a:prstGeom>
        </p:spPr>
        <p:txBody>
          <a:bodyPr/>
          <a:lstStyle>
            <a:lvl1pPr>
              <a:defRPr b="0" i="0">
                <a:latin typeface="Oracle Sans Tab Light"/>
                <a:cs typeface="Oracle Sans Light" panose="020B0403020204020204" pitchFamily="34" charset="0"/>
              </a:defRPr>
            </a:lvl1pPr>
            <a:lvl2pPr>
              <a:defRPr b="0" i="0">
                <a:latin typeface="Oracle Sans Tab Light"/>
                <a:cs typeface="Oracle Sans Light" panose="020B0403020204020204" pitchFamily="34" charset="0"/>
              </a:defRPr>
            </a:lvl2pPr>
            <a:lvl3pPr>
              <a:defRPr b="0" i="0">
                <a:latin typeface="Oracle Sans Tab Light"/>
                <a:cs typeface="Oracle Sans Light" panose="020B0403020204020204" pitchFamily="34" charset="0"/>
              </a:defRPr>
            </a:lvl3pPr>
            <a:lvl4pPr>
              <a:defRPr b="0" i="0">
                <a:latin typeface="Oracle Sans Tab Light"/>
                <a:cs typeface="Oracle Sans Light" panose="020B0403020204020204" pitchFamily="34" charset="0"/>
              </a:defRPr>
            </a:lvl4pPr>
            <a:lvl5pPr marL="914400" indent="-182880">
              <a:buFont typeface="Oracle Sans Tab Light" panose="020B0403020204020204" pitchFamily="34" charset="0"/>
              <a:buChar char="•"/>
              <a:defRPr b="0" i="0">
                <a:latin typeface="Oracle Sans Tab Light"/>
                <a:cs typeface="Oracle Sans Light" panose="020B04030202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Picture Placeholder 1">
            <a:extLst>
              <a:ext uri="{FF2B5EF4-FFF2-40B4-BE49-F238E27FC236}">
                <a16:creationId xmlns:a16="http://schemas.microsoft.com/office/drawing/2014/main" id="{BE5038CE-058D-4A4F-A2F8-02C7C0986703}"/>
              </a:ext>
            </a:extLst>
          </p:cNvPr>
          <p:cNvSpPr>
            <a:spLocks noGrp="1"/>
          </p:cNvSpPr>
          <p:nvPr>
            <p:ph type="pic" sz="quarter" idx="32"/>
          </p:nvPr>
        </p:nvSpPr>
        <p:spPr>
          <a:xfrm>
            <a:off x="762000" y="4251155"/>
            <a:ext cx="1618488" cy="1618488"/>
          </a:xfrm>
          <a:prstGeom prst="rect">
            <a:avLst/>
          </a:prstGeom>
        </p:spPr>
        <p:txBody>
          <a:bodyPr/>
          <a:lstStyle>
            <a:lvl1pPr>
              <a:defRPr sz="1000" b="0" i="0">
                <a:latin typeface="Oracle Sans Light" panose="020B0403020204020204" pitchFamily="34" charset="0"/>
                <a:cs typeface="Oracle Sans Light" panose="020B0403020204020204" pitchFamily="34" charset="0"/>
              </a:defRPr>
            </a:lvl1pPr>
          </a:lstStyle>
          <a:p>
            <a:r>
              <a:rPr lang="en-US"/>
              <a:t>Click icon to add picture</a:t>
            </a:r>
            <a:endParaRPr lang="en-US" dirty="0"/>
          </a:p>
        </p:txBody>
      </p:sp>
      <p:sp>
        <p:nvSpPr>
          <p:cNvPr id="17" name="Text Field 1">
            <a:extLst>
              <a:ext uri="{FF2B5EF4-FFF2-40B4-BE49-F238E27FC236}">
                <a16:creationId xmlns:a16="http://schemas.microsoft.com/office/drawing/2014/main" id="{C8F295D4-DCB5-47A0-861E-FCB9CFDF4B43}"/>
              </a:ext>
            </a:extLst>
          </p:cNvPr>
          <p:cNvSpPr>
            <a:spLocks noGrp="1"/>
          </p:cNvSpPr>
          <p:nvPr>
            <p:ph type="body" sz="quarter" idx="33"/>
          </p:nvPr>
        </p:nvSpPr>
        <p:spPr>
          <a:xfrm>
            <a:off x="2628370" y="4251155"/>
            <a:ext cx="3203704" cy="1873245"/>
          </a:xfrm>
          <a:prstGeom prst="rect">
            <a:avLst/>
          </a:prstGeom>
        </p:spPr>
        <p:txBody>
          <a:bodyPr/>
          <a:lstStyle>
            <a:lvl1pPr>
              <a:defRPr b="0" i="0">
                <a:latin typeface="Oracle Sans Tab Light"/>
                <a:cs typeface="Oracle Sans Light" panose="020B0403020204020204" pitchFamily="34" charset="0"/>
              </a:defRPr>
            </a:lvl1pPr>
            <a:lvl2pPr>
              <a:defRPr b="0" i="0">
                <a:latin typeface="Oracle Sans Tab Light"/>
                <a:cs typeface="Oracle Sans Light" panose="020B0403020204020204" pitchFamily="34" charset="0"/>
              </a:defRPr>
            </a:lvl2pPr>
            <a:lvl3pPr>
              <a:defRPr b="0" i="0">
                <a:latin typeface="Oracle Sans Tab Light"/>
                <a:cs typeface="Oracle Sans Light" panose="020B0403020204020204" pitchFamily="34" charset="0"/>
              </a:defRPr>
            </a:lvl3pPr>
            <a:lvl4pPr>
              <a:defRPr b="0" i="0">
                <a:latin typeface="Oracle Sans Tab Light"/>
                <a:cs typeface="Oracle Sans Light" panose="020B0403020204020204" pitchFamily="34" charset="0"/>
              </a:defRPr>
            </a:lvl4pPr>
            <a:lvl5pPr marL="914400" indent="-182880">
              <a:buFont typeface="Oracle Sans Tab Light" panose="020B0403020204020204" pitchFamily="34" charset="0"/>
              <a:buChar char="•"/>
              <a:defRPr b="0" i="0">
                <a:latin typeface="Oracle Sans Tab Light"/>
                <a:cs typeface="Oracle Sans Light" panose="020B04030202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Picture Placeholder 1">
            <a:extLst>
              <a:ext uri="{FF2B5EF4-FFF2-40B4-BE49-F238E27FC236}">
                <a16:creationId xmlns:a16="http://schemas.microsoft.com/office/drawing/2014/main" id="{E8C2094A-AF46-44D6-83D0-9B69F157C462}"/>
              </a:ext>
            </a:extLst>
          </p:cNvPr>
          <p:cNvSpPr>
            <a:spLocks noGrp="1"/>
          </p:cNvSpPr>
          <p:nvPr>
            <p:ph type="pic" sz="quarter" idx="34"/>
          </p:nvPr>
        </p:nvSpPr>
        <p:spPr>
          <a:xfrm>
            <a:off x="6371492" y="4251155"/>
            <a:ext cx="1618488" cy="1618488"/>
          </a:xfrm>
          <a:prstGeom prst="rect">
            <a:avLst/>
          </a:prstGeom>
        </p:spPr>
        <p:txBody>
          <a:bodyPr/>
          <a:lstStyle>
            <a:lvl1pPr>
              <a:defRPr sz="1000" b="0" i="0">
                <a:latin typeface="Oracle Sans Light" panose="020B0403020204020204" pitchFamily="34" charset="0"/>
                <a:cs typeface="Oracle Sans Light" panose="020B0403020204020204" pitchFamily="34" charset="0"/>
              </a:defRPr>
            </a:lvl1pPr>
          </a:lstStyle>
          <a:p>
            <a:r>
              <a:rPr lang="en-US"/>
              <a:t>Click icon to add picture</a:t>
            </a:r>
            <a:endParaRPr lang="en-US" dirty="0"/>
          </a:p>
        </p:txBody>
      </p:sp>
      <p:sp>
        <p:nvSpPr>
          <p:cNvPr id="19" name="Text Field 1">
            <a:extLst>
              <a:ext uri="{FF2B5EF4-FFF2-40B4-BE49-F238E27FC236}">
                <a16:creationId xmlns:a16="http://schemas.microsoft.com/office/drawing/2014/main" id="{CAE17C4D-3C0C-4993-A097-45845B3D49D1}"/>
              </a:ext>
            </a:extLst>
          </p:cNvPr>
          <p:cNvSpPr>
            <a:spLocks noGrp="1"/>
          </p:cNvSpPr>
          <p:nvPr>
            <p:ph type="body" sz="quarter" idx="35"/>
          </p:nvPr>
        </p:nvSpPr>
        <p:spPr>
          <a:xfrm>
            <a:off x="8237862" y="4251155"/>
            <a:ext cx="3203704" cy="1873245"/>
          </a:xfrm>
          <a:prstGeom prst="rect">
            <a:avLst/>
          </a:prstGeom>
        </p:spPr>
        <p:txBody>
          <a:bodyPr/>
          <a:lstStyle>
            <a:lvl1pPr>
              <a:defRPr b="0" i="0">
                <a:latin typeface="Oracle Sans Tab Light"/>
                <a:cs typeface="Oracle Sans Light" panose="020B0403020204020204" pitchFamily="34" charset="0"/>
              </a:defRPr>
            </a:lvl1pPr>
            <a:lvl2pPr>
              <a:defRPr b="0" i="0">
                <a:latin typeface="Oracle Sans Tab Light"/>
                <a:cs typeface="Oracle Sans Light" panose="020B0403020204020204" pitchFamily="34" charset="0"/>
              </a:defRPr>
            </a:lvl2pPr>
            <a:lvl3pPr>
              <a:defRPr b="0" i="0">
                <a:latin typeface="Oracle Sans Tab Light"/>
                <a:cs typeface="Oracle Sans Light" panose="020B0403020204020204" pitchFamily="34" charset="0"/>
              </a:defRPr>
            </a:lvl3pPr>
            <a:lvl4pPr>
              <a:defRPr b="0" i="0">
                <a:latin typeface="Oracle Sans Tab Light"/>
                <a:cs typeface="Oracle Sans Light" panose="020B0403020204020204" pitchFamily="34" charset="0"/>
              </a:defRPr>
            </a:lvl4pPr>
            <a:lvl5pPr marL="914400" indent="-182880">
              <a:buFont typeface="Oracle Sans Tab Light" panose="020B0403020204020204" pitchFamily="34" charset="0"/>
              <a:buChar char="•"/>
              <a:defRPr b="0" i="0">
                <a:latin typeface="Oracle Sans Tab Light"/>
                <a:cs typeface="Oracle Sans Light" panose="020B04030202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28BE0263-5FD6-4DE6-B9D0-79EF81804AF3}"/>
              </a:ext>
            </a:extLst>
          </p:cNvPr>
          <p:cNvSpPr>
            <a:spLocks noGrp="1"/>
          </p:cNvSpPr>
          <p:nvPr>
            <p:ph type="dt" sz="half" idx="27"/>
          </p:nvPr>
        </p:nvSpPr>
        <p:spPr/>
        <p:txBody>
          <a:bodyPr/>
          <a:lstStyle/>
          <a:p>
            <a:r>
              <a:rPr lang="en-US"/>
              <a:t>[Date]</a:t>
            </a:r>
            <a:endParaRPr lang="en-US" dirty="0"/>
          </a:p>
        </p:txBody>
      </p:sp>
      <p:sp>
        <p:nvSpPr>
          <p:cNvPr id="3" name="Footer Placeholder 2">
            <a:extLst>
              <a:ext uri="{FF2B5EF4-FFF2-40B4-BE49-F238E27FC236}">
                <a16:creationId xmlns:a16="http://schemas.microsoft.com/office/drawing/2014/main" id="{FC6C050F-728D-4BEF-B207-F42452F3527D}"/>
              </a:ext>
            </a:extLst>
          </p:cNvPr>
          <p:cNvSpPr>
            <a:spLocks noGrp="1"/>
          </p:cNvSpPr>
          <p:nvPr>
            <p:ph type="ftr" sz="quarter" idx="28"/>
          </p:nvPr>
        </p:nvSpPr>
        <p:spPr/>
        <p:txBody>
          <a:bodyPr/>
          <a:lstStyle/>
          <a:p>
            <a:r>
              <a:rPr lang="en-US"/>
              <a:t>Copyright © 2023, Oracle and/or its affiliates  |  Confidential: Internal/Restricted/Highly Restricted</a:t>
            </a:r>
            <a:endParaRPr lang="en-US" dirty="0"/>
          </a:p>
        </p:txBody>
      </p:sp>
      <p:sp>
        <p:nvSpPr>
          <p:cNvPr id="6" name="Slide Number Placeholder 5">
            <a:extLst>
              <a:ext uri="{FF2B5EF4-FFF2-40B4-BE49-F238E27FC236}">
                <a16:creationId xmlns:a16="http://schemas.microsoft.com/office/drawing/2014/main" id="{BD446726-6BED-4C16-B2F2-97FDB0765DB8}"/>
              </a:ext>
            </a:extLst>
          </p:cNvPr>
          <p:cNvSpPr>
            <a:spLocks noGrp="1"/>
          </p:cNvSpPr>
          <p:nvPr>
            <p:ph type="sldNum" sz="quarter" idx="29"/>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1698027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664">
          <p15:clr>
            <a:srgbClr val="FBAE40"/>
          </p15:clr>
        </p15:guide>
        <p15:guide id="2" orient="horz" pos="4320">
          <p15:clr>
            <a:srgbClr val="FBAE4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Dark - Title Quad Infographic">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83207C4-681D-4388-B80E-EE2FA349AF02}"/>
              </a:ext>
            </a:extLst>
          </p:cNvPr>
          <p:cNvSpPr>
            <a:spLocks noGrp="1"/>
          </p:cNvSpPr>
          <p:nvPr>
            <p:ph type="title" hasCustomPrompt="1"/>
          </p:nvPr>
        </p:nvSpPr>
        <p:spPr/>
        <p:txBody>
          <a:bodyPr/>
          <a:lstStyle>
            <a:lvl1pPr>
              <a:defRPr/>
            </a:lvl1pPr>
          </a:lstStyle>
          <a:p>
            <a:r>
              <a:rPr lang="en-US" dirty="0"/>
              <a:t>Title</a:t>
            </a:r>
          </a:p>
        </p:txBody>
      </p:sp>
      <p:sp>
        <p:nvSpPr>
          <p:cNvPr id="22" name="Picture Placeholder 1">
            <a:extLst>
              <a:ext uri="{FF2B5EF4-FFF2-40B4-BE49-F238E27FC236}">
                <a16:creationId xmlns:a16="http://schemas.microsoft.com/office/drawing/2014/main" id="{B90C1CB7-C1B1-4A1B-942E-D3CFF0159593}"/>
              </a:ext>
            </a:extLst>
          </p:cNvPr>
          <p:cNvSpPr>
            <a:spLocks noGrp="1"/>
          </p:cNvSpPr>
          <p:nvPr>
            <p:ph type="pic" sz="quarter" idx="23"/>
          </p:nvPr>
        </p:nvSpPr>
        <p:spPr>
          <a:xfrm>
            <a:off x="768875" y="1609209"/>
            <a:ext cx="1618488" cy="1618488"/>
          </a:xfrm>
          <a:prstGeom prst="rect">
            <a:avLst/>
          </a:prstGeom>
        </p:spPr>
        <p:txBody>
          <a:bodyPr/>
          <a:lstStyle>
            <a:lvl1pPr>
              <a:defRPr sz="1000" b="0" i="0">
                <a:latin typeface="Oracle Sans Light" panose="020B0403020204020204" pitchFamily="34" charset="0"/>
                <a:cs typeface="Oracle Sans Light" panose="020B0403020204020204" pitchFamily="34" charset="0"/>
              </a:defRPr>
            </a:lvl1pPr>
          </a:lstStyle>
          <a:p>
            <a:r>
              <a:rPr lang="en-US"/>
              <a:t>Click icon to add picture</a:t>
            </a:r>
            <a:endParaRPr lang="en-US" dirty="0"/>
          </a:p>
        </p:txBody>
      </p:sp>
      <p:sp>
        <p:nvSpPr>
          <p:cNvPr id="23" name="Text Field 1">
            <a:extLst>
              <a:ext uri="{FF2B5EF4-FFF2-40B4-BE49-F238E27FC236}">
                <a16:creationId xmlns:a16="http://schemas.microsoft.com/office/drawing/2014/main" id="{CEF4AF0D-E4AE-4B2E-873F-A72E4C3BC108}"/>
              </a:ext>
            </a:extLst>
          </p:cNvPr>
          <p:cNvSpPr>
            <a:spLocks noGrp="1"/>
          </p:cNvSpPr>
          <p:nvPr>
            <p:ph type="body" sz="quarter" idx="14"/>
          </p:nvPr>
        </p:nvSpPr>
        <p:spPr>
          <a:xfrm>
            <a:off x="2635245" y="1609209"/>
            <a:ext cx="3203704" cy="1873245"/>
          </a:xfrm>
          <a:prstGeom prst="rect">
            <a:avLst/>
          </a:prstGeom>
        </p:spPr>
        <p:txBody>
          <a:bodyPr/>
          <a:lstStyle>
            <a:lvl1pPr>
              <a:defRPr b="0" i="0">
                <a:latin typeface="Oracle Sans Tab Light"/>
                <a:cs typeface="Oracle Sans Light" panose="020B0403020204020204" pitchFamily="34" charset="0"/>
              </a:defRPr>
            </a:lvl1pPr>
            <a:lvl2pPr>
              <a:defRPr b="0" i="0">
                <a:latin typeface="Oracle Sans Tab Light"/>
                <a:cs typeface="Oracle Sans Light" panose="020B0403020204020204" pitchFamily="34" charset="0"/>
              </a:defRPr>
            </a:lvl2pPr>
            <a:lvl3pPr>
              <a:defRPr b="0" i="0">
                <a:latin typeface="Oracle Sans Tab Light"/>
                <a:cs typeface="Oracle Sans Light" panose="020B0403020204020204" pitchFamily="34" charset="0"/>
              </a:defRPr>
            </a:lvl3pPr>
            <a:lvl4pPr>
              <a:defRPr b="0" i="0">
                <a:latin typeface="Oracle Sans Tab Light"/>
                <a:cs typeface="Oracle Sans Light" panose="020B0403020204020204" pitchFamily="34" charset="0"/>
              </a:defRPr>
            </a:lvl4pPr>
            <a:lvl5pPr marL="914400" indent="-182880">
              <a:buFont typeface="Oracle Sans Tab Light" panose="020B0403020204020204" pitchFamily="34" charset="0"/>
              <a:buChar char="•"/>
              <a:defRPr b="0" i="0">
                <a:latin typeface="Oracle Sans Tab Light"/>
                <a:cs typeface="Oracle Sans Light" panose="020B04030202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Picture Placeholder 1">
            <a:extLst>
              <a:ext uri="{FF2B5EF4-FFF2-40B4-BE49-F238E27FC236}">
                <a16:creationId xmlns:a16="http://schemas.microsoft.com/office/drawing/2014/main" id="{52870E89-87C4-4C5F-B60E-E1CCD3E84234}"/>
              </a:ext>
            </a:extLst>
          </p:cNvPr>
          <p:cNvSpPr>
            <a:spLocks noGrp="1"/>
          </p:cNvSpPr>
          <p:nvPr>
            <p:ph type="pic" sz="quarter" idx="30"/>
          </p:nvPr>
        </p:nvSpPr>
        <p:spPr>
          <a:xfrm>
            <a:off x="6378368" y="1609209"/>
            <a:ext cx="1618488" cy="1618488"/>
          </a:xfrm>
          <a:prstGeom prst="rect">
            <a:avLst/>
          </a:prstGeom>
        </p:spPr>
        <p:txBody>
          <a:bodyPr/>
          <a:lstStyle>
            <a:lvl1pPr>
              <a:defRPr sz="1000" b="0" i="0">
                <a:latin typeface="Oracle Sans Light" panose="020B0403020204020204" pitchFamily="34" charset="0"/>
                <a:cs typeface="Oracle Sans Light" panose="020B0403020204020204" pitchFamily="34" charset="0"/>
              </a:defRPr>
            </a:lvl1pPr>
          </a:lstStyle>
          <a:p>
            <a:r>
              <a:rPr lang="en-US"/>
              <a:t>Click icon to add picture</a:t>
            </a:r>
            <a:endParaRPr lang="en-US" dirty="0"/>
          </a:p>
        </p:txBody>
      </p:sp>
      <p:sp>
        <p:nvSpPr>
          <p:cNvPr id="26" name="Text Field 1">
            <a:extLst>
              <a:ext uri="{FF2B5EF4-FFF2-40B4-BE49-F238E27FC236}">
                <a16:creationId xmlns:a16="http://schemas.microsoft.com/office/drawing/2014/main" id="{59F4A800-A893-40B9-A4AC-3986C8D2DC8D}"/>
              </a:ext>
            </a:extLst>
          </p:cNvPr>
          <p:cNvSpPr>
            <a:spLocks noGrp="1"/>
          </p:cNvSpPr>
          <p:nvPr>
            <p:ph type="body" sz="quarter" idx="31"/>
          </p:nvPr>
        </p:nvSpPr>
        <p:spPr>
          <a:xfrm>
            <a:off x="8244738" y="1609209"/>
            <a:ext cx="3203704" cy="1873245"/>
          </a:xfrm>
          <a:prstGeom prst="rect">
            <a:avLst/>
          </a:prstGeom>
        </p:spPr>
        <p:txBody>
          <a:bodyPr/>
          <a:lstStyle>
            <a:lvl1pPr>
              <a:defRPr b="0" i="0">
                <a:latin typeface="Oracle Sans Tab Light"/>
                <a:cs typeface="Oracle Sans Light" panose="020B0403020204020204" pitchFamily="34" charset="0"/>
              </a:defRPr>
            </a:lvl1pPr>
            <a:lvl2pPr>
              <a:defRPr b="0" i="0">
                <a:latin typeface="Oracle Sans Tab Light"/>
                <a:cs typeface="Oracle Sans Light" panose="020B0403020204020204" pitchFamily="34" charset="0"/>
              </a:defRPr>
            </a:lvl2pPr>
            <a:lvl3pPr>
              <a:defRPr b="0" i="0">
                <a:latin typeface="Oracle Sans Tab Light"/>
                <a:cs typeface="Oracle Sans Light" panose="020B0403020204020204" pitchFamily="34" charset="0"/>
              </a:defRPr>
            </a:lvl3pPr>
            <a:lvl4pPr>
              <a:defRPr b="0" i="0">
                <a:latin typeface="Oracle Sans Tab Light"/>
                <a:cs typeface="Oracle Sans Light" panose="020B0403020204020204" pitchFamily="34" charset="0"/>
              </a:defRPr>
            </a:lvl4pPr>
            <a:lvl5pPr marL="914400" indent="-182880">
              <a:buFont typeface="Oracle Sans Tab Light" panose="020B0403020204020204" pitchFamily="34" charset="0"/>
              <a:buChar char="•"/>
              <a:defRPr b="0" i="0">
                <a:latin typeface="Oracle Sans Tab Light"/>
                <a:cs typeface="Oracle Sans Light" panose="020B04030202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7" name="Picture Placeholder 1">
            <a:extLst>
              <a:ext uri="{FF2B5EF4-FFF2-40B4-BE49-F238E27FC236}">
                <a16:creationId xmlns:a16="http://schemas.microsoft.com/office/drawing/2014/main" id="{0355009B-515D-4B56-8859-8CA19ADC5950}"/>
              </a:ext>
            </a:extLst>
          </p:cNvPr>
          <p:cNvSpPr>
            <a:spLocks noGrp="1"/>
          </p:cNvSpPr>
          <p:nvPr>
            <p:ph type="pic" sz="quarter" idx="32"/>
          </p:nvPr>
        </p:nvSpPr>
        <p:spPr>
          <a:xfrm>
            <a:off x="762000" y="4251155"/>
            <a:ext cx="1618488" cy="1618488"/>
          </a:xfrm>
          <a:prstGeom prst="rect">
            <a:avLst/>
          </a:prstGeom>
        </p:spPr>
        <p:txBody>
          <a:bodyPr/>
          <a:lstStyle>
            <a:lvl1pPr>
              <a:defRPr sz="1000" b="0" i="0">
                <a:latin typeface="Oracle Sans Light" panose="020B0403020204020204" pitchFamily="34" charset="0"/>
                <a:cs typeface="Oracle Sans Light" panose="020B0403020204020204" pitchFamily="34" charset="0"/>
              </a:defRPr>
            </a:lvl1pPr>
          </a:lstStyle>
          <a:p>
            <a:r>
              <a:rPr lang="en-US"/>
              <a:t>Click icon to add picture</a:t>
            </a:r>
            <a:endParaRPr lang="en-US" dirty="0"/>
          </a:p>
        </p:txBody>
      </p:sp>
      <p:sp>
        <p:nvSpPr>
          <p:cNvPr id="28" name="Text Field 1">
            <a:extLst>
              <a:ext uri="{FF2B5EF4-FFF2-40B4-BE49-F238E27FC236}">
                <a16:creationId xmlns:a16="http://schemas.microsoft.com/office/drawing/2014/main" id="{1ED931A0-6F3C-4C75-87DF-FB5D92BCDCEF}"/>
              </a:ext>
            </a:extLst>
          </p:cNvPr>
          <p:cNvSpPr>
            <a:spLocks noGrp="1"/>
          </p:cNvSpPr>
          <p:nvPr>
            <p:ph type="body" sz="quarter" idx="33"/>
          </p:nvPr>
        </p:nvSpPr>
        <p:spPr>
          <a:xfrm>
            <a:off x="2628370" y="4251155"/>
            <a:ext cx="3203704" cy="1873245"/>
          </a:xfrm>
          <a:prstGeom prst="rect">
            <a:avLst/>
          </a:prstGeom>
        </p:spPr>
        <p:txBody>
          <a:bodyPr/>
          <a:lstStyle>
            <a:lvl1pPr>
              <a:defRPr b="0" i="0">
                <a:latin typeface="Oracle Sans Tab Light"/>
                <a:cs typeface="Oracle Sans Light" panose="020B0403020204020204" pitchFamily="34" charset="0"/>
              </a:defRPr>
            </a:lvl1pPr>
            <a:lvl2pPr>
              <a:defRPr b="0" i="0">
                <a:latin typeface="Oracle Sans Tab Light"/>
                <a:cs typeface="Oracle Sans Light" panose="020B0403020204020204" pitchFamily="34" charset="0"/>
              </a:defRPr>
            </a:lvl2pPr>
            <a:lvl3pPr>
              <a:defRPr b="0" i="0">
                <a:latin typeface="Oracle Sans Tab Light"/>
                <a:cs typeface="Oracle Sans Light" panose="020B0403020204020204" pitchFamily="34" charset="0"/>
              </a:defRPr>
            </a:lvl3pPr>
            <a:lvl4pPr>
              <a:defRPr b="0" i="0">
                <a:latin typeface="Oracle Sans Tab Light"/>
                <a:cs typeface="Oracle Sans Light" panose="020B0403020204020204" pitchFamily="34" charset="0"/>
              </a:defRPr>
            </a:lvl4pPr>
            <a:lvl5pPr marL="914400" indent="-182880">
              <a:buFont typeface="Oracle Sans Tab Light" panose="020B0403020204020204" pitchFamily="34" charset="0"/>
              <a:buChar char="•"/>
              <a:defRPr b="0" i="0">
                <a:latin typeface="Oracle Sans Tab Light"/>
                <a:cs typeface="Oracle Sans Light" panose="020B04030202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0" name="Picture Placeholder 1">
            <a:extLst>
              <a:ext uri="{FF2B5EF4-FFF2-40B4-BE49-F238E27FC236}">
                <a16:creationId xmlns:a16="http://schemas.microsoft.com/office/drawing/2014/main" id="{945F32A1-6B77-42CD-85D4-5B13FEF6F46D}"/>
              </a:ext>
            </a:extLst>
          </p:cNvPr>
          <p:cNvSpPr>
            <a:spLocks noGrp="1"/>
          </p:cNvSpPr>
          <p:nvPr>
            <p:ph type="pic" sz="quarter" idx="34"/>
          </p:nvPr>
        </p:nvSpPr>
        <p:spPr>
          <a:xfrm>
            <a:off x="6371492" y="4251155"/>
            <a:ext cx="1618488" cy="1618488"/>
          </a:xfrm>
          <a:prstGeom prst="rect">
            <a:avLst/>
          </a:prstGeom>
        </p:spPr>
        <p:txBody>
          <a:bodyPr/>
          <a:lstStyle>
            <a:lvl1pPr>
              <a:defRPr sz="1000" b="0" i="0">
                <a:latin typeface="Oracle Sans Light" panose="020B0403020204020204" pitchFamily="34" charset="0"/>
                <a:cs typeface="Oracle Sans Light" panose="020B0403020204020204" pitchFamily="34" charset="0"/>
              </a:defRPr>
            </a:lvl1pPr>
          </a:lstStyle>
          <a:p>
            <a:r>
              <a:rPr lang="en-US"/>
              <a:t>Click icon to add picture</a:t>
            </a:r>
            <a:endParaRPr lang="en-US" dirty="0"/>
          </a:p>
        </p:txBody>
      </p:sp>
      <p:sp>
        <p:nvSpPr>
          <p:cNvPr id="37" name="Text Field 1">
            <a:extLst>
              <a:ext uri="{FF2B5EF4-FFF2-40B4-BE49-F238E27FC236}">
                <a16:creationId xmlns:a16="http://schemas.microsoft.com/office/drawing/2014/main" id="{95ED8D4F-B2BE-4EC9-88C9-2AABEC6BC393}"/>
              </a:ext>
            </a:extLst>
          </p:cNvPr>
          <p:cNvSpPr>
            <a:spLocks noGrp="1"/>
          </p:cNvSpPr>
          <p:nvPr>
            <p:ph type="body" sz="quarter" idx="35"/>
          </p:nvPr>
        </p:nvSpPr>
        <p:spPr>
          <a:xfrm>
            <a:off x="8237862" y="4251155"/>
            <a:ext cx="3203704" cy="1873245"/>
          </a:xfrm>
          <a:prstGeom prst="rect">
            <a:avLst/>
          </a:prstGeom>
        </p:spPr>
        <p:txBody>
          <a:bodyPr/>
          <a:lstStyle>
            <a:lvl1pPr>
              <a:defRPr b="0" i="0">
                <a:latin typeface="Oracle Sans Tab Light"/>
                <a:cs typeface="Oracle Sans Light" panose="020B0403020204020204" pitchFamily="34" charset="0"/>
              </a:defRPr>
            </a:lvl1pPr>
            <a:lvl2pPr>
              <a:defRPr b="0" i="0">
                <a:latin typeface="Oracle Sans Tab Light"/>
                <a:cs typeface="Oracle Sans Light" panose="020B0403020204020204" pitchFamily="34" charset="0"/>
              </a:defRPr>
            </a:lvl2pPr>
            <a:lvl3pPr>
              <a:defRPr b="0" i="0">
                <a:latin typeface="Oracle Sans Tab Light"/>
                <a:cs typeface="Oracle Sans Light" panose="020B0403020204020204" pitchFamily="34" charset="0"/>
              </a:defRPr>
            </a:lvl3pPr>
            <a:lvl4pPr>
              <a:defRPr b="0" i="0">
                <a:latin typeface="Oracle Sans Tab Light"/>
                <a:cs typeface="Oracle Sans Light" panose="020B0403020204020204" pitchFamily="34" charset="0"/>
              </a:defRPr>
            </a:lvl4pPr>
            <a:lvl5pPr marL="914400" indent="-182880">
              <a:buFont typeface="Oracle Sans Tab Light" panose="020B0403020204020204" pitchFamily="34" charset="0"/>
              <a:buChar char="•"/>
              <a:defRPr b="0" i="0">
                <a:latin typeface="Oracle Sans Tab Light"/>
                <a:cs typeface="Oracle Sans Light" panose="020B04030202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EC3EB1D7-DB39-4B87-83A2-C41A68F7435E}"/>
              </a:ext>
            </a:extLst>
          </p:cNvPr>
          <p:cNvSpPr>
            <a:spLocks noGrp="1"/>
          </p:cNvSpPr>
          <p:nvPr>
            <p:ph type="dt" sz="half" idx="27"/>
          </p:nvPr>
        </p:nvSpPr>
        <p:spPr/>
        <p:txBody>
          <a:bodyPr/>
          <a:lstStyle/>
          <a:p>
            <a:r>
              <a:rPr lang="en-US"/>
              <a:t>[Date]</a:t>
            </a:r>
            <a:endParaRPr lang="en-US" dirty="0"/>
          </a:p>
        </p:txBody>
      </p:sp>
      <p:sp>
        <p:nvSpPr>
          <p:cNvPr id="3" name="Footer Placeholder 2">
            <a:extLst>
              <a:ext uri="{FF2B5EF4-FFF2-40B4-BE49-F238E27FC236}">
                <a16:creationId xmlns:a16="http://schemas.microsoft.com/office/drawing/2014/main" id="{ABD1DB1E-E699-4B1A-BFD3-5F9D0BCDB864}"/>
              </a:ext>
            </a:extLst>
          </p:cNvPr>
          <p:cNvSpPr>
            <a:spLocks noGrp="1"/>
          </p:cNvSpPr>
          <p:nvPr>
            <p:ph type="ftr" sz="quarter" idx="28"/>
          </p:nvPr>
        </p:nvSpPr>
        <p:spPr/>
        <p:txBody>
          <a:bodyPr/>
          <a:lstStyle/>
          <a:p>
            <a:r>
              <a:rPr lang="en-US"/>
              <a:t>Copyright © 2023, Oracle and/or its affiliates  |  Confidential: Internal/Restricted/Highly Restricted</a:t>
            </a:r>
            <a:endParaRPr lang="en-US" dirty="0"/>
          </a:p>
        </p:txBody>
      </p:sp>
      <p:sp>
        <p:nvSpPr>
          <p:cNvPr id="6" name="Slide Number Placeholder 5">
            <a:extLst>
              <a:ext uri="{FF2B5EF4-FFF2-40B4-BE49-F238E27FC236}">
                <a16:creationId xmlns:a16="http://schemas.microsoft.com/office/drawing/2014/main" id="{6CF2DF93-F6AF-4392-A308-BFC8349686D0}"/>
              </a:ext>
            </a:extLst>
          </p:cNvPr>
          <p:cNvSpPr>
            <a:spLocks noGrp="1"/>
          </p:cNvSpPr>
          <p:nvPr>
            <p:ph type="sldNum" sz="quarter" idx="29"/>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27112218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ent + Illustration_Sand_Pillar">
    <p:bg>
      <p:bgPr>
        <a:solidFill>
          <a:srgbClr val="F1EFED">
            <a:alpha val="60000"/>
          </a:srgbClr>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84E07130-BA5A-0341-998E-00FA00EECD54}"/>
              </a:ext>
              <a:ext uri="{C183D7F6-B498-43B3-948B-1728B52AA6E4}">
                <adec:decorative xmlns:adec="http://schemas.microsoft.com/office/drawing/2017/decorative" val="1"/>
              </a:ext>
            </a:extLst>
          </p:cNvPr>
          <p:cNvSpPr/>
          <p:nvPr userDrawn="1"/>
        </p:nvSpPr>
        <p:spPr>
          <a:xfrm>
            <a:off x="0" y="6178"/>
            <a:ext cx="12192000" cy="6858000"/>
          </a:xfrm>
          <a:prstGeom prst="rect">
            <a:avLst/>
          </a:prstGeom>
          <a:blipFill dpi="0" rotWithShape="1">
            <a:blip r:embed="rId2" cstate="screen">
              <a:alphaModFix amt="4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5">
            <a:extLst>
              <a:ext uri="{FF2B5EF4-FFF2-40B4-BE49-F238E27FC236}">
                <a16:creationId xmlns:a16="http://schemas.microsoft.com/office/drawing/2014/main" id="{86DA14D8-8886-466F-A126-44BD33D32D28}"/>
              </a:ext>
            </a:extLst>
          </p:cNvPr>
          <p:cNvSpPr>
            <a:spLocks noGrp="1"/>
          </p:cNvSpPr>
          <p:nvPr>
            <p:ph type="title" hasCustomPrompt="1"/>
          </p:nvPr>
        </p:nvSpPr>
        <p:spPr>
          <a:xfrm>
            <a:off x="768875" y="182403"/>
            <a:ext cx="4754880" cy="822960"/>
          </a:xfrm>
        </p:spPr>
        <p:txBody>
          <a:bodyPr/>
          <a:lstStyle/>
          <a:p>
            <a:r>
              <a:rPr lang="en-US" dirty="0"/>
              <a:t>Title</a:t>
            </a:r>
          </a:p>
        </p:txBody>
      </p:sp>
      <p:sp>
        <p:nvSpPr>
          <p:cNvPr id="17" name="Text Placeholder 21">
            <a:extLst>
              <a:ext uri="{FF2B5EF4-FFF2-40B4-BE49-F238E27FC236}">
                <a16:creationId xmlns:a16="http://schemas.microsoft.com/office/drawing/2014/main" id="{700BE0E1-FCB2-4EBC-A617-7AF944A41F93}"/>
              </a:ext>
            </a:extLst>
          </p:cNvPr>
          <p:cNvSpPr>
            <a:spLocks noGrp="1"/>
          </p:cNvSpPr>
          <p:nvPr>
            <p:ph type="body" sz="quarter" idx="35" hasCustomPrompt="1"/>
          </p:nvPr>
        </p:nvSpPr>
        <p:spPr>
          <a:xfrm>
            <a:off x="738121" y="1737874"/>
            <a:ext cx="4762530" cy="720907"/>
          </a:xfrm>
          <a:prstGeom prst="rect">
            <a:avLst/>
          </a:prstGeom>
        </p:spPr>
        <p:txBody>
          <a:bodyPr lIns="0" tIns="0" rIns="0" bIns="0"/>
          <a:lstStyle>
            <a:lvl1pPr algn="l">
              <a:lnSpc>
                <a:spcPts val="1880"/>
              </a:lnSpc>
              <a:defRPr sz="1400" b="1" i="0">
                <a:solidFill>
                  <a:srgbClr val="36293C"/>
                </a:solidFill>
                <a:latin typeface="Oracle Sans" panose="020B0503020204020204" pitchFamily="34" charset="0"/>
                <a:cs typeface="Oracle Sans" panose="020B05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21" name="Text Placeholder 21">
            <a:extLst>
              <a:ext uri="{FF2B5EF4-FFF2-40B4-BE49-F238E27FC236}">
                <a16:creationId xmlns:a16="http://schemas.microsoft.com/office/drawing/2014/main" id="{05F7CEA1-5DB5-4488-80B0-A495CE4EC85F}"/>
              </a:ext>
            </a:extLst>
          </p:cNvPr>
          <p:cNvSpPr>
            <a:spLocks noGrp="1"/>
          </p:cNvSpPr>
          <p:nvPr>
            <p:ph type="body" sz="quarter" idx="32" hasCustomPrompt="1"/>
          </p:nvPr>
        </p:nvSpPr>
        <p:spPr>
          <a:xfrm>
            <a:off x="738120" y="2690711"/>
            <a:ext cx="4762532" cy="162478"/>
          </a:xfrm>
          <a:prstGeom prst="rect">
            <a:avLst/>
          </a:prstGeom>
        </p:spPr>
        <p:txBody>
          <a:bodyPr lIns="0" tIns="0" rIns="0" bIns="0"/>
          <a:lstStyle>
            <a:lvl1pPr marL="180975" indent="-180975" algn="l">
              <a:spcAft>
                <a:spcPts val="600"/>
              </a:spcAft>
              <a:buClr>
                <a:schemeClr val="accent5"/>
              </a:buClr>
              <a:buFont typeface="Arial" panose="020B0604020202020204" pitchFamily="34" charset="0"/>
              <a:buChar char="•"/>
              <a:tabLst/>
              <a:defRPr sz="1400" b="1" i="0">
                <a:solidFill>
                  <a:schemeClr val="accent5"/>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29" name="Text Placeholder 21">
            <a:extLst>
              <a:ext uri="{FF2B5EF4-FFF2-40B4-BE49-F238E27FC236}">
                <a16:creationId xmlns:a16="http://schemas.microsoft.com/office/drawing/2014/main" id="{30DF23AD-4408-48D8-98D9-5F720A413746}"/>
              </a:ext>
            </a:extLst>
          </p:cNvPr>
          <p:cNvSpPr>
            <a:spLocks noGrp="1"/>
          </p:cNvSpPr>
          <p:nvPr>
            <p:ph type="body" sz="quarter" idx="31" hasCustomPrompt="1"/>
          </p:nvPr>
        </p:nvSpPr>
        <p:spPr>
          <a:xfrm>
            <a:off x="738121" y="2932643"/>
            <a:ext cx="4762530" cy="606635"/>
          </a:xfrm>
          <a:prstGeom prst="rect">
            <a:avLst/>
          </a:prstGeom>
        </p:spPr>
        <p:txBody>
          <a:bodyPr lIns="180000" tIns="0" rIns="0" bIns="0"/>
          <a:lstStyle>
            <a:lvl1pPr algn="l">
              <a:lnSpc>
                <a:spcPts val="1680"/>
              </a:lnSpc>
              <a:defRPr sz="1200" b="0" i="0">
                <a:solidFill>
                  <a:srgbClr val="36293C"/>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30" name="Text Placeholder 21">
            <a:extLst>
              <a:ext uri="{FF2B5EF4-FFF2-40B4-BE49-F238E27FC236}">
                <a16:creationId xmlns:a16="http://schemas.microsoft.com/office/drawing/2014/main" id="{47EFD576-DF8E-455B-ABFE-232DE50D92D3}"/>
              </a:ext>
            </a:extLst>
          </p:cNvPr>
          <p:cNvSpPr>
            <a:spLocks noGrp="1"/>
          </p:cNvSpPr>
          <p:nvPr>
            <p:ph type="body" sz="quarter" idx="38" hasCustomPrompt="1"/>
          </p:nvPr>
        </p:nvSpPr>
        <p:spPr>
          <a:xfrm>
            <a:off x="738120" y="3801890"/>
            <a:ext cx="4762532" cy="162478"/>
          </a:xfrm>
          <a:prstGeom prst="rect">
            <a:avLst/>
          </a:prstGeom>
        </p:spPr>
        <p:txBody>
          <a:bodyPr lIns="0" tIns="0" rIns="0" bIns="0"/>
          <a:lstStyle>
            <a:lvl1pPr marL="180975" indent="-180975" algn="l">
              <a:spcAft>
                <a:spcPts val="600"/>
              </a:spcAft>
              <a:buClr>
                <a:schemeClr val="accent5"/>
              </a:buClr>
              <a:buFont typeface="Arial" panose="020B0604020202020204" pitchFamily="34" charset="0"/>
              <a:buChar char="•"/>
              <a:tabLst/>
              <a:defRPr sz="1400" b="1" i="0">
                <a:solidFill>
                  <a:schemeClr val="accent5"/>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31" name="Text Placeholder 21">
            <a:extLst>
              <a:ext uri="{FF2B5EF4-FFF2-40B4-BE49-F238E27FC236}">
                <a16:creationId xmlns:a16="http://schemas.microsoft.com/office/drawing/2014/main" id="{C37A55FA-D3F7-4E59-86E7-63DAF590E250}"/>
              </a:ext>
            </a:extLst>
          </p:cNvPr>
          <p:cNvSpPr>
            <a:spLocks noGrp="1"/>
          </p:cNvSpPr>
          <p:nvPr>
            <p:ph type="body" sz="quarter" idx="36" hasCustomPrompt="1"/>
          </p:nvPr>
        </p:nvSpPr>
        <p:spPr>
          <a:xfrm>
            <a:off x="738121" y="4041610"/>
            <a:ext cx="4762530" cy="606635"/>
          </a:xfrm>
          <a:prstGeom prst="rect">
            <a:avLst/>
          </a:prstGeom>
        </p:spPr>
        <p:txBody>
          <a:bodyPr lIns="180000" tIns="0" rIns="0" bIns="0"/>
          <a:lstStyle>
            <a:lvl1pPr algn="l">
              <a:lnSpc>
                <a:spcPts val="1680"/>
              </a:lnSpc>
              <a:defRPr sz="1200" b="0" i="0">
                <a:solidFill>
                  <a:srgbClr val="36293C"/>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32" name="Text Placeholder 21">
            <a:extLst>
              <a:ext uri="{FF2B5EF4-FFF2-40B4-BE49-F238E27FC236}">
                <a16:creationId xmlns:a16="http://schemas.microsoft.com/office/drawing/2014/main" id="{05BD3C40-2094-4AF0-BAFA-C801AD375138}"/>
              </a:ext>
            </a:extLst>
          </p:cNvPr>
          <p:cNvSpPr>
            <a:spLocks noGrp="1"/>
          </p:cNvSpPr>
          <p:nvPr>
            <p:ph type="body" sz="quarter" idx="39" hasCustomPrompt="1"/>
          </p:nvPr>
        </p:nvSpPr>
        <p:spPr>
          <a:xfrm>
            <a:off x="738120" y="4856833"/>
            <a:ext cx="4762532" cy="162478"/>
          </a:xfrm>
          <a:prstGeom prst="rect">
            <a:avLst/>
          </a:prstGeom>
        </p:spPr>
        <p:txBody>
          <a:bodyPr lIns="0" tIns="0" rIns="0" bIns="0"/>
          <a:lstStyle>
            <a:lvl1pPr marL="180975" indent="-180975" algn="l">
              <a:spcAft>
                <a:spcPts val="600"/>
              </a:spcAft>
              <a:buClr>
                <a:schemeClr val="accent5"/>
              </a:buClr>
              <a:buFont typeface="Arial" panose="020B0604020202020204" pitchFamily="34" charset="0"/>
              <a:buChar char="•"/>
              <a:tabLst/>
              <a:defRPr sz="1400" b="1" i="0">
                <a:solidFill>
                  <a:schemeClr val="accent5"/>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33" name="Text Placeholder 21">
            <a:extLst>
              <a:ext uri="{FF2B5EF4-FFF2-40B4-BE49-F238E27FC236}">
                <a16:creationId xmlns:a16="http://schemas.microsoft.com/office/drawing/2014/main" id="{AA17B67A-480C-40FB-8129-938053310D3F}"/>
              </a:ext>
            </a:extLst>
          </p:cNvPr>
          <p:cNvSpPr>
            <a:spLocks noGrp="1"/>
          </p:cNvSpPr>
          <p:nvPr>
            <p:ph type="body" sz="quarter" idx="37" hasCustomPrompt="1"/>
          </p:nvPr>
        </p:nvSpPr>
        <p:spPr>
          <a:xfrm>
            <a:off x="738121" y="5096553"/>
            <a:ext cx="4762530" cy="606635"/>
          </a:xfrm>
          <a:prstGeom prst="rect">
            <a:avLst/>
          </a:prstGeom>
        </p:spPr>
        <p:txBody>
          <a:bodyPr lIns="180000" tIns="0" rIns="0" bIns="0"/>
          <a:lstStyle>
            <a:lvl1pPr algn="l">
              <a:lnSpc>
                <a:spcPts val="1680"/>
              </a:lnSpc>
              <a:defRPr sz="1200" b="0" i="0">
                <a:solidFill>
                  <a:srgbClr val="36293C"/>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18" name="Picture Placeholder 17">
            <a:extLst>
              <a:ext uri="{FF2B5EF4-FFF2-40B4-BE49-F238E27FC236}">
                <a16:creationId xmlns:a16="http://schemas.microsoft.com/office/drawing/2014/main" id="{BB55E146-CDC2-714E-AEDA-21D37E508E28}"/>
              </a:ext>
            </a:extLst>
          </p:cNvPr>
          <p:cNvSpPr>
            <a:spLocks noGrp="1"/>
          </p:cNvSpPr>
          <p:nvPr>
            <p:ph type="pic" sz="quarter" idx="11" hasCustomPrompt="1"/>
          </p:nvPr>
        </p:nvSpPr>
        <p:spPr>
          <a:xfrm>
            <a:off x="6096000" y="0"/>
            <a:ext cx="6096000" cy="6858000"/>
          </a:xfrm>
          <a:solidFill>
            <a:schemeClr val="tx1">
              <a:lumMod val="10000"/>
              <a:lumOff val="90000"/>
            </a:schemeClr>
          </a:solidFill>
        </p:spPr>
        <p:txBody>
          <a:bodyPr lIns="72000" tIns="72000" rIns="0"/>
          <a:lstStyle>
            <a:lvl1pPr>
              <a:defRPr sz="1400" b="0" i="0">
                <a:solidFill>
                  <a:srgbClr val="36293C"/>
                </a:solidFill>
                <a:latin typeface="Oracle Sans Light" panose="020B0403020204020204" pitchFamily="34" charset="0"/>
                <a:cs typeface="Oracle Sans Light" panose="020B0403020204020204" pitchFamily="34" charset="0"/>
              </a:defRPr>
            </a:lvl1pPr>
          </a:lstStyle>
          <a:p>
            <a:r>
              <a:rPr lang="en-US" dirty="0"/>
              <a:t>Click icon to add illustration</a:t>
            </a:r>
          </a:p>
        </p:txBody>
      </p:sp>
      <p:sp>
        <p:nvSpPr>
          <p:cNvPr id="3" name="Date Placeholder 2">
            <a:extLst>
              <a:ext uri="{FF2B5EF4-FFF2-40B4-BE49-F238E27FC236}">
                <a16:creationId xmlns:a16="http://schemas.microsoft.com/office/drawing/2014/main" id="{1B9540A5-BEDB-42F0-90B5-D5D9FCCFB8B7}"/>
              </a:ext>
            </a:extLst>
          </p:cNvPr>
          <p:cNvSpPr>
            <a:spLocks noGrp="1"/>
          </p:cNvSpPr>
          <p:nvPr>
            <p:ph type="dt" sz="half" idx="40"/>
          </p:nvPr>
        </p:nvSpPr>
        <p:spPr/>
        <p:txBody>
          <a:bodyPr/>
          <a:lstStyle/>
          <a:p>
            <a:r>
              <a:rPr lang="en-US"/>
              <a:t>[Date]</a:t>
            </a:r>
            <a:endParaRPr lang="en-US" dirty="0"/>
          </a:p>
        </p:txBody>
      </p:sp>
      <p:sp>
        <p:nvSpPr>
          <p:cNvPr id="4" name="Footer Placeholder 3">
            <a:extLst>
              <a:ext uri="{FF2B5EF4-FFF2-40B4-BE49-F238E27FC236}">
                <a16:creationId xmlns:a16="http://schemas.microsoft.com/office/drawing/2014/main" id="{FCF6538D-DF00-45C6-8BF8-B920E21EA134}"/>
              </a:ext>
            </a:extLst>
          </p:cNvPr>
          <p:cNvSpPr>
            <a:spLocks noGrp="1"/>
          </p:cNvSpPr>
          <p:nvPr>
            <p:ph type="ftr" sz="quarter" idx="41"/>
          </p:nvPr>
        </p:nvSpPr>
        <p:spPr>
          <a:xfrm>
            <a:off x="1127759" y="6423978"/>
            <a:ext cx="5745379" cy="365125"/>
          </a:xfrm>
          <a:prstGeom prst="rect">
            <a:avLst/>
          </a:prstGeom>
        </p:spPr>
        <p:txBody>
          <a:bodyPr/>
          <a:lstStyle/>
          <a:p>
            <a:r>
              <a:rPr lang="en-US"/>
              <a:t>Copyright © 2025, Oracle and/or its affiliates</a:t>
            </a:r>
            <a:endParaRPr lang="en-US" dirty="0"/>
          </a:p>
        </p:txBody>
      </p:sp>
      <p:sp>
        <p:nvSpPr>
          <p:cNvPr id="5" name="Slide Number Placeholder 4">
            <a:extLst>
              <a:ext uri="{FF2B5EF4-FFF2-40B4-BE49-F238E27FC236}">
                <a16:creationId xmlns:a16="http://schemas.microsoft.com/office/drawing/2014/main" id="{1AA207B3-527C-4E48-B59F-DF9DC32C326A}"/>
              </a:ext>
            </a:extLst>
          </p:cNvPr>
          <p:cNvSpPr>
            <a:spLocks noGrp="1"/>
          </p:cNvSpPr>
          <p:nvPr>
            <p:ph type="sldNum" sz="quarter" idx="42"/>
          </p:nvPr>
        </p:nvSpPr>
        <p:spPr/>
        <p:txBody>
          <a:bodyPr/>
          <a:lstStyle/>
          <a:p>
            <a:fld id="{345D60D9-5372-5F40-9443-0F9AE5BDC3C8}" type="slidenum">
              <a:rPr lang="en-US" smtClean="0"/>
              <a:pPr/>
              <a:t>‹#›</a:t>
            </a:fld>
            <a:endParaRPr lang="en-US" dirty="0"/>
          </a:p>
        </p:txBody>
      </p:sp>
      <p:pic>
        <p:nvPicPr>
          <p:cNvPr id="16" name="OTag">
            <a:extLst>
              <a:ext uri="{FF2B5EF4-FFF2-40B4-BE49-F238E27FC236}">
                <a16:creationId xmlns:a16="http://schemas.microsoft.com/office/drawing/2014/main" id="{C257FB68-0EC2-49ED-8F95-D6056D4CD5D8}"/>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21298677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Light - Title/Subtitle Quad Infographic">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A56FC21-9E73-4F6F-9512-715B2F6AE707}"/>
              </a:ext>
            </a:extLst>
          </p:cNvPr>
          <p:cNvSpPr>
            <a:spLocks noGrp="1"/>
          </p:cNvSpPr>
          <p:nvPr>
            <p:ph type="title" hasCustomPrompt="1"/>
          </p:nvPr>
        </p:nvSpPr>
        <p:spPr/>
        <p:txBody>
          <a:bodyPr/>
          <a:lstStyle>
            <a:lvl1pPr>
              <a:defRPr/>
            </a:lvl1pPr>
          </a:lstStyle>
          <a:p>
            <a:r>
              <a:rPr lang="en-US" dirty="0"/>
              <a:t>Title</a:t>
            </a:r>
          </a:p>
        </p:txBody>
      </p:sp>
      <p:sp>
        <p:nvSpPr>
          <p:cNvPr id="22" name="Subtitle">
            <a:extLst>
              <a:ext uri="{FF2B5EF4-FFF2-40B4-BE49-F238E27FC236}">
                <a16:creationId xmlns:a16="http://schemas.microsoft.com/office/drawing/2014/main" id="{F8627394-C302-DF4A-A2CC-76DC053BE227}"/>
              </a:ext>
            </a:extLst>
          </p:cNvPr>
          <p:cNvSpPr>
            <a:spLocks noGrp="1"/>
          </p:cNvSpPr>
          <p:nvPr>
            <p:ph type="body" sz="quarter" idx="27"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24" name="Picture Placeholder 1">
            <a:extLst>
              <a:ext uri="{FF2B5EF4-FFF2-40B4-BE49-F238E27FC236}">
                <a16:creationId xmlns:a16="http://schemas.microsoft.com/office/drawing/2014/main" id="{8B9F628E-24A5-4162-8E3F-730A100844C8}"/>
              </a:ext>
            </a:extLst>
          </p:cNvPr>
          <p:cNvSpPr>
            <a:spLocks noGrp="1"/>
          </p:cNvSpPr>
          <p:nvPr>
            <p:ph type="pic" sz="quarter" idx="23"/>
          </p:nvPr>
        </p:nvSpPr>
        <p:spPr>
          <a:xfrm>
            <a:off x="768875" y="1609209"/>
            <a:ext cx="1618488" cy="1618488"/>
          </a:xfrm>
          <a:prstGeom prst="rect">
            <a:avLst/>
          </a:prstGeom>
        </p:spPr>
        <p:txBody>
          <a:bodyPr/>
          <a:lstStyle>
            <a:lvl1pPr>
              <a:defRPr sz="1000" b="0" i="0">
                <a:latin typeface="Oracle Sans Light" panose="020B0403020204020204" pitchFamily="34" charset="0"/>
                <a:cs typeface="Oracle Sans Light" panose="020B0403020204020204" pitchFamily="34" charset="0"/>
              </a:defRPr>
            </a:lvl1pPr>
          </a:lstStyle>
          <a:p>
            <a:r>
              <a:rPr lang="en-US"/>
              <a:t>Click icon to add picture</a:t>
            </a:r>
            <a:endParaRPr lang="en-US" dirty="0"/>
          </a:p>
        </p:txBody>
      </p:sp>
      <p:sp>
        <p:nvSpPr>
          <p:cNvPr id="26" name="Text Field 1">
            <a:extLst>
              <a:ext uri="{FF2B5EF4-FFF2-40B4-BE49-F238E27FC236}">
                <a16:creationId xmlns:a16="http://schemas.microsoft.com/office/drawing/2014/main" id="{2C9C56F4-1858-4694-A79E-303B7A222A2E}"/>
              </a:ext>
            </a:extLst>
          </p:cNvPr>
          <p:cNvSpPr>
            <a:spLocks noGrp="1"/>
          </p:cNvSpPr>
          <p:nvPr>
            <p:ph type="body" sz="quarter" idx="14"/>
          </p:nvPr>
        </p:nvSpPr>
        <p:spPr>
          <a:xfrm>
            <a:off x="2635245" y="1609209"/>
            <a:ext cx="3203704" cy="1873245"/>
          </a:xfrm>
          <a:prstGeom prst="rect">
            <a:avLst/>
          </a:prstGeom>
        </p:spPr>
        <p:txBody>
          <a:bodyPr/>
          <a:lstStyle>
            <a:lvl1pPr>
              <a:defRPr b="0" i="0">
                <a:latin typeface="Oracle Sans Tab Light"/>
                <a:cs typeface="Oracle Sans Light" panose="020B0403020204020204" pitchFamily="34" charset="0"/>
              </a:defRPr>
            </a:lvl1pPr>
            <a:lvl2pPr>
              <a:defRPr b="0" i="0">
                <a:latin typeface="Oracle Sans Tab Light"/>
                <a:cs typeface="Oracle Sans Light" panose="020B0403020204020204" pitchFamily="34" charset="0"/>
              </a:defRPr>
            </a:lvl2pPr>
            <a:lvl3pPr>
              <a:defRPr b="0" i="0">
                <a:latin typeface="Oracle Sans Tab Light"/>
                <a:cs typeface="Oracle Sans Light" panose="020B0403020204020204" pitchFamily="34" charset="0"/>
              </a:defRPr>
            </a:lvl3pPr>
            <a:lvl4pPr>
              <a:defRPr b="0" i="0">
                <a:latin typeface="Oracle Sans Tab Light"/>
                <a:cs typeface="Oracle Sans Light" panose="020B0403020204020204" pitchFamily="34" charset="0"/>
              </a:defRPr>
            </a:lvl4pPr>
            <a:lvl5pPr marL="914400" indent="-182880">
              <a:buFont typeface="Oracle Sans Tab Light" panose="020B0403020204020204" pitchFamily="34" charset="0"/>
              <a:buChar char="•"/>
              <a:defRPr b="0" i="0">
                <a:latin typeface="Oracle Sans Tab Light"/>
                <a:cs typeface="Oracle Sans Light" panose="020B04030202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7" name="Picture Placeholder 1">
            <a:extLst>
              <a:ext uri="{FF2B5EF4-FFF2-40B4-BE49-F238E27FC236}">
                <a16:creationId xmlns:a16="http://schemas.microsoft.com/office/drawing/2014/main" id="{E9486EAF-E009-4EEB-8F47-6906341F0CED}"/>
              </a:ext>
            </a:extLst>
          </p:cNvPr>
          <p:cNvSpPr>
            <a:spLocks noGrp="1"/>
          </p:cNvSpPr>
          <p:nvPr>
            <p:ph type="pic" sz="quarter" idx="31"/>
          </p:nvPr>
        </p:nvSpPr>
        <p:spPr>
          <a:xfrm>
            <a:off x="6378368" y="1609209"/>
            <a:ext cx="1618488" cy="1618488"/>
          </a:xfrm>
          <a:prstGeom prst="rect">
            <a:avLst/>
          </a:prstGeom>
        </p:spPr>
        <p:txBody>
          <a:bodyPr/>
          <a:lstStyle>
            <a:lvl1pPr>
              <a:defRPr sz="1000" b="0" i="0">
                <a:latin typeface="Oracle Sans Light" panose="020B0403020204020204" pitchFamily="34" charset="0"/>
                <a:cs typeface="Oracle Sans Light" panose="020B0403020204020204" pitchFamily="34" charset="0"/>
              </a:defRPr>
            </a:lvl1pPr>
          </a:lstStyle>
          <a:p>
            <a:r>
              <a:rPr lang="en-US"/>
              <a:t>Click icon to add picture</a:t>
            </a:r>
            <a:endParaRPr lang="en-US" dirty="0"/>
          </a:p>
        </p:txBody>
      </p:sp>
      <p:sp>
        <p:nvSpPr>
          <p:cNvPr id="28" name="Text Field 1">
            <a:extLst>
              <a:ext uri="{FF2B5EF4-FFF2-40B4-BE49-F238E27FC236}">
                <a16:creationId xmlns:a16="http://schemas.microsoft.com/office/drawing/2014/main" id="{4B04FEDC-81EE-41D0-A0A0-9545B02445F9}"/>
              </a:ext>
            </a:extLst>
          </p:cNvPr>
          <p:cNvSpPr>
            <a:spLocks noGrp="1"/>
          </p:cNvSpPr>
          <p:nvPr>
            <p:ph type="body" sz="quarter" idx="32"/>
          </p:nvPr>
        </p:nvSpPr>
        <p:spPr>
          <a:xfrm>
            <a:off x="8244738" y="1609209"/>
            <a:ext cx="3203704" cy="1873245"/>
          </a:xfrm>
          <a:prstGeom prst="rect">
            <a:avLst/>
          </a:prstGeom>
        </p:spPr>
        <p:txBody>
          <a:bodyPr/>
          <a:lstStyle>
            <a:lvl1pPr>
              <a:defRPr b="0" i="0">
                <a:latin typeface="Oracle Sans Tab Light"/>
                <a:cs typeface="Oracle Sans Light" panose="020B0403020204020204" pitchFamily="34" charset="0"/>
              </a:defRPr>
            </a:lvl1pPr>
            <a:lvl2pPr>
              <a:defRPr b="0" i="0">
                <a:latin typeface="Oracle Sans Tab Light"/>
                <a:cs typeface="Oracle Sans Light" panose="020B0403020204020204" pitchFamily="34" charset="0"/>
              </a:defRPr>
            </a:lvl2pPr>
            <a:lvl3pPr>
              <a:defRPr b="0" i="0">
                <a:latin typeface="Oracle Sans Tab Light"/>
                <a:cs typeface="Oracle Sans Light" panose="020B0403020204020204" pitchFamily="34" charset="0"/>
              </a:defRPr>
            </a:lvl3pPr>
            <a:lvl4pPr>
              <a:defRPr b="0" i="0">
                <a:latin typeface="Oracle Sans Tab Light"/>
                <a:cs typeface="Oracle Sans Light" panose="020B0403020204020204" pitchFamily="34" charset="0"/>
              </a:defRPr>
            </a:lvl4pPr>
            <a:lvl5pPr marL="914400" indent="-182880">
              <a:buFont typeface="Oracle Sans Tab Light" panose="020B0403020204020204" pitchFamily="34" charset="0"/>
              <a:buChar char="•"/>
              <a:defRPr b="0" i="0">
                <a:latin typeface="Oracle Sans Tab Light"/>
                <a:cs typeface="Oracle Sans Light" panose="020B04030202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0" name="Picture Placeholder 1">
            <a:extLst>
              <a:ext uri="{FF2B5EF4-FFF2-40B4-BE49-F238E27FC236}">
                <a16:creationId xmlns:a16="http://schemas.microsoft.com/office/drawing/2014/main" id="{848D5843-84A2-44B8-8E69-8D110CC933B6}"/>
              </a:ext>
            </a:extLst>
          </p:cNvPr>
          <p:cNvSpPr>
            <a:spLocks noGrp="1"/>
          </p:cNvSpPr>
          <p:nvPr>
            <p:ph type="pic" sz="quarter" idx="33"/>
          </p:nvPr>
        </p:nvSpPr>
        <p:spPr>
          <a:xfrm>
            <a:off x="762000" y="4251155"/>
            <a:ext cx="1618488" cy="1618488"/>
          </a:xfrm>
          <a:prstGeom prst="rect">
            <a:avLst/>
          </a:prstGeom>
        </p:spPr>
        <p:txBody>
          <a:bodyPr/>
          <a:lstStyle>
            <a:lvl1pPr>
              <a:defRPr sz="1000" b="0" i="0">
                <a:latin typeface="Oracle Sans Light" panose="020B0403020204020204" pitchFamily="34" charset="0"/>
                <a:cs typeface="Oracle Sans Light" panose="020B0403020204020204" pitchFamily="34" charset="0"/>
              </a:defRPr>
            </a:lvl1pPr>
          </a:lstStyle>
          <a:p>
            <a:r>
              <a:rPr lang="en-US"/>
              <a:t>Click icon to add picture</a:t>
            </a:r>
            <a:endParaRPr lang="en-US" dirty="0"/>
          </a:p>
        </p:txBody>
      </p:sp>
      <p:sp>
        <p:nvSpPr>
          <p:cNvPr id="37" name="Text Field 1">
            <a:extLst>
              <a:ext uri="{FF2B5EF4-FFF2-40B4-BE49-F238E27FC236}">
                <a16:creationId xmlns:a16="http://schemas.microsoft.com/office/drawing/2014/main" id="{952F9A65-361F-462F-9B37-7B8502220A80}"/>
              </a:ext>
            </a:extLst>
          </p:cNvPr>
          <p:cNvSpPr>
            <a:spLocks noGrp="1"/>
          </p:cNvSpPr>
          <p:nvPr>
            <p:ph type="body" sz="quarter" idx="34"/>
          </p:nvPr>
        </p:nvSpPr>
        <p:spPr>
          <a:xfrm>
            <a:off x="2628370" y="4251155"/>
            <a:ext cx="3203704" cy="1873245"/>
          </a:xfrm>
          <a:prstGeom prst="rect">
            <a:avLst/>
          </a:prstGeom>
        </p:spPr>
        <p:txBody>
          <a:bodyPr/>
          <a:lstStyle>
            <a:lvl1pPr>
              <a:defRPr b="0" i="0">
                <a:latin typeface="Oracle Sans Tab Light"/>
                <a:cs typeface="Oracle Sans Light" panose="020B0403020204020204" pitchFamily="34" charset="0"/>
              </a:defRPr>
            </a:lvl1pPr>
            <a:lvl2pPr>
              <a:defRPr b="0" i="0">
                <a:latin typeface="Oracle Sans Tab Light"/>
                <a:cs typeface="Oracle Sans Light" panose="020B0403020204020204" pitchFamily="34" charset="0"/>
              </a:defRPr>
            </a:lvl2pPr>
            <a:lvl3pPr>
              <a:defRPr b="0" i="0">
                <a:latin typeface="Oracle Sans Tab Light"/>
                <a:cs typeface="Oracle Sans Light" panose="020B0403020204020204" pitchFamily="34" charset="0"/>
              </a:defRPr>
            </a:lvl3pPr>
            <a:lvl4pPr>
              <a:defRPr b="0" i="0">
                <a:latin typeface="Oracle Sans Tab Light"/>
                <a:cs typeface="Oracle Sans Light" panose="020B0403020204020204" pitchFamily="34" charset="0"/>
              </a:defRPr>
            </a:lvl4pPr>
            <a:lvl5pPr marL="914400" indent="-182880">
              <a:buFont typeface="Oracle Sans Tab Light" panose="020B0403020204020204" pitchFamily="34" charset="0"/>
              <a:buChar char="•"/>
              <a:defRPr b="0" i="0">
                <a:latin typeface="Oracle Sans Tab Light"/>
                <a:cs typeface="Oracle Sans Light" panose="020B04030202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8" name="Picture Placeholder 1">
            <a:extLst>
              <a:ext uri="{FF2B5EF4-FFF2-40B4-BE49-F238E27FC236}">
                <a16:creationId xmlns:a16="http://schemas.microsoft.com/office/drawing/2014/main" id="{49FC311C-5B0A-4116-B875-9502226EF25B}"/>
              </a:ext>
            </a:extLst>
          </p:cNvPr>
          <p:cNvSpPr>
            <a:spLocks noGrp="1"/>
          </p:cNvSpPr>
          <p:nvPr>
            <p:ph type="pic" sz="quarter" idx="35"/>
          </p:nvPr>
        </p:nvSpPr>
        <p:spPr>
          <a:xfrm>
            <a:off x="6371492" y="4251155"/>
            <a:ext cx="1618488" cy="1618488"/>
          </a:xfrm>
          <a:prstGeom prst="rect">
            <a:avLst/>
          </a:prstGeom>
        </p:spPr>
        <p:txBody>
          <a:bodyPr/>
          <a:lstStyle>
            <a:lvl1pPr>
              <a:defRPr sz="1000" b="0" i="0">
                <a:latin typeface="Oracle Sans Light" panose="020B0403020204020204" pitchFamily="34" charset="0"/>
                <a:cs typeface="Oracle Sans Light" panose="020B0403020204020204" pitchFamily="34" charset="0"/>
              </a:defRPr>
            </a:lvl1pPr>
          </a:lstStyle>
          <a:p>
            <a:r>
              <a:rPr lang="en-US"/>
              <a:t>Click icon to add picture</a:t>
            </a:r>
            <a:endParaRPr lang="en-US" dirty="0"/>
          </a:p>
        </p:txBody>
      </p:sp>
      <p:sp>
        <p:nvSpPr>
          <p:cNvPr id="39" name="Text Field 1">
            <a:extLst>
              <a:ext uri="{FF2B5EF4-FFF2-40B4-BE49-F238E27FC236}">
                <a16:creationId xmlns:a16="http://schemas.microsoft.com/office/drawing/2014/main" id="{83613B05-019F-48CF-BD45-DD0A5D371BF5}"/>
              </a:ext>
            </a:extLst>
          </p:cNvPr>
          <p:cNvSpPr>
            <a:spLocks noGrp="1"/>
          </p:cNvSpPr>
          <p:nvPr>
            <p:ph type="body" sz="quarter" idx="36"/>
          </p:nvPr>
        </p:nvSpPr>
        <p:spPr>
          <a:xfrm>
            <a:off x="8237862" y="4251155"/>
            <a:ext cx="3203704" cy="1873245"/>
          </a:xfrm>
          <a:prstGeom prst="rect">
            <a:avLst/>
          </a:prstGeom>
        </p:spPr>
        <p:txBody>
          <a:bodyPr/>
          <a:lstStyle>
            <a:lvl1pPr>
              <a:defRPr b="0" i="0">
                <a:latin typeface="Oracle Sans Tab Light"/>
                <a:cs typeface="Oracle Sans Light" panose="020B0403020204020204" pitchFamily="34" charset="0"/>
              </a:defRPr>
            </a:lvl1pPr>
            <a:lvl2pPr>
              <a:defRPr b="0" i="0">
                <a:latin typeface="Oracle Sans Tab Light"/>
                <a:cs typeface="Oracle Sans Light" panose="020B0403020204020204" pitchFamily="34" charset="0"/>
              </a:defRPr>
            </a:lvl2pPr>
            <a:lvl3pPr>
              <a:defRPr b="0" i="0">
                <a:latin typeface="Oracle Sans Tab Light"/>
                <a:cs typeface="Oracle Sans Light" panose="020B0403020204020204" pitchFamily="34" charset="0"/>
              </a:defRPr>
            </a:lvl3pPr>
            <a:lvl4pPr>
              <a:defRPr b="0" i="0">
                <a:latin typeface="Oracle Sans Tab Light"/>
                <a:cs typeface="Oracle Sans Light" panose="020B0403020204020204" pitchFamily="34" charset="0"/>
              </a:defRPr>
            </a:lvl4pPr>
            <a:lvl5pPr marL="914400" indent="-182880">
              <a:buFont typeface="Oracle Sans Tab Light" panose="020B0403020204020204" pitchFamily="34" charset="0"/>
              <a:buChar char="•"/>
              <a:defRPr b="0" i="0">
                <a:latin typeface="Oracle Sans Tab Light"/>
                <a:cs typeface="Oracle Sans Light" panose="020B04030202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0A4CAAD-4985-4FFF-BE24-1873DC385CA6}"/>
              </a:ext>
            </a:extLst>
          </p:cNvPr>
          <p:cNvSpPr>
            <a:spLocks noGrp="1"/>
          </p:cNvSpPr>
          <p:nvPr>
            <p:ph type="dt" sz="half" idx="28"/>
          </p:nvPr>
        </p:nvSpPr>
        <p:spPr/>
        <p:txBody>
          <a:bodyPr/>
          <a:lstStyle/>
          <a:p>
            <a:r>
              <a:rPr lang="en-US"/>
              <a:t>[Date]</a:t>
            </a:r>
            <a:endParaRPr lang="en-US" dirty="0"/>
          </a:p>
        </p:txBody>
      </p:sp>
      <p:sp>
        <p:nvSpPr>
          <p:cNvPr id="5" name="Footer Placeholder 4">
            <a:extLst>
              <a:ext uri="{FF2B5EF4-FFF2-40B4-BE49-F238E27FC236}">
                <a16:creationId xmlns:a16="http://schemas.microsoft.com/office/drawing/2014/main" id="{9DD6AD3B-D115-41B9-A024-91B560E170AD}"/>
              </a:ext>
            </a:extLst>
          </p:cNvPr>
          <p:cNvSpPr>
            <a:spLocks noGrp="1"/>
          </p:cNvSpPr>
          <p:nvPr>
            <p:ph type="ftr" sz="quarter" idx="29"/>
          </p:nvPr>
        </p:nvSpPr>
        <p:spPr/>
        <p:txBody>
          <a:bodyPr/>
          <a:lstStyle/>
          <a:p>
            <a:r>
              <a:rPr lang="en-US"/>
              <a:t>Copyright © 2023, Oracle and/or its affiliates  |  Confidential: Internal/Restricted/Highly Restricted</a:t>
            </a:r>
            <a:endParaRPr lang="en-US" dirty="0"/>
          </a:p>
        </p:txBody>
      </p:sp>
      <p:sp>
        <p:nvSpPr>
          <p:cNvPr id="6" name="Slide Number Placeholder 5">
            <a:extLst>
              <a:ext uri="{FF2B5EF4-FFF2-40B4-BE49-F238E27FC236}">
                <a16:creationId xmlns:a16="http://schemas.microsoft.com/office/drawing/2014/main" id="{D5F57306-2538-4D77-8134-400C30C727EE}"/>
              </a:ext>
            </a:extLst>
          </p:cNvPr>
          <p:cNvSpPr>
            <a:spLocks noGrp="1"/>
          </p:cNvSpPr>
          <p:nvPr>
            <p:ph type="sldNum" sz="quarter" idx="30"/>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10424141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Dark - Title/Subtitle Quad Infographic">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A56FC21-9E73-4F6F-9512-715B2F6AE707}"/>
              </a:ext>
            </a:extLst>
          </p:cNvPr>
          <p:cNvSpPr>
            <a:spLocks noGrp="1"/>
          </p:cNvSpPr>
          <p:nvPr>
            <p:ph type="title" hasCustomPrompt="1"/>
          </p:nvPr>
        </p:nvSpPr>
        <p:spPr/>
        <p:txBody>
          <a:bodyPr/>
          <a:lstStyle>
            <a:lvl1pPr>
              <a:defRPr>
                <a:solidFill>
                  <a:schemeClr val="tx1"/>
                </a:solidFill>
              </a:defRPr>
            </a:lvl1pPr>
          </a:lstStyle>
          <a:p>
            <a:r>
              <a:rPr lang="en-US" dirty="0"/>
              <a:t>Title</a:t>
            </a:r>
          </a:p>
        </p:txBody>
      </p:sp>
      <p:sp>
        <p:nvSpPr>
          <p:cNvPr id="22" name="Subtitle">
            <a:extLst>
              <a:ext uri="{FF2B5EF4-FFF2-40B4-BE49-F238E27FC236}">
                <a16:creationId xmlns:a16="http://schemas.microsoft.com/office/drawing/2014/main" id="{F8627394-C302-DF4A-A2CC-76DC053BE227}"/>
              </a:ext>
            </a:extLst>
          </p:cNvPr>
          <p:cNvSpPr>
            <a:spLocks noGrp="1"/>
          </p:cNvSpPr>
          <p:nvPr>
            <p:ph type="body" sz="quarter" idx="27" hasCustomPrompt="1"/>
          </p:nvPr>
        </p:nvSpPr>
        <p:spPr>
          <a:xfrm>
            <a:off x="766763" y="1014984"/>
            <a:ext cx="10671048" cy="330540"/>
          </a:xfrm>
          <a:prstGeom prst="rect">
            <a:avLst/>
          </a:prstGeom>
        </p:spPr>
        <p:txBody>
          <a:bodyPr lIns="0">
            <a:noAutofit/>
          </a:bodyPr>
          <a:lstStyle>
            <a:lvl1pPr marL="0" indent="0">
              <a:spcAft>
                <a:spcPts val="0"/>
              </a:spcAft>
              <a:buNone/>
              <a:defRPr sz="2000" b="0" i="0">
                <a:solidFill>
                  <a:schemeClr val="tx1"/>
                </a:solidFill>
                <a:latin typeface="Oracle Sans Tab" panose="020B0503020204020204" pitchFamily="34" charset="0"/>
                <a:cs typeface="Oracle Sans Tab" panose="020B0503020204020204" pitchFamily="34" charset="0"/>
              </a:defRPr>
            </a:lvl1pPr>
          </a:lstStyle>
          <a:p>
            <a:pPr lvl="0"/>
            <a:r>
              <a:rPr lang="en-US" dirty="0"/>
              <a:t>Subtitle</a:t>
            </a:r>
          </a:p>
        </p:txBody>
      </p:sp>
      <p:sp>
        <p:nvSpPr>
          <p:cNvPr id="24" name="Picture Placeholder 1">
            <a:extLst>
              <a:ext uri="{FF2B5EF4-FFF2-40B4-BE49-F238E27FC236}">
                <a16:creationId xmlns:a16="http://schemas.microsoft.com/office/drawing/2014/main" id="{73515641-F2D1-424C-A248-CF32FF42F90D}"/>
              </a:ext>
            </a:extLst>
          </p:cNvPr>
          <p:cNvSpPr>
            <a:spLocks noGrp="1"/>
          </p:cNvSpPr>
          <p:nvPr>
            <p:ph type="pic" sz="quarter" idx="23"/>
          </p:nvPr>
        </p:nvSpPr>
        <p:spPr>
          <a:xfrm>
            <a:off x="768875" y="1609209"/>
            <a:ext cx="1618488" cy="1618488"/>
          </a:xfrm>
          <a:prstGeom prst="rect">
            <a:avLst/>
          </a:prstGeom>
        </p:spPr>
        <p:txBody>
          <a:bodyPr/>
          <a:lstStyle>
            <a:lvl1pPr>
              <a:defRPr sz="1000" b="0" i="0">
                <a:latin typeface="Oracle Sans Light" panose="020B0403020204020204" pitchFamily="34" charset="0"/>
                <a:cs typeface="Oracle Sans Light" panose="020B0403020204020204" pitchFamily="34" charset="0"/>
              </a:defRPr>
            </a:lvl1pPr>
          </a:lstStyle>
          <a:p>
            <a:r>
              <a:rPr lang="en-US"/>
              <a:t>Click icon to add picture</a:t>
            </a:r>
            <a:endParaRPr lang="en-US" dirty="0"/>
          </a:p>
        </p:txBody>
      </p:sp>
      <p:sp>
        <p:nvSpPr>
          <p:cNvPr id="26" name="Text Field 1">
            <a:extLst>
              <a:ext uri="{FF2B5EF4-FFF2-40B4-BE49-F238E27FC236}">
                <a16:creationId xmlns:a16="http://schemas.microsoft.com/office/drawing/2014/main" id="{B9797AF5-84E4-495F-930D-6E9B1748D10C}"/>
              </a:ext>
            </a:extLst>
          </p:cNvPr>
          <p:cNvSpPr>
            <a:spLocks noGrp="1"/>
          </p:cNvSpPr>
          <p:nvPr>
            <p:ph type="body" sz="quarter" idx="14"/>
          </p:nvPr>
        </p:nvSpPr>
        <p:spPr>
          <a:xfrm>
            <a:off x="2635245" y="1609209"/>
            <a:ext cx="3203704" cy="1873245"/>
          </a:xfrm>
          <a:prstGeom prst="rect">
            <a:avLst/>
          </a:prstGeom>
        </p:spPr>
        <p:txBody>
          <a:bodyPr/>
          <a:lstStyle>
            <a:lvl1pPr>
              <a:defRPr b="0" i="0">
                <a:latin typeface="Oracle Sans Tab Light"/>
                <a:cs typeface="Oracle Sans Light" panose="020B0403020204020204" pitchFamily="34" charset="0"/>
              </a:defRPr>
            </a:lvl1pPr>
            <a:lvl2pPr>
              <a:defRPr b="0" i="0">
                <a:latin typeface="Oracle Sans Tab Light"/>
                <a:cs typeface="Oracle Sans Light" panose="020B0403020204020204" pitchFamily="34" charset="0"/>
              </a:defRPr>
            </a:lvl2pPr>
            <a:lvl3pPr>
              <a:defRPr b="0" i="0">
                <a:latin typeface="Oracle Sans Tab Light"/>
                <a:cs typeface="Oracle Sans Light" panose="020B0403020204020204" pitchFamily="34" charset="0"/>
              </a:defRPr>
            </a:lvl3pPr>
            <a:lvl4pPr>
              <a:defRPr b="0" i="0">
                <a:latin typeface="Oracle Sans Tab Light"/>
                <a:cs typeface="Oracle Sans Light" panose="020B0403020204020204" pitchFamily="34" charset="0"/>
              </a:defRPr>
            </a:lvl4pPr>
            <a:lvl5pPr marL="914400" indent="-182880">
              <a:buFont typeface="Oracle Sans Tab Light" panose="020B0403020204020204" pitchFamily="34" charset="0"/>
              <a:buChar char="•"/>
              <a:defRPr b="0" i="0">
                <a:latin typeface="Oracle Sans Tab Light"/>
                <a:cs typeface="Oracle Sans Light" panose="020B04030202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7" name="Picture Placeholder 1">
            <a:extLst>
              <a:ext uri="{FF2B5EF4-FFF2-40B4-BE49-F238E27FC236}">
                <a16:creationId xmlns:a16="http://schemas.microsoft.com/office/drawing/2014/main" id="{9799B632-7FBF-4EFB-B43F-4D3DCBF30FE0}"/>
              </a:ext>
            </a:extLst>
          </p:cNvPr>
          <p:cNvSpPr>
            <a:spLocks noGrp="1"/>
          </p:cNvSpPr>
          <p:nvPr>
            <p:ph type="pic" sz="quarter" idx="31"/>
          </p:nvPr>
        </p:nvSpPr>
        <p:spPr>
          <a:xfrm>
            <a:off x="6378368" y="1609209"/>
            <a:ext cx="1618488" cy="1618488"/>
          </a:xfrm>
          <a:prstGeom prst="rect">
            <a:avLst/>
          </a:prstGeom>
        </p:spPr>
        <p:txBody>
          <a:bodyPr/>
          <a:lstStyle>
            <a:lvl1pPr>
              <a:defRPr sz="1000" b="0" i="0">
                <a:latin typeface="Oracle Sans Light" panose="020B0403020204020204" pitchFamily="34" charset="0"/>
                <a:cs typeface="Oracle Sans Light" panose="020B0403020204020204" pitchFamily="34" charset="0"/>
              </a:defRPr>
            </a:lvl1pPr>
          </a:lstStyle>
          <a:p>
            <a:r>
              <a:rPr lang="en-US"/>
              <a:t>Click icon to add picture</a:t>
            </a:r>
            <a:endParaRPr lang="en-US" dirty="0"/>
          </a:p>
        </p:txBody>
      </p:sp>
      <p:sp>
        <p:nvSpPr>
          <p:cNvPr id="28" name="Text Field 1">
            <a:extLst>
              <a:ext uri="{FF2B5EF4-FFF2-40B4-BE49-F238E27FC236}">
                <a16:creationId xmlns:a16="http://schemas.microsoft.com/office/drawing/2014/main" id="{5CD163D7-AAC8-405C-8A60-1E3697F3DA9C}"/>
              </a:ext>
            </a:extLst>
          </p:cNvPr>
          <p:cNvSpPr>
            <a:spLocks noGrp="1"/>
          </p:cNvSpPr>
          <p:nvPr>
            <p:ph type="body" sz="quarter" idx="32"/>
          </p:nvPr>
        </p:nvSpPr>
        <p:spPr>
          <a:xfrm>
            <a:off x="8244738" y="1609209"/>
            <a:ext cx="3203704" cy="1873245"/>
          </a:xfrm>
          <a:prstGeom prst="rect">
            <a:avLst/>
          </a:prstGeom>
        </p:spPr>
        <p:txBody>
          <a:bodyPr/>
          <a:lstStyle>
            <a:lvl1pPr>
              <a:defRPr b="0" i="0">
                <a:latin typeface="Oracle Sans Tab Light"/>
                <a:cs typeface="Oracle Sans Light" panose="020B0403020204020204" pitchFamily="34" charset="0"/>
              </a:defRPr>
            </a:lvl1pPr>
            <a:lvl2pPr>
              <a:defRPr b="0" i="0">
                <a:latin typeface="Oracle Sans Tab Light"/>
                <a:cs typeface="Oracle Sans Light" panose="020B0403020204020204" pitchFamily="34" charset="0"/>
              </a:defRPr>
            </a:lvl2pPr>
            <a:lvl3pPr>
              <a:defRPr b="0" i="0">
                <a:latin typeface="Oracle Sans Tab Light"/>
                <a:cs typeface="Oracle Sans Light" panose="020B0403020204020204" pitchFamily="34" charset="0"/>
              </a:defRPr>
            </a:lvl3pPr>
            <a:lvl4pPr>
              <a:defRPr b="0" i="0">
                <a:latin typeface="Oracle Sans Tab Light"/>
                <a:cs typeface="Oracle Sans Light" panose="020B0403020204020204" pitchFamily="34" charset="0"/>
              </a:defRPr>
            </a:lvl4pPr>
            <a:lvl5pPr marL="914400" indent="-182880">
              <a:buFont typeface="Oracle Sans Tab Light" panose="020B0403020204020204" pitchFamily="34" charset="0"/>
              <a:buChar char="•"/>
              <a:defRPr b="0" i="0">
                <a:latin typeface="Oracle Sans Tab Light"/>
                <a:cs typeface="Oracle Sans Light" panose="020B04030202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0" name="Picture Placeholder 1">
            <a:extLst>
              <a:ext uri="{FF2B5EF4-FFF2-40B4-BE49-F238E27FC236}">
                <a16:creationId xmlns:a16="http://schemas.microsoft.com/office/drawing/2014/main" id="{EA4DC9EC-3849-455B-9A09-172E17E8213B}"/>
              </a:ext>
            </a:extLst>
          </p:cNvPr>
          <p:cNvSpPr>
            <a:spLocks noGrp="1"/>
          </p:cNvSpPr>
          <p:nvPr>
            <p:ph type="pic" sz="quarter" idx="33"/>
          </p:nvPr>
        </p:nvSpPr>
        <p:spPr>
          <a:xfrm>
            <a:off x="762000" y="4251155"/>
            <a:ext cx="1618488" cy="1618488"/>
          </a:xfrm>
          <a:prstGeom prst="rect">
            <a:avLst/>
          </a:prstGeom>
        </p:spPr>
        <p:txBody>
          <a:bodyPr/>
          <a:lstStyle>
            <a:lvl1pPr>
              <a:defRPr sz="1000" b="0" i="0">
                <a:latin typeface="Oracle Sans Light" panose="020B0403020204020204" pitchFamily="34" charset="0"/>
                <a:cs typeface="Oracle Sans Light" panose="020B0403020204020204" pitchFamily="34" charset="0"/>
              </a:defRPr>
            </a:lvl1pPr>
          </a:lstStyle>
          <a:p>
            <a:r>
              <a:rPr lang="en-US"/>
              <a:t>Click icon to add picture</a:t>
            </a:r>
            <a:endParaRPr lang="en-US" dirty="0"/>
          </a:p>
        </p:txBody>
      </p:sp>
      <p:sp>
        <p:nvSpPr>
          <p:cNvPr id="37" name="Text Field 1">
            <a:extLst>
              <a:ext uri="{FF2B5EF4-FFF2-40B4-BE49-F238E27FC236}">
                <a16:creationId xmlns:a16="http://schemas.microsoft.com/office/drawing/2014/main" id="{7D9940C9-2D76-41F9-A194-F214548D9BB2}"/>
              </a:ext>
            </a:extLst>
          </p:cNvPr>
          <p:cNvSpPr>
            <a:spLocks noGrp="1"/>
          </p:cNvSpPr>
          <p:nvPr>
            <p:ph type="body" sz="quarter" idx="34"/>
          </p:nvPr>
        </p:nvSpPr>
        <p:spPr>
          <a:xfrm>
            <a:off x="2628370" y="4251155"/>
            <a:ext cx="3203704" cy="1873245"/>
          </a:xfrm>
          <a:prstGeom prst="rect">
            <a:avLst/>
          </a:prstGeom>
        </p:spPr>
        <p:txBody>
          <a:bodyPr/>
          <a:lstStyle>
            <a:lvl1pPr>
              <a:defRPr b="0" i="0">
                <a:latin typeface="Oracle Sans Tab Light"/>
                <a:cs typeface="Oracle Sans Light" panose="020B0403020204020204" pitchFamily="34" charset="0"/>
              </a:defRPr>
            </a:lvl1pPr>
            <a:lvl2pPr>
              <a:defRPr b="0" i="0">
                <a:latin typeface="Oracle Sans Tab Light"/>
                <a:cs typeface="Oracle Sans Light" panose="020B0403020204020204" pitchFamily="34" charset="0"/>
              </a:defRPr>
            </a:lvl2pPr>
            <a:lvl3pPr>
              <a:defRPr b="0" i="0">
                <a:latin typeface="Oracle Sans Tab Light"/>
                <a:cs typeface="Oracle Sans Light" panose="020B0403020204020204" pitchFamily="34" charset="0"/>
              </a:defRPr>
            </a:lvl3pPr>
            <a:lvl4pPr>
              <a:defRPr b="0" i="0">
                <a:latin typeface="Oracle Sans Tab Light"/>
                <a:cs typeface="Oracle Sans Light" panose="020B0403020204020204" pitchFamily="34" charset="0"/>
              </a:defRPr>
            </a:lvl4pPr>
            <a:lvl5pPr marL="914400" indent="-182880">
              <a:buFont typeface="Oracle Sans Tab Light" panose="020B0403020204020204" pitchFamily="34" charset="0"/>
              <a:buChar char="•"/>
              <a:defRPr b="0" i="0">
                <a:latin typeface="Oracle Sans Tab Light"/>
                <a:cs typeface="Oracle Sans Light" panose="020B04030202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8" name="Picture Placeholder 1">
            <a:extLst>
              <a:ext uri="{FF2B5EF4-FFF2-40B4-BE49-F238E27FC236}">
                <a16:creationId xmlns:a16="http://schemas.microsoft.com/office/drawing/2014/main" id="{19E7E17B-F95B-47B7-9AEC-4E2CE21E61BD}"/>
              </a:ext>
            </a:extLst>
          </p:cNvPr>
          <p:cNvSpPr>
            <a:spLocks noGrp="1"/>
          </p:cNvSpPr>
          <p:nvPr>
            <p:ph type="pic" sz="quarter" idx="35"/>
          </p:nvPr>
        </p:nvSpPr>
        <p:spPr>
          <a:xfrm>
            <a:off x="6371492" y="4251155"/>
            <a:ext cx="1618488" cy="1618488"/>
          </a:xfrm>
          <a:prstGeom prst="rect">
            <a:avLst/>
          </a:prstGeom>
        </p:spPr>
        <p:txBody>
          <a:bodyPr/>
          <a:lstStyle>
            <a:lvl1pPr>
              <a:defRPr sz="1000" b="0" i="0">
                <a:latin typeface="Oracle Sans Light" panose="020B0403020204020204" pitchFamily="34" charset="0"/>
                <a:cs typeface="Oracle Sans Light" panose="020B0403020204020204" pitchFamily="34" charset="0"/>
              </a:defRPr>
            </a:lvl1pPr>
          </a:lstStyle>
          <a:p>
            <a:r>
              <a:rPr lang="en-US"/>
              <a:t>Click icon to add picture</a:t>
            </a:r>
            <a:endParaRPr lang="en-US" dirty="0"/>
          </a:p>
        </p:txBody>
      </p:sp>
      <p:sp>
        <p:nvSpPr>
          <p:cNvPr id="39" name="Text Field 1">
            <a:extLst>
              <a:ext uri="{FF2B5EF4-FFF2-40B4-BE49-F238E27FC236}">
                <a16:creationId xmlns:a16="http://schemas.microsoft.com/office/drawing/2014/main" id="{9D7F289E-5A08-4113-8C19-8328B9198BCB}"/>
              </a:ext>
            </a:extLst>
          </p:cNvPr>
          <p:cNvSpPr>
            <a:spLocks noGrp="1"/>
          </p:cNvSpPr>
          <p:nvPr>
            <p:ph type="body" sz="quarter" idx="36"/>
          </p:nvPr>
        </p:nvSpPr>
        <p:spPr>
          <a:xfrm>
            <a:off x="8237862" y="4251155"/>
            <a:ext cx="3203704" cy="1873245"/>
          </a:xfrm>
          <a:prstGeom prst="rect">
            <a:avLst/>
          </a:prstGeom>
        </p:spPr>
        <p:txBody>
          <a:bodyPr/>
          <a:lstStyle>
            <a:lvl1pPr>
              <a:defRPr b="0" i="0">
                <a:latin typeface="Oracle Sans Tab Light"/>
                <a:cs typeface="Oracle Sans Light" panose="020B0403020204020204" pitchFamily="34" charset="0"/>
              </a:defRPr>
            </a:lvl1pPr>
            <a:lvl2pPr>
              <a:defRPr b="0" i="0">
                <a:latin typeface="Oracle Sans Tab Light"/>
                <a:cs typeface="Oracle Sans Light" panose="020B0403020204020204" pitchFamily="34" charset="0"/>
              </a:defRPr>
            </a:lvl2pPr>
            <a:lvl3pPr>
              <a:defRPr b="0" i="0">
                <a:latin typeface="Oracle Sans Tab Light"/>
                <a:cs typeface="Oracle Sans Light" panose="020B0403020204020204" pitchFamily="34" charset="0"/>
              </a:defRPr>
            </a:lvl3pPr>
            <a:lvl4pPr>
              <a:defRPr b="0" i="0">
                <a:latin typeface="Oracle Sans Tab Light"/>
                <a:cs typeface="Oracle Sans Light" panose="020B0403020204020204" pitchFamily="34" charset="0"/>
              </a:defRPr>
            </a:lvl4pPr>
            <a:lvl5pPr marL="914400" indent="-182880">
              <a:buFont typeface="Oracle Sans Tab Light" panose="020B0403020204020204" pitchFamily="34" charset="0"/>
              <a:buChar char="•"/>
              <a:defRPr b="0" i="0">
                <a:latin typeface="Oracle Sans Tab Light"/>
                <a:cs typeface="Oracle Sans Light" panose="020B04030202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D5F57306-2538-4D77-8134-400C30C727EE}"/>
              </a:ext>
            </a:extLst>
          </p:cNvPr>
          <p:cNvSpPr>
            <a:spLocks noGrp="1"/>
          </p:cNvSpPr>
          <p:nvPr>
            <p:ph type="sldNum" sz="quarter" idx="30"/>
          </p:nvPr>
        </p:nvSpPr>
        <p:spPr/>
        <p:txBody>
          <a:bodyPr/>
          <a:lstStyle/>
          <a:p>
            <a:fld id="{345D60D9-5372-5F40-9443-0F9AE5BDC3C8}" type="slidenum">
              <a:rPr lang="en-US" smtClean="0"/>
              <a:pPr/>
              <a:t>‹#›</a:t>
            </a:fld>
            <a:endParaRPr lang="en-US" dirty="0"/>
          </a:p>
        </p:txBody>
      </p:sp>
      <p:sp>
        <p:nvSpPr>
          <p:cNvPr id="5" name="Footer Placeholder 4">
            <a:extLst>
              <a:ext uri="{FF2B5EF4-FFF2-40B4-BE49-F238E27FC236}">
                <a16:creationId xmlns:a16="http://schemas.microsoft.com/office/drawing/2014/main" id="{9DD6AD3B-D115-41B9-A024-91B560E170AD}"/>
              </a:ext>
            </a:extLst>
          </p:cNvPr>
          <p:cNvSpPr>
            <a:spLocks noGrp="1"/>
          </p:cNvSpPr>
          <p:nvPr>
            <p:ph type="ftr" sz="quarter" idx="29"/>
          </p:nvPr>
        </p:nvSpPr>
        <p:spPr/>
        <p:txBody>
          <a:bodyPr/>
          <a:lstStyle/>
          <a:p>
            <a:r>
              <a:rPr lang="en-US"/>
              <a:t>Copyright © 2023, Oracle and/or its affiliates  |  Confidential: Internal/Restricted/Highly Restricted</a:t>
            </a:r>
            <a:endParaRPr lang="en-US" dirty="0"/>
          </a:p>
        </p:txBody>
      </p:sp>
      <p:sp>
        <p:nvSpPr>
          <p:cNvPr id="2" name="Date Placeholder 1">
            <a:extLst>
              <a:ext uri="{FF2B5EF4-FFF2-40B4-BE49-F238E27FC236}">
                <a16:creationId xmlns:a16="http://schemas.microsoft.com/office/drawing/2014/main" id="{80A4CAAD-4985-4FFF-BE24-1873DC385CA6}"/>
              </a:ext>
            </a:extLst>
          </p:cNvPr>
          <p:cNvSpPr>
            <a:spLocks noGrp="1"/>
          </p:cNvSpPr>
          <p:nvPr>
            <p:ph type="dt" sz="half" idx="28"/>
          </p:nvPr>
        </p:nvSpPr>
        <p:spPr/>
        <p:txBody>
          <a:bodyPr/>
          <a:lstStyle/>
          <a:p>
            <a:r>
              <a:rPr lang="en-US"/>
              <a:t>[Date]</a:t>
            </a:r>
            <a:endParaRPr lang="en-US" dirty="0"/>
          </a:p>
        </p:txBody>
      </p:sp>
    </p:spTree>
    <p:extLst>
      <p:ext uri="{BB962C8B-B14F-4D97-AF65-F5344CB8AC3E}">
        <p14:creationId xmlns:p14="http://schemas.microsoft.com/office/powerpoint/2010/main" val="33139849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Light - Numbered Outline_Pillar">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C807732-3520-4DBF-9B75-86BA2E562DF0}"/>
              </a:ext>
            </a:extLst>
          </p:cNvPr>
          <p:cNvSpPr>
            <a:spLocks noGrp="1"/>
          </p:cNvSpPr>
          <p:nvPr>
            <p:ph type="title" hasCustomPrompt="1"/>
          </p:nvPr>
        </p:nvSpPr>
        <p:spPr/>
        <p:txBody>
          <a:bodyPr/>
          <a:lstStyle>
            <a:lvl1pPr>
              <a:defRPr/>
            </a:lvl1pPr>
          </a:lstStyle>
          <a:p>
            <a:r>
              <a:rPr lang="en-US" dirty="0"/>
              <a:t>Title</a:t>
            </a:r>
          </a:p>
        </p:txBody>
      </p:sp>
      <p:sp>
        <p:nvSpPr>
          <p:cNvPr id="4" name="Text Placeholder 3">
            <a:extLst>
              <a:ext uri="{FF2B5EF4-FFF2-40B4-BE49-F238E27FC236}">
                <a16:creationId xmlns:a16="http://schemas.microsoft.com/office/drawing/2014/main" id="{0CACCDE9-9415-4B6A-88C5-02BDAA76AAC8}"/>
              </a:ext>
            </a:extLst>
          </p:cNvPr>
          <p:cNvSpPr>
            <a:spLocks noGrp="1"/>
          </p:cNvSpPr>
          <p:nvPr>
            <p:ph type="body" sz="quarter" idx="43"/>
          </p:nvPr>
        </p:nvSpPr>
        <p:spPr>
          <a:xfrm>
            <a:off x="762000" y="1609724"/>
            <a:ext cx="10687050" cy="4505325"/>
          </a:xfrm>
          <a:noFill/>
        </p:spPr>
        <p:txBody>
          <a:bodyPr vert="horz" lIns="0" tIns="0" rIns="0" bIns="0" rtlCol="0">
            <a:noAutofit/>
          </a:bodyPr>
          <a:lstStyle>
            <a:lvl1pPr marL="365125" indent="-365125">
              <a:buClr>
                <a:schemeClr val="accent4"/>
              </a:buClr>
              <a:buFont typeface="+mj-lt"/>
              <a:buAutoNum type="arabicPeriod"/>
              <a:defRPr lang="en-US" dirty="0"/>
            </a:lvl1pPr>
            <a:lvl2pPr marL="548640">
              <a:defRPr lang="en-US" dirty="0"/>
            </a:lvl2pPr>
            <a:lvl3pPr marL="731520">
              <a:defRPr lang="en-US" dirty="0"/>
            </a:lvl3pPr>
            <a:lvl4pPr marL="914400">
              <a:defRPr lang="en-US" dirty="0"/>
            </a:lvl4pPr>
            <a:lvl5pPr marL="109728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B9B71F68-88E7-48F0-B084-32D91B0A0BEB}"/>
              </a:ext>
            </a:extLst>
          </p:cNvPr>
          <p:cNvSpPr>
            <a:spLocks noGrp="1"/>
          </p:cNvSpPr>
          <p:nvPr>
            <p:ph type="sldNum" sz="quarter" idx="47"/>
          </p:nvPr>
        </p:nvSpPr>
        <p:spPr/>
        <p:txBody>
          <a:bodyPr/>
          <a:lstStyle/>
          <a:p>
            <a:fld id="{345D60D9-5372-5F40-9443-0F9AE5BDC3C8}" type="slidenum">
              <a:rPr lang="en-US" smtClean="0"/>
              <a:pPr/>
              <a:t>‹#›</a:t>
            </a:fld>
            <a:endParaRPr lang="en-US" dirty="0"/>
          </a:p>
        </p:txBody>
      </p:sp>
      <p:sp>
        <p:nvSpPr>
          <p:cNvPr id="5" name="Footer Placeholder 4">
            <a:extLst>
              <a:ext uri="{FF2B5EF4-FFF2-40B4-BE49-F238E27FC236}">
                <a16:creationId xmlns:a16="http://schemas.microsoft.com/office/drawing/2014/main" id="{D4561260-593D-4AD6-A0E4-834F8BAAC63D}"/>
              </a:ext>
            </a:extLst>
          </p:cNvPr>
          <p:cNvSpPr>
            <a:spLocks noGrp="1"/>
          </p:cNvSpPr>
          <p:nvPr>
            <p:ph type="ftr" sz="quarter" idx="46"/>
          </p:nvPr>
        </p:nvSpPr>
        <p:spPr/>
        <p:txBody>
          <a:bodyPr/>
          <a:lstStyle/>
          <a:p>
            <a:r>
              <a:rPr lang="en-US"/>
              <a:t>Copyright © 2023, Oracle and/or its affiliates  |  Confidential: Internal/Restricted/Highly Restricted</a:t>
            </a:r>
            <a:endParaRPr lang="en-US" dirty="0"/>
          </a:p>
        </p:txBody>
      </p:sp>
      <p:sp>
        <p:nvSpPr>
          <p:cNvPr id="3" name="Date Placeholder 2">
            <a:extLst>
              <a:ext uri="{FF2B5EF4-FFF2-40B4-BE49-F238E27FC236}">
                <a16:creationId xmlns:a16="http://schemas.microsoft.com/office/drawing/2014/main" id="{2BF46362-5F33-4F04-9B32-535D333E29C7}"/>
              </a:ext>
            </a:extLst>
          </p:cNvPr>
          <p:cNvSpPr>
            <a:spLocks noGrp="1"/>
          </p:cNvSpPr>
          <p:nvPr>
            <p:ph type="dt" sz="half" idx="45"/>
          </p:nvPr>
        </p:nvSpPr>
        <p:spPr/>
        <p:txBody>
          <a:bodyPr/>
          <a:lstStyle/>
          <a:p>
            <a:r>
              <a:rPr lang="en-US"/>
              <a:t>[Date]</a:t>
            </a:r>
            <a:endParaRPr lang="en-US" dirty="0"/>
          </a:p>
        </p:txBody>
      </p:sp>
    </p:spTree>
    <p:extLst>
      <p:ext uri="{BB962C8B-B14F-4D97-AF65-F5344CB8AC3E}">
        <p14:creationId xmlns:p14="http://schemas.microsoft.com/office/powerpoint/2010/main" val="1042901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Dark - Numbered Outline_Pillar">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C807732-3520-4DBF-9B75-86BA2E562DF0}"/>
              </a:ext>
            </a:extLst>
          </p:cNvPr>
          <p:cNvSpPr>
            <a:spLocks noGrp="1"/>
          </p:cNvSpPr>
          <p:nvPr>
            <p:ph type="title" hasCustomPrompt="1"/>
          </p:nvPr>
        </p:nvSpPr>
        <p:spPr/>
        <p:txBody>
          <a:bodyPr/>
          <a:lstStyle>
            <a:lvl1pPr>
              <a:defRPr>
                <a:solidFill>
                  <a:schemeClr val="tx1"/>
                </a:solidFill>
              </a:defRPr>
            </a:lvl1pPr>
          </a:lstStyle>
          <a:p>
            <a:r>
              <a:rPr lang="en-US" dirty="0"/>
              <a:t>Title</a:t>
            </a:r>
          </a:p>
        </p:txBody>
      </p:sp>
      <p:sp>
        <p:nvSpPr>
          <p:cNvPr id="4" name="Text Placeholder 3">
            <a:extLst>
              <a:ext uri="{FF2B5EF4-FFF2-40B4-BE49-F238E27FC236}">
                <a16:creationId xmlns:a16="http://schemas.microsoft.com/office/drawing/2014/main" id="{0CACCDE9-9415-4B6A-88C5-02BDAA76AAC8}"/>
              </a:ext>
            </a:extLst>
          </p:cNvPr>
          <p:cNvSpPr>
            <a:spLocks noGrp="1"/>
          </p:cNvSpPr>
          <p:nvPr>
            <p:ph type="body" sz="quarter" idx="43"/>
          </p:nvPr>
        </p:nvSpPr>
        <p:spPr>
          <a:xfrm>
            <a:off x="762000" y="1609724"/>
            <a:ext cx="10687050" cy="4505325"/>
          </a:xfrm>
          <a:noFill/>
        </p:spPr>
        <p:txBody>
          <a:bodyPr vert="horz" lIns="0" tIns="0" rIns="0" bIns="0" rtlCol="0">
            <a:noAutofit/>
          </a:bodyPr>
          <a:lstStyle>
            <a:lvl1pPr marL="0" indent="-365760">
              <a:buClr>
                <a:schemeClr val="accent4"/>
              </a:buClr>
              <a:buFont typeface="+mj-lt"/>
              <a:buAutoNum type="arabicPeriod"/>
              <a:defRPr lang="en-US" dirty="0">
                <a:solidFill>
                  <a:schemeClr val="tx1"/>
                </a:solidFill>
              </a:defRPr>
            </a:lvl1pPr>
            <a:lvl2pPr marL="548640">
              <a:defRPr lang="en-US" dirty="0">
                <a:solidFill>
                  <a:schemeClr val="tx1"/>
                </a:solidFill>
              </a:defRPr>
            </a:lvl2pPr>
            <a:lvl3pPr marL="731520">
              <a:defRPr lang="en-US" dirty="0">
                <a:solidFill>
                  <a:schemeClr val="tx1"/>
                </a:solidFill>
              </a:defRPr>
            </a:lvl3pPr>
            <a:lvl4pPr marL="914400">
              <a:defRPr lang="en-US" dirty="0">
                <a:solidFill>
                  <a:schemeClr val="tx1"/>
                </a:solidFill>
              </a:defRPr>
            </a:lvl4pPr>
            <a:lvl5pPr marL="1097280" indent="-182880">
              <a:buFont typeface="Oracle Sans Tab Light" panose="020B0403020204020204" pitchFamily="34" charset="0"/>
              <a:buChar char="•"/>
              <a:defRPr lang="en-US" dirty="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Slide Number Placeholder 11">
            <a:extLst>
              <a:ext uri="{FF2B5EF4-FFF2-40B4-BE49-F238E27FC236}">
                <a16:creationId xmlns:a16="http://schemas.microsoft.com/office/drawing/2014/main" id="{BF090EFF-1AF0-4433-9A1A-34A28C032E21}"/>
              </a:ext>
            </a:extLst>
          </p:cNvPr>
          <p:cNvSpPr>
            <a:spLocks noGrp="1"/>
          </p:cNvSpPr>
          <p:nvPr>
            <p:ph type="sldNum" sz="quarter" idx="46"/>
          </p:nvPr>
        </p:nvSpPr>
        <p:spPr/>
        <p:txBody>
          <a:bodyPr/>
          <a:lstStyle/>
          <a:p>
            <a:fld id="{345D60D9-5372-5F40-9443-0F9AE5BDC3C8}" type="slidenum">
              <a:rPr lang="en-US" smtClean="0"/>
              <a:pPr/>
              <a:t>‹#›</a:t>
            </a:fld>
            <a:endParaRPr lang="en-US" dirty="0"/>
          </a:p>
        </p:txBody>
      </p:sp>
      <p:sp>
        <p:nvSpPr>
          <p:cNvPr id="11" name="Footer Placeholder 10">
            <a:extLst>
              <a:ext uri="{FF2B5EF4-FFF2-40B4-BE49-F238E27FC236}">
                <a16:creationId xmlns:a16="http://schemas.microsoft.com/office/drawing/2014/main" id="{64CBDFCD-BCBC-4BD5-A127-69DEBBE6FFFB}"/>
              </a:ext>
            </a:extLst>
          </p:cNvPr>
          <p:cNvSpPr>
            <a:spLocks noGrp="1"/>
          </p:cNvSpPr>
          <p:nvPr>
            <p:ph type="ftr" sz="quarter" idx="45"/>
          </p:nvPr>
        </p:nvSpPr>
        <p:spPr/>
        <p:txBody>
          <a:bodyPr/>
          <a:lstStyle/>
          <a:p>
            <a:r>
              <a:rPr lang="en-US"/>
              <a:t>Copyright © 2023, Oracle and/or its affiliates  |  Confidential: Internal/Restricted/Highly Restricted</a:t>
            </a:r>
            <a:endParaRPr lang="en-US" dirty="0"/>
          </a:p>
        </p:txBody>
      </p:sp>
      <p:sp>
        <p:nvSpPr>
          <p:cNvPr id="10" name="Date Placeholder 9">
            <a:extLst>
              <a:ext uri="{FF2B5EF4-FFF2-40B4-BE49-F238E27FC236}">
                <a16:creationId xmlns:a16="http://schemas.microsoft.com/office/drawing/2014/main" id="{1C72E1CA-65E3-43DA-91B1-2B0AA30A479D}"/>
              </a:ext>
            </a:extLst>
          </p:cNvPr>
          <p:cNvSpPr>
            <a:spLocks noGrp="1"/>
          </p:cNvSpPr>
          <p:nvPr>
            <p:ph type="dt" sz="half" idx="44"/>
          </p:nvPr>
        </p:nvSpPr>
        <p:spPr/>
        <p:txBody>
          <a:bodyPr/>
          <a:lstStyle/>
          <a:p>
            <a:r>
              <a:rPr lang="en-US"/>
              <a:t>[Date]</a:t>
            </a:r>
            <a:endParaRPr lang="en-US" dirty="0"/>
          </a:p>
        </p:txBody>
      </p:sp>
    </p:spTree>
    <p:extLst>
      <p:ext uri="{BB962C8B-B14F-4D97-AF65-F5344CB8AC3E}">
        <p14:creationId xmlns:p14="http://schemas.microsoft.com/office/powerpoint/2010/main" val="22557536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Light - Numbered Outline 2 Column_Pillar">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C807732-3520-4DBF-9B75-86BA2E562DF0}"/>
              </a:ext>
            </a:extLst>
          </p:cNvPr>
          <p:cNvSpPr>
            <a:spLocks noGrp="1"/>
          </p:cNvSpPr>
          <p:nvPr>
            <p:ph type="title" hasCustomPrompt="1"/>
          </p:nvPr>
        </p:nvSpPr>
        <p:spPr/>
        <p:txBody>
          <a:bodyPr/>
          <a:lstStyle>
            <a:lvl1pPr>
              <a:defRPr/>
            </a:lvl1pPr>
          </a:lstStyle>
          <a:p>
            <a:r>
              <a:rPr lang="en-US" dirty="0"/>
              <a:t>Title</a:t>
            </a:r>
          </a:p>
        </p:txBody>
      </p:sp>
      <p:sp>
        <p:nvSpPr>
          <p:cNvPr id="4" name="Text Placeholder 3">
            <a:extLst>
              <a:ext uri="{FF2B5EF4-FFF2-40B4-BE49-F238E27FC236}">
                <a16:creationId xmlns:a16="http://schemas.microsoft.com/office/drawing/2014/main" id="{0CACCDE9-9415-4B6A-88C5-02BDAA76AAC8}"/>
              </a:ext>
            </a:extLst>
          </p:cNvPr>
          <p:cNvSpPr>
            <a:spLocks noGrp="1"/>
          </p:cNvSpPr>
          <p:nvPr>
            <p:ph type="body" sz="quarter" idx="43"/>
          </p:nvPr>
        </p:nvSpPr>
        <p:spPr>
          <a:xfrm>
            <a:off x="762000" y="1609724"/>
            <a:ext cx="5084064" cy="4505325"/>
          </a:xfrm>
          <a:noFill/>
        </p:spPr>
        <p:txBody>
          <a:bodyPr vert="horz" lIns="0" tIns="0" rIns="0" bIns="0" rtlCol="0">
            <a:noAutofit/>
          </a:bodyPr>
          <a:lstStyle>
            <a:lvl1pPr marL="365125" indent="-365125">
              <a:buClr>
                <a:schemeClr val="accent4"/>
              </a:buClr>
              <a:buFont typeface="+mj-lt"/>
              <a:buAutoNum type="arabicPeriod"/>
              <a:defRPr lang="en-US" dirty="0"/>
            </a:lvl1pPr>
            <a:lvl2pPr marL="548640">
              <a:defRPr lang="en-US" dirty="0"/>
            </a:lvl2pPr>
            <a:lvl3pPr marL="731520">
              <a:defRPr lang="en-US" dirty="0"/>
            </a:lvl3pPr>
            <a:lvl4pPr marL="914400">
              <a:defRPr lang="en-US" dirty="0"/>
            </a:lvl4pPr>
            <a:lvl5pPr marL="109728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a:extLst>
              <a:ext uri="{FF2B5EF4-FFF2-40B4-BE49-F238E27FC236}">
                <a16:creationId xmlns:a16="http://schemas.microsoft.com/office/drawing/2014/main" id="{A4E2576F-21A2-43DD-A5D5-93969065652E}"/>
              </a:ext>
            </a:extLst>
          </p:cNvPr>
          <p:cNvSpPr>
            <a:spLocks noGrp="1"/>
          </p:cNvSpPr>
          <p:nvPr>
            <p:ph type="body" sz="quarter" idx="48"/>
          </p:nvPr>
        </p:nvSpPr>
        <p:spPr>
          <a:xfrm>
            <a:off x="6371492" y="1609724"/>
            <a:ext cx="5084064" cy="4505325"/>
          </a:xfrm>
          <a:noFill/>
        </p:spPr>
        <p:txBody>
          <a:bodyPr vert="horz" lIns="0" tIns="0" rIns="0" bIns="0" rtlCol="0">
            <a:noAutofit/>
          </a:bodyPr>
          <a:lstStyle>
            <a:lvl1pPr marL="365125" indent="-365125">
              <a:buClr>
                <a:schemeClr val="accent4"/>
              </a:buClr>
              <a:buFont typeface="+mj-lt"/>
              <a:buAutoNum type="arabicPeriod"/>
              <a:defRPr lang="en-US" dirty="0"/>
            </a:lvl1pPr>
            <a:lvl2pPr marL="548640">
              <a:defRPr lang="en-US" dirty="0"/>
            </a:lvl2pPr>
            <a:lvl3pPr marL="731520">
              <a:defRPr lang="en-US" dirty="0"/>
            </a:lvl3pPr>
            <a:lvl4pPr marL="914400">
              <a:defRPr lang="en-US" dirty="0"/>
            </a:lvl4pPr>
            <a:lvl5pPr marL="109728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Date Placeholder 2">
            <a:extLst>
              <a:ext uri="{FF2B5EF4-FFF2-40B4-BE49-F238E27FC236}">
                <a16:creationId xmlns:a16="http://schemas.microsoft.com/office/drawing/2014/main" id="{2BF46362-5F33-4F04-9B32-535D333E29C7}"/>
              </a:ext>
            </a:extLst>
          </p:cNvPr>
          <p:cNvSpPr>
            <a:spLocks noGrp="1"/>
          </p:cNvSpPr>
          <p:nvPr>
            <p:ph type="dt" sz="half" idx="45"/>
          </p:nvPr>
        </p:nvSpPr>
        <p:spPr/>
        <p:txBody>
          <a:bodyPr/>
          <a:lstStyle/>
          <a:p>
            <a:r>
              <a:rPr lang="en-US"/>
              <a:t>[Date]</a:t>
            </a:r>
            <a:endParaRPr lang="en-US" dirty="0"/>
          </a:p>
        </p:txBody>
      </p:sp>
      <p:sp>
        <p:nvSpPr>
          <p:cNvPr id="6" name="Slide Number Placeholder 5">
            <a:extLst>
              <a:ext uri="{FF2B5EF4-FFF2-40B4-BE49-F238E27FC236}">
                <a16:creationId xmlns:a16="http://schemas.microsoft.com/office/drawing/2014/main" id="{B9B71F68-88E7-48F0-B084-32D91B0A0BEB}"/>
              </a:ext>
            </a:extLst>
          </p:cNvPr>
          <p:cNvSpPr>
            <a:spLocks noGrp="1"/>
          </p:cNvSpPr>
          <p:nvPr>
            <p:ph type="sldNum" sz="quarter" idx="47"/>
          </p:nvPr>
        </p:nvSpPr>
        <p:spPr/>
        <p:txBody>
          <a:bodyPr/>
          <a:lstStyle/>
          <a:p>
            <a:fld id="{345D60D9-5372-5F40-9443-0F9AE5BDC3C8}" type="slidenum">
              <a:rPr lang="en-US" smtClean="0"/>
              <a:pPr/>
              <a:t>‹#›</a:t>
            </a:fld>
            <a:endParaRPr lang="en-US" dirty="0"/>
          </a:p>
        </p:txBody>
      </p:sp>
      <p:sp>
        <p:nvSpPr>
          <p:cNvPr id="5" name="Footer Placeholder 4">
            <a:extLst>
              <a:ext uri="{FF2B5EF4-FFF2-40B4-BE49-F238E27FC236}">
                <a16:creationId xmlns:a16="http://schemas.microsoft.com/office/drawing/2014/main" id="{D4561260-593D-4AD6-A0E4-834F8BAAC63D}"/>
              </a:ext>
            </a:extLst>
          </p:cNvPr>
          <p:cNvSpPr>
            <a:spLocks noGrp="1"/>
          </p:cNvSpPr>
          <p:nvPr>
            <p:ph type="ftr" sz="quarter" idx="46"/>
          </p:nvPr>
        </p:nvSpPr>
        <p:spPr/>
        <p:txBody>
          <a:bodyPr/>
          <a:lstStyle/>
          <a:p>
            <a:r>
              <a:rPr lang="en-US"/>
              <a:t>Copyright © 2023, Oracle and/or its affiliates  |  Confidential: Internal/Restricted/Highly Restricted</a:t>
            </a:r>
            <a:endParaRPr lang="en-US" dirty="0"/>
          </a:p>
        </p:txBody>
      </p:sp>
    </p:spTree>
    <p:extLst>
      <p:ext uri="{BB962C8B-B14F-4D97-AF65-F5344CB8AC3E}">
        <p14:creationId xmlns:p14="http://schemas.microsoft.com/office/powerpoint/2010/main" val="40696599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Dark - Numbered Outline 2 Column_Pillar">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C807732-3520-4DBF-9B75-86BA2E562DF0}"/>
              </a:ext>
            </a:extLst>
          </p:cNvPr>
          <p:cNvSpPr>
            <a:spLocks noGrp="1"/>
          </p:cNvSpPr>
          <p:nvPr>
            <p:ph type="title" hasCustomPrompt="1"/>
          </p:nvPr>
        </p:nvSpPr>
        <p:spPr/>
        <p:txBody>
          <a:bodyPr/>
          <a:lstStyle>
            <a:lvl1pPr>
              <a:defRPr>
                <a:solidFill>
                  <a:schemeClr val="tx1"/>
                </a:solidFill>
              </a:defRPr>
            </a:lvl1pPr>
          </a:lstStyle>
          <a:p>
            <a:r>
              <a:rPr lang="en-US" dirty="0"/>
              <a:t>Title</a:t>
            </a:r>
          </a:p>
        </p:txBody>
      </p:sp>
      <p:sp>
        <p:nvSpPr>
          <p:cNvPr id="4" name="Text Placeholder 3">
            <a:extLst>
              <a:ext uri="{FF2B5EF4-FFF2-40B4-BE49-F238E27FC236}">
                <a16:creationId xmlns:a16="http://schemas.microsoft.com/office/drawing/2014/main" id="{0CACCDE9-9415-4B6A-88C5-02BDAA76AAC8}"/>
              </a:ext>
            </a:extLst>
          </p:cNvPr>
          <p:cNvSpPr>
            <a:spLocks noGrp="1"/>
          </p:cNvSpPr>
          <p:nvPr>
            <p:ph type="body" sz="quarter" idx="43"/>
          </p:nvPr>
        </p:nvSpPr>
        <p:spPr>
          <a:xfrm>
            <a:off x="762000" y="1609724"/>
            <a:ext cx="5084064" cy="4505325"/>
          </a:xfrm>
          <a:noFill/>
        </p:spPr>
        <p:txBody>
          <a:bodyPr vert="horz" lIns="0" tIns="0" rIns="0" bIns="0" rtlCol="0">
            <a:noAutofit/>
          </a:bodyPr>
          <a:lstStyle>
            <a:lvl1pPr marL="0" indent="-365760">
              <a:buClr>
                <a:schemeClr val="accent4"/>
              </a:buClr>
              <a:buFont typeface="+mj-lt"/>
              <a:buAutoNum type="arabicPeriod"/>
              <a:defRPr lang="en-US" dirty="0">
                <a:solidFill>
                  <a:schemeClr val="tx1"/>
                </a:solidFill>
              </a:defRPr>
            </a:lvl1pPr>
            <a:lvl2pPr marL="548640">
              <a:defRPr lang="en-US" dirty="0">
                <a:solidFill>
                  <a:schemeClr val="tx1"/>
                </a:solidFill>
              </a:defRPr>
            </a:lvl2pPr>
            <a:lvl3pPr marL="731520">
              <a:defRPr lang="en-US" dirty="0">
                <a:solidFill>
                  <a:schemeClr val="tx1"/>
                </a:solidFill>
              </a:defRPr>
            </a:lvl3pPr>
            <a:lvl4pPr marL="914400">
              <a:defRPr lang="en-US" dirty="0">
                <a:solidFill>
                  <a:schemeClr val="tx1"/>
                </a:solidFill>
              </a:defRPr>
            </a:lvl4pPr>
            <a:lvl5pPr marL="1097280" indent="-182880">
              <a:buFont typeface="Oracle Sans Tab Light" panose="020B0403020204020204" pitchFamily="34" charset="0"/>
              <a:buChar char="•"/>
              <a:defRPr lang="en-US" dirty="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a:extLst>
              <a:ext uri="{FF2B5EF4-FFF2-40B4-BE49-F238E27FC236}">
                <a16:creationId xmlns:a16="http://schemas.microsoft.com/office/drawing/2014/main" id="{C3AB024B-01DD-4EEE-A60E-B75429678F36}"/>
              </a:ext>
            </a:extLst>
          </p:cNvPr>
          <p:cNvSpPr>
            <a:spLocks noGrp="1"/>
          </p:cNvSpPr>
          <p:nvPr>
            <p:ph type="body" sz="quarter" idx="48"/>
          </p:nvPr>
        </p:nvSpPr>
        <p:spPr>
          <a:xfrm>
            <a:off x="6371493" y="1609724"/>
            <a:ext cx="5084064" cy="4505325"/>
          </a:xfrm>
          <a:noFill/>
        </p:spPr>
        <p:txBody>
          <a:bodyPr vert="horz" lIns="0" tIns="0" rIns="0" bIns="0" rtlCol="0">
            <a:noAutofit/>
          </a:bodyPr>
          <a:lstStyle>
            <a:lvl1pPr marL="0" indent="-365760">
              <a:buClr>
                <a:schemeClr val="accent4"/>
              </a:buClr>
              <a:buFont typeface="+mj-lt"/>
              <a:buAutoNum type="arabicPeriod"/>
              <a:defRPr lang="en-US" dirty="0">
                <a:solidFill>
                  <a:schemeClr val="tx1"/>
                </a:solidFill>
              </a:defRPr>
            </a:lvl1pPr>
            <a:lvl2pPr marL="548640">
              <a:defRPr lang="en-US" dirty="0">
                <a:solidFill>
                  <a:schemeClr val="tx1"/>
                </a:solidFill>
              </a:defRPr>
            </a:lvl2pPr>
            <a:lvl3pPr marL="731520">
              <a:defRPr lang="en-US" dirty="0">
                <a:solidFill>
                  <a:schemeClr val="tx1"/>
                </a:solidFill>
              </a:defRPr>
            </a:lvl3pPr>
            <a:lvl4pPr marL="914400">
              <a:defRPr lang="en-US" dirty="0">
                <a:solidFill>
                  <a:schemeClr val="tx1"/>
                </a:solidFill>
              </a:defRPr>
            </a:lvl4pPr>
            <a:lvl5pPr marL="1097280" indent="-182880">
              <a:buFont typeface="Oracle Sans Tab Light" panose="020B0403020204020204" pitchFamily="34" charset="0"/>
              <a:buChar char="•"/>
              <a:defRPr lang="en-US" dirty="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B9B71F68-88E7-48F0-B084-32D91B0A0BEB}"/>
              </a:ext>
            </a:extLst>
          </p:cNvPr>
          <p:cNvSpPr>
            <a:spLocks noGrp="1"/>
          </p:cNvSpPr>
          <p:nvPr>
            <p:ph type="sldNum" sz="quarter" idx="47"/>
          </p:nvPr>
        </p:nvSpPr>
        <p:spPr/>
        <p:txBody>
          <a:bodyPr/>
          <a:lstStyle/>
          <a:p>
            <a:fld id="{345D60D9-5372-5F40-9443-0F9AE5BDC3C8}" type="slidenum">
              <a:rPr lang="en-US" smtClean="0"/>
              <a:pPr/>
              <a:t>‹#›</a:t>
            </a:fld>
            <a:endParaRPr lang="en-US" dirty="0"/>
          </a:p>
        </p:txBody>
      </p:sp>
      <p:sp>
        <p:nvSpPr>
          <p:cNvPr id="5" name="Footer Placeholder 4">
            <a:extLst>
              <a:ext uri="{FF2B5EF4-FFF2-40B4-BE49-F238E27FC236}">
                <a16:creationId xmlns:a16="http://schemas.microsoft.com/office/drawing/2014/main" id="{D4561260-593D-4AD6-A0E4-834F8BAAC63D}"/>
              </a:ext>
            </a:extLst>
          </p:cNvPr>
          <p:cNvSpPr>
            <a:spLocks noGrp="1"/>
          </p:cNvSpPr>
          <p:nvPr>
            <p:ph type="ftr" sz="quarter" idx="46"/>
          </p:nvPr>
        </p:nvSpPr>
        <p:spPr/>
        <p:txBody>
          <a:bodyPr/>
          <a:lstStyle/>
          <a:p>
            <a:r>
              <a:rPr lang="en-US"/>
              <a:t>Copyright © 2023, Oracle and/or its affiliates  |  Confidential: Internal/Restricted/Highly Restricted</a:t>
            </a:r>
            <a:endParaRPr lang="en-US" dirty="0"/>
          </a:p>
        </p:txBody>
      </p:sp>
      <p:sp>
        <p:nvSpPr>
          <p:cNvPr id="3" name="Date Placeholder 2">
            <a:extLst>
              <a:ext uri="{FF2B5EF4-FFF2-40B4-BE49-F238E27FC236}">
                <a16:creationId xmlns:a16="http://schemas.microsoft.com/office/drawing/2014/main" id="{2BF46362-5F33-4F04-9B32-535D333E29C7}"/>
              </a:ext>
            </a:extLst>
          </p:cNvPr>
          <p:cNvSpPr>
            <a:spLocks noGrp="1"/>
          </p:cNvSpPr>
          <p:nvPr>
            <p:ph type="dt" sz="half" idx="45"/>
          </p:nvPr>
        </p:nvSpPr>
        <p:spPr/>
        <p:txBody>
          <a:bodyPr/>
          <a:lstStyle/>
          <a:p>
            <a:r>
              <a:rPr lang="en-US"/>
              <a:t>[Date]</a:t>
            </a:r>
            <a:endParaRPr lang="en-US" dirty="0"/>
          </a:p>
        </p:txBody>
      </p:sp>
    </p:spTree>
    <p:extLst>
      <p:ext uri="{BB962C8B-B14F-4D97-AF65-F5344CB8AC3E}">
        <p14:creationId xmlns:p14="http://schemas.microsoft.com/office/powerpoint/2010/main" val="34900084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p:cSld name="Light - Data Texture 07 Blank">
    <p:spTree>
      <p:nvGrpSpPr>
        <p:cNvPr id="1" name=""/>
        <p:cNvGrpSpPr/>
        <p:nvPr/>
      </p:nvGrpSpPr>
      <p:grpSpPr>
        <a:xfrm>
          <a:off x="0" y="0"/>
          <a:ext cx="0" cy="0"/>
          <a:chOff x="0" y="0"/>
          <a:chExt cx="0" cy="0"/>
        </a:xfrm>
      </p:grpSpPr>
      <p:pic>
        <p:nvPicPr>
          <p:cNvPr id="9" name="Picture 8" hidden="1">
            <a:extLst>
              <a:ext uri="{FF2B5EF4-FFF2-40B4-BE49-F238E27FC236}">
                <a16:creationId xmlns:a16="http://schemas.microsoft.com/office/drawing/2014/main" id="{8737D9E9-B5D2-254E-A4AD-66A37F7CA3D9}"/>
              </a:ext>
              <a:ext uri="{C183D7F6-B498-43B3-948B-1728B52AA6E4}">
                <adec:decorative xmlns:adec="http://schemas.microsoft.com/office/drawing/2017/decorative" val="1"/>
              </a:ext>
            </a:extLst>
          </p:cNvPr>
          <p:cNvPicPr>
            <a:picLocks noChangeAspect="1"/>
          </p:cNvPicPr>
          <p:nvPr userDrawn="1"/>
        </p:nvPicPr>
        <p:blipFill>
          <a:blip r:embed="rId2">
            <a:alphaModFix amt="20000"/>
            <a:extLst>
              <a:ext uri="{28A0092B-C50C-407E-A947-70E740481C1C}">
                <a14:useLocalDpi xmlns:a14="http://schemas.microsoft.com/office/drawing/2010/main"/>
              </a:ext>
            </a:extLst>
          </a:blip>
          <a:stretch>
            <a:fillRect/>
          </a:stretch>
        </p:blipFill>
        <p:spPr>
          <a:xfrm>
            <a:off x="0" y="0"/>
            <a:ext cx="12192000" cy="6858000"/>
          </a:xfrm>
          <a:prstGeom prst="rect">
            <a:avLst/>
          </a:prstGeom>
          <a:noFill/>
        </p:spPr>
      </p:pic>
      <p:sp>
        <p:nvSpPr>
          <p:cNvPr id="2" name="Date Placeholder 1">
            <a:extLst>
              <a:ext uri="{FF2B5EF4-FFF2-40B4-BE49-F238E27FC236}">
                <a16:creationId xmlns:a16="http://schemas.microsoft.com/office/drawing/2014/main" id="{AADFA4C3-C577-4944-B23B-0E8CEECA00FE}"/>
              </a:ext>
            </a:extLst>
          </p:cNvPr>
          <p:cNvSpPr>
            <a:spLocks noGrp="1"/>
          </p:cNvSpPr>
          <p:nvPr>
            <p:ph type="dt" sz="half" idx="10"/>
          </p:nvPr>
        </p:nvSpPr>
        <p:spPr/>
        <p:txBody>
          <a:bodyPr/>
          <a:lstStyle/>
          <a:p>
            <a:r>
              <a:rPr lang="en-US"/>
              <a:t>[Date]</a:t>
            </a:r>
            <a:endParaRPr lang="en-US" dirty="0"/>
          </a:p>
        </p:txBody>
      </p:sp>
      <p:sp>
        <p:nvSpPr>
          <p:cNvPr id="6" name="Footer Placeholder 5">
            <a:extLst>
              <a:ext uri="{FF2B5EF4-FFF2-40B4-BE49-F238E27FC236}">
                <a16:creationId xmlns:a16="http://schemas.microsoft.com/office/drawing/2014/main" id="{EE548FBC-C180-4348-924F-1AD0DE33EC94}"/>
              </a:ext>
            </a:extLst>
          </p:cNvPr>
          <p:cNvSpPr>
            <a:spLocks noGrp="1"/>
          </p:cNvSpPr>
          <p:nvPr>
            <p:ph type="ftr" sz="quarter" idx="11"/>
          </p:nvPr>
        </p:nvSpPr>
        <p:spPr/>
        <p:txBody>
          <a:bodyPr/>
          <a:lstStyle/>
          <a:p>
            <a:r>
              <a:rPr lang="en-US"/>
              <a:t>Copyright © 2023, Oracle and/or its affiliates  |  Confidential: Internal/Restricted/Highly Restricted</a:t>
            </a:r>
            <a:endParaRPr lang="en-US" dirty="0"/>
          </a:p>
        </p:txBody>
      </p:sp>
      <p:sp>
        <p:nvSpPr>
          <p:cNvPr id="7" name="Slide Number Placeholder 6">
            <a:extLst>
              <a:ext uri="{FF2B5EF4-FFF2-40B4-BE49-F238E27FC236}">
                <a16:creationId xmlns:a16="http://schemas.microsoft.com/office/drawing/2014/main" id="{C2993164-8F12-4A57-BCB2-ECAB88B102D4}"/>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15211176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preserve="1">
  <p:cSld name="Light - Data Texture_White">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737D9E9-B5D2-254E-A4AD-66A37F7CA3D9}"/>
              </a:ext>
              <a:ext uri="{C183D7F6-B498-43B3-948B-1728B52AA6E4}">
                <adec:decorative xmlns:adec="http://schemas.microsoft.com/office/drawing/2017/decorative" val="1"/>
              </a:ext>
            </a:extLst>
          </p:cNvPr>
          <p:cNvPicPr>
            <a:picLocks noChangeAspect="1"/>
          </p:cNvPicPr>
          <p:nvPr userDrawn="1"/>
        </p:nvPicPr>
        <p:blipFill>
          <a:blip r:embed="rId2">
            <a:alphaModFix amt="15000"/>
            <a:extLst>
              <a:ext uri="{28A0092B-C50C-407E-A947-70E740481C1C}">
                <a14:useLocalDpi xmlns:a14="http://schemas.microsoft.com/office/drawing/2010/main"/>
              </a:ext>
            </a:extLst>
          </a:blip>
          <a:stretch>
            <a:fillRect/>
          </a:stretch>
        </p:blipFill>
        <p:spPr>
          <a:xfrm>
            <a:off x="0" y="0"/>
            <a:ext cx="12192000" cy="6858000"/>
          </a:xfrm>
          <a:prstGeom prst="rect">
            <a:avLst/>
          </a:prstGeom>
          <a:noFill/>
        </p:spPr>
      </p:pic>
      <p:pic>
        <p:nvPicPr>
          <p:cNvPr id="15" name="OTag">
            <a:extLst>
              <a:ext uri="{FF2B5EF4-FFF2-40B4-BE49-F238E27FC236}">
                <a16:creationId xmlns:a16="http://schemas.microsoft.com/office/drawing/2014/main" id="{B620A016-1EBE-426A-BB19-9671229484AF}"/>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2" name="Date Placeholder 1">
            <a:extLst>
              <a:ext uri="{FF2B5EF4-FFF2-40B4-BE49-F238E27FC236}">
                <a16:creationId xmlns:a16="http://schemas.microsoft.com/office/drawing/2014/main" id="{AADFA4C3-C577-4944-B23B-0E8CEECA00FE}"/>
              </a:ext>
            </a:extLst>
          </p:cNvPr>
          <p:cNvSpPr>
            <a:spLocks noGrp="1"/>
          </p:cNvSpPr>
          <p:nvPr>
            <p:ph type="dt" sz="half" idx="10"/>
          </p:nvPr>
        </p:nvSpPr>
        <p:spPr/>
        <p:txBody>
          <a:bodyPr/>
          <a:lstStyle/>
          <a:p>
            <a:r>
              <a:rPr lang="en-US"/>
              <a:t>[Date]</a:t>
            </a:r>
            <a:endParaRPr lang="en-US" dirty="0"/>
          </a:p>
        </p:txBody>
      </p:sp>
      <p:sp>
        <p:nvSpPr>
          <p:cNvPr id="6" name="Footer Placeholder 5">
            <a:extLst>
              <a:ext uri="{FF2B5EF4-FFF2-40B4-BE49-F238E27FC236}">
                <a16:creationId xmlns:a16="http://schemas.microsoft.com/office/drawing/2014/main" id="{EE548FBC-C180-4348-924F-1AD0DE33EC94}"/>
              </a:ext>
            </a:extLst>
          </p:cNvPr>
          <p:cNvSpPr>
            <a:spLocks noGrp="1"/>
          </p:cNvSpPr>
          <p:nvPr>
            <p:ph type="ftr" sz="quarter" idx="11"/>
          </p:nvPr>
        </p:nvSpPr>
        <p:spPr/>
        <p:txBody>
          <a:bodyPr/>
          <a:lstStyle/>
          <a:p>
            <a:r>
              <a:rPr lang="en-US"/>
              <a:t>Copyright © 2023, Oracle and/or its affiliates  |  Confidential: Internal/Restricted/Highly Restricted</a:t>
            </a:r>
            <a:endParaRPr lang="en-US" dirty="0"/>
          </a:p>
        </p:txBody>
      </p:sp>
      <p:sp>
        <p:nvSpPr>
          <p:cNvPr id="7" name="Slide Number Placeholder 6">
            <a:extLst>
              <a:ext uri="{FF2B5EF4-FFF2-40B4-BE49-F238E27FC236}">
                <a16:creationId xmlns:a16="http://schemas.microsoft.com/office/drawing/2014/main" id="{C2993164-8F12-4A57-BCB2-ECAB88B102D4}"/>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18313080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8.xml><?xml version="1.0" encoding="utf-8"?>
<p:sldLayout xmlns:a="http://schemas.openxmlformats.org/drawingml/2006/main" xmlns:r="http://schemas.openxmlformats.org/officeDocument/2006/relationships" xmlns:p="http://schemas.openxmlformats.org/presentationml/2006/main" showMasterSp="0" preserve="1">
  <p:cSld name="Dark - Data Texture 07 Blank">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38B6F3C-673A-2C4F-BDD8-A174DA9D4B4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12" name="OTag">
            <a:extLst>
              <a:ext uri="{FF2B5EF4-FFF2-40B4-BE49-F238E27FC236}">
                <a16:creationId xmlns:a16="http://schemas.microsoft.com/office/drawing/2014/main" id="{C6ADE0F8-03AA-E84C-A08A-799EE14D7CA2}"/>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2" name="Date Placeholder 1">
            <a:extLst>
              <a:ext uri="{FF2B5EF4-FFF2-40B4-BE49-F238E27FC236}">
                <a16:creationId xmlns:a16="http://schemas.microsoft.com/office/drawing/2014/main" id="{A2DF2B49-8199-43EF-9C31-2EE3E2278A8F}"/>
              </a:ext>
            </a:extLst>
          </p:cNvPr>
          <p:cNvSpPr>
            <a:spLocks noGrp="1"/>
          </p:cNvSpPr>
          <p:nvPr>
            <p:ph type="dt" sz="half" idx="10"/>
          </p:nvPr>
        </p:nvSpPr>
        <p:spPr/>
        <p:txBody>
          <a:bodyPr/>
          <a:lstStyle/>
          <a:p>
            <a:r>
              <a:rPr lang="en-US"/>
              <a:t>[Date]</a:t>
            </a:r>
            <a:endParaRPr lang="en-US" dirty="0"/>
          </a:p>
        </p:txBody>
      </p:sp>
      <p:sp>
        <p:nvSpPr>
          <p:cNvPr id="6" name="Footer Placeholder 5">
            <a:extLst>
              <a:ext uri="{FF2B5EF4-FFF2-40B4-BE49-F238E27FC236}">
                <a16:creationId xmlns:a16="http://schemas.microsoft.com/office/drawing/2014/main" id="{C290A680-202A-4EB8-8426-F81FE6C12DD2}"/>
              </a:ext>
            </a:extLst>
          </p:cNvPr>
          <p:cNvSpPr>
            <a:spLocks noGrp="1"/>
          </p:cNvSpPr>
          <p:nvPr>
            <p:ph type="ftr" sz="quarter" idx="11"/>
          </p:nvPr>
        </p:nvSpPr>
        <p:spPr/>
        <p:txBody>
          <a:bodyPr/>
          <a:lstStyle/>
          <a:p>
            <a:r>
              <a:rPr lang="en-US"/>
              <a:t>Copyright © 2023, Oracle and/or its affiliates  |  Confidential: Internal/Restricted/Highly Restricted</a:t>
            </a:r>
            <a:endParaRPr lang="en-US" dirty="0"/>
          </a:p>
        </p:txBody>
      </p:sp>
      <p:sp>
        <p:nvSpPr>
          <p:cNvPr id="7" name="Slide Number Placeholder 6">
            <a:extLst>
              <a:ext uri="{FF2B5EF4-FFF2-40B4-BE49-F238E27FC236}">
                <a16:creationId xmlns:a16="http://schemas.microsoft.com/office/drawing/2014/main" id="{81D7B772-BB21-406A-A2FE-5A71474672A4}"/>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11822942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9.xml><?xml version="1.0" encoding="utf-8"?>
<p:sldLayout xmlns:a="http://schemas.openxmlformats.org/drawingml/2006/main" xmlns:r="http://schemas.openxmlformats.org/officeDocument/2006/relationships" xmlns:p="http://schemas.openxmlformats.org/presentationml/2006/main" showMasterSp="0" preserve="1">
  <p:cSld name="Dark - Data Texture 07 Blank_Pillar">
    <p:bg>
      <p:bgPr>
        <a:solidFill>
          <a:schemeClr val="accent5"/>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38B6F3C-673A-2C4F-BDD8-A174DA9D4B4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12" name="OTag">
            <a:extLst>
              <a:ext uri="{FF2B5EF4-FFF2-40B4-BE49-F238E27FC236}">
                <a16:creationId xmlns:a16="http://schemas.microsoft.com/office/drawing/2014/main" id="{C6ADE0F8-03AA-E84C-A08A-799EE14D7CA2}"/>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2" name="Date Placeholder 1">
            <a:extLst>
              <a:ext uri="{FF2B5EF4-FFF2-40B4-BE49-F238E27FC236}">
                <a16:creationId xmlns:a16="http://schemas.microsoft.com/office/drawing/2014/main" id="{A2DF2B49-8199-43EF-9C31-2EE3E2278A8F}"/>
              </a:ext>
            </a:extLst>
          </p:cNvPr>
          <p:cNvSpPr>
            <a:spLocks noGrp="1"/>
          </p:cNvSpPr>
          <p:nvPr>
            <p:ph type="dt" sz="half" idx="10"/>
          </p:nvPr>
        </p:nvSpPr>
        <p:spPr/>
        <p:txBody>
          <a:bodyPr/>
          <a:lstStyle>
            <a:lvl1pPr>
              <a:defRPr>
                <a:solidFill>
                  <a:schemeClr val="tx1"/>
                </a:solidFill>
              </a:defRPr>
            </a:lvl1pPr>
          </a:lstStyle>
          <a:p>
            <a:r>
              <a:rPr lang="en-US"/>
              <a:t>[Date]</a:t>
            </a:r>
            <a:endParaRPr lang="en-US" dirty="0"/>
          </a:p>
        </p:txBody>
      </p:sp>
      <p:sp>
        <p:nvSpPr>
          <p:cNvPr id="6" name="Footer Placeholder 5">
            <a:extLst>
              <a:ext uri="{FF2B5EF4-FFF2-40B4-BE49-F238E27FC236}">
                <a16:creationId xmlns:a16="http://schemas.microsoft.com/office/drawing/2014/main" id="{C290A680-202A-4EB8-8426-F81FE6C12DD2}"/>
              </a:ext>
            </a:extLst>
          </p:cNvPr>
          <p:cNvSpPr>
            <a:spLocks noGrp="1"/>
          </p:cNvSpPr>
          <p:nvPr>
            <p:ph type="ftr" sz="quarter" idx="11"/>
          </p:nvPr>
        </p:nvSpPr>
        <p:spPr/>
        <p:txBody>
          <a:bodyPr/>
          <a:lstStyle>
            <a:lvl1pPr>
              <a:defRPr>
                <a:solidFill>
                  <a:schemeClr val="tx1"/>
                </a:solidFill>
              </a:defRPr>
            </a:lvl1pPr>
          </a:lstStyle>
          <a:p>
            <a:r>
              <a:rPr lang="en-US"/>
              <a:t>Copyright © 2023, Oracle and/or its affiliates  |  Confidential: Internal/Restricted/Highly Restricted</a:t>
            </a:r>
            <a:endParaRPr lang="en-US" dirty="0"/>
          </a:p>
        </p:txBody>
      </p:sp>
      <p:sp>
        <p:nvSpPr>
          <p:cNvPr id="7" name="Slide Number Placeholder 6">
            <a:extLst>
              <a:ext uri="{FF2B5EF4-FFF2-40B4-BE49-F238E27FC236}">
                <a16:creationId xmlns:a16="http://schemas.microsoft.com/office/drawing/2014/main" id="{81D7B772-BB21-406A-A2FE-5A71474672A4}"/>
              </a:ext>
            </a:extLst>
          </p:cNvPr>
          <p:cNvSpPr>
            <a:spLocks noGrp="1"/>
          </p:cNvSpPr>
          <p:nvPr>
            <p:ph type="sldNum" sz="quarter" idx="12"/>
          </p:nvPr>
        </p:nvSpPr>
        <p:spPr/>
        <p:txBody>
          <a:bodyPr/>
          <a:lstStyle>
            <a:lvl1pPr>
              <a:defRPr>
                <a:solidFill>
                  <a:schemeClr val="tx1"/>
                </a:solidFill>
              </a:defRPr>
            </a:lvl1p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24925724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ntent + Illustration_White_Pillar">
    <p:bg>
      <p:bgPr>
        <a:solidFill>
          <a:schemeClr val="bg1">
            <a:alpha val="60000"/>
          </a:schemeClr>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84E07130-BA5A-0341-998E-00FA00EECD54}"/>
              </a:ext>
              <a:ext uri="{C183D7F6-B498-43B3-948B-1728B52AA6E4}">
                <adec:decorative xmlns:adec="http://schemas.microsoft.com/office/drawing/2017/decorative" val="1"/>
              </a:ext>
            </a:extLst>
          </p:cNvPr>
          <p:cNvSpPr/>
          <p:nvPr userDrawn="1"/>
        </p:nvSpPr>
        <p:spPr>
          <a:xfrm>
            <a:off x="0" y="6178"/>
            <a:ext cx="12192000" cy="6858000"/>
          </a:xfrm>
          <a:prstGeom prst="rect">
            <a:avLst/>
          </a:prstGeom>
          <a:blipFill dpi="0" rotWithShape="1">
            <a:blip r:embed="rId2" cstate="screen">
              <a:alphaModFix amt="4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itle 1">
            <a:extLst>
              <a:ext uri="{FF2B5EF4-FFF2-40B4-BE49-F238E27FC236}">
                <a16:creationId xmlns:a16="http://schemas.microsoft.com/office/drawing/2014/main" id="{C0384889-0D44-4623-9E36-973C30CA8FFC}"/>
              </a:ext>
            </a:extLst>
          </p:cNvPr>
          <p:cNvSpPr>
            <a:spLocks noGrp="1"/>
          </p:cNvSpPr>
          <p:nvPr>
            <p:ph type="title" hasCustomPrompt="1"/>
          </p:nvPr>
        </p:nvSpPr>
        <p:spPr>
          <a:xfrm>
            <a:off x="768875" y="182403"/>
            <a:ext cx="4758468" cy="822960"/>
          </a:xfrm>
        </p:spPr>
        <p:txBody>
          <a:bodyPr/>
          <a:lstStyle/>
          <a:p>
            <a:r>
              <a:rPr lang="en-US" dirty="0"/>
              <a:t>Title</a:t>
            </a:r>
          </a:p>
        </p:txBody>
      </p:sp>
      <p:sp>
        <p:nvSpPr>
          <p:cNvPr id="16" name="Text Placeholder 21">
            <a:extLst>
              <a:ext uri="{FF2B5EF4-FFF2-40B4-BE49-F238E27FC236}">
                <a16:creationId xmlns:a16="http://schemas.microsoft.com/office/drawing/2014/main" id="{85C5BD28-65D6-441F-A7C6-A29C3A6247FB}"/>
              </a:ext>
            </a:extLst>
          </p:cNvPr>
          <p:cNvSpPr>
            <a:spLocks noGrp="1"/>
          </p:cNvSpPr>
          <p:nvPr>
            <p:ph type="body" sz="quarter" idx="35" hasCustomPrompt="1"/>
          </p:nvPr>
        </p:nvSpPr>
        <p:spPr>
          <a:xfrm>
            <a:off x="738121" y="1737874"/>
            <a:ext cx="4762530" cy="720907"/>
          </a:xfrm>
          <a:prstGeom prst="rect">
            <a:avLst/>
          </a:prstGeom>
        </p:spPr>
        <p:txBody>
          <a:bodyPr lIns="0" tIns="0" rIns="0" bIns="0"/>
          <a:lstStyle>
            <a:lvl1pPr algn="l">
              <a:lnSpc>
                <a:spcPts val="1880"/>
              </a:lnSpc>
              <a:defRPr sz="1400" b="1" i="0">
                <a:solidFill>
                  <a:srgbClr val="36293C"/>
                </a:solidFill>
                <a:latin typeface="Oracle Sans" panose="020B0503020204020204" pitchFamily="34" charset="0"/>
                <a:cs typeface="Oracle Sans" panose="020B05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17" name="Text Placeholder 21">
            <a:extLst>
              <a:ext uri="{FF2B5EF4-FFF2-40B4-BE49-F238E27FC236}">
                <a16:creationId xmlns:a16="http://schemas.microsoft.com/office/drawing/2014/main" id="{3F8759D8-28A6-4CD3-81BB-8201A198EBEB}"/>
              </a:ext>
            </a:extLst>
          </p:cNvPr>
          <p:cNvSpPr>
            <a:spLocks noGrp="1"/>
          </p:cNvSpPr>
          <p:nvPr>
            <p:ph type="body" sz="quarter" idx="32" hasCustomPrompt="1"/>
          </p:nvPr>
        </p:nvSpPr>
        <p:spPr>
          <a:xfrm>
            <a:off x="738120" y="2690711"/>
            <a:ext cx="4762532" cy="162478"/>
          </a:xfrm>
          <a:prstGeom prst="rect">
            <a:avLst/>
          </a:prstGeom>
        </p:spPr>
        <p:txBody>
          <a:bodyPr lIns="0" tIns="0" rIns="0" bIns="0"/>
          <a:lstStyle>
            <a:lvl1pPr marL="180975" indent="-180975" algn="l">
              <a:spcAft>
                <a:spcPts val="600"/>
              </a:spcAft>
              <a:buClr>
                <a:schemeClr val="accent5"/>
              </a:buClr>
              <a:buFont typeface="Arial" panose="020B0604020202020204" pitchFamily="34" charset="0"/>
              <a:buChar char="•"/>
              <a:tabLst/>
              <a:defRPr sz="1400" b="1" i="0">
                <a:solidFill>
                  <a:schemeClr val="accent5"/>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21" name="Text Placeholder 21">
            <a:extLst>
              <a:ext uri="{FF2B5EF4-FFF2-40B4-BE49-F238E27FC236}">
                <a16:creationId xmlns:a16="http://schemas.microsoft.com/office/drawing/2014/main" id="{A204C608-3C87-42DB-BE36-F75BA930E1C4}"/>
              </a:ext>
            </a:extLst>
          </p:cNvPr>
          <p:cNvSpPr>
            <a:spLocks noGrp="1"/>
          </p:cNvSpPr>
          <p:nvPr>
            <p:ph type="body" sz="quarter" idx="31" hasCustomPrompt="1"/>
          </p:nvPr>
        </p:nvSpPr>
        <p:spPr>
          <a:xfrm>
            <a:off x="738121" y="2932643"/>
            <a:ext cx="4762530" cy="606635"/>
          </a:xfrm>
          <a:prstGeom prst="rect">
            <a:avLst/>
          </a:prstGeom>
        </p:spPr>
        <p:txBody>
          <a:bodyPr lIns="180000" tIns="0" rIns="0" bIns="0"/>
          <a:lstStyle>
            <a:lvl1pPr algn="l">
              <a:lnSpc>
                <a:spcPts val="1680"/>
              </a:lnSpc>
              <a:defRPr sz="1200" b="0" i="0">
                <a:solidFill>
                  <a:srgbClr val="36293C"/>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29" name="Text Placeholder 21">
            <a:extLst>
              <a:ext uri="{FF2B5EF4-FFF2-40B4-BE49-F238E27FC236}">
                <a16:creationId xmlns:a16="http://schemas.microsoft.com/office/drawing/2014/main" id="{25689E3B-E3A3-46DA-B1CF-30282679C576}"/>
              </a:ext>
            </a:extLst>
          </p:cNvPr>
          <p:cNvSpPr>
            <a:spLocks noGrp="1"/>
          </p:cNvSpPr>
          <p:nvPr>
            <p:ph type="body" sz="quarter" idx="38" hasCustomPrompt="1"/>
          </p:nvPr>
        </p:nvSpPr>
        <p:spPr>
          <a:xfrm>
            <a:off x="738120" y="3801890"/>
            <a:ext cx="4762532" cy="162478"/>
          </a:xfrm>
          <a:prstGeom prst="rect">
            <a:avLst/>
          </a:prstGeom>
        </p:spPr>
        <p:txBody>
          <a:bodyPr lIns="0" tIns="0" rIns="0" bIns="0"/>
          <a:lstStyle>
            <a:lvl1pPr marL="180975" indent="-180975" algn="l">
              <a:spcAft>
                <a:spcPts val="600"/>
              </a:spcAft>
              <a:buClr>
                <a:schemeClr val="accent5"/>
              </a:buClr>
              <a:buFont typeface="Arial" panose="020B0604020202020204" pitchFamily="34" charset="0"/>
              <a:buChar char="•"/>
              <a:tabLst/>
              <a:defRPr sz="1400" b="1" i="0">
                <a:solidFill>
                  <a:schemeClr val="accent5"/>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30" name="Text Placeholder 21">
            <a:extLst>
              <a:ext uri="{FF2B5EF4-FFF2-40B4-BE49-F238E27FC236}">
                <a16:creationId xmlns:a16="http://schemas.microsoft.com/office/drawing/2014/main" id="{E1F71902-FFB9-40AF-A8FE-5FFE47166015}"/>
              </a:ext>
            </a:extLst>
          </p:cNvPr>
          <p:cNvSpPr>
            <a:spLocks noGrp="1"/>
          </p:cNvSpPr>
          <p:nvPr>
            <p:ph type="body" sz="quarter" idx="36" hasCustomPrompt="1"/>
          </p:nvPr>
        </p:nvSpPr>
        <p:spPr>
          <a:xfrm>
            <a:off x="738121" y="4041610"/>
            <a:ext cx="4762530" cy="606635"/>
          </a:xfrm>
          <a:prstGeom prst="rect">
            <a:avLst/>
          </a:prstGeom>
        </p:spPr>
        <p:txBody>
          <a:bodyPr lIns="180000" tIns="0" rIns="0" bIns="0"/>
          <a:lstStyle>
            <a:lvl1pPr algn="l">
              <a:lnSpc>
                <a:spcPts val="1680"/>
              </a:lnSpc>
              <a:defRPr sz="1200" b="0" i="0">
                <a:solidFill>
                  <a:srgbClr val="36293C"/>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31" name="Text Placeholder 21">
            <a:extLst>
              <a:ext uri="{FF2B5EF4-FFF2-40B4-BE49-F238E27FC236}">
                <a16:creationId xmlns:a16="http://schemas.microsoft.com/office/drawing/2014/main" id="{AB94B462-FB64-4E92-9DB6-FF71E2A151F7}"/>
              </a:ext>
            </a:extLst>
          </p:cNvPr>
          <p:cNvSpPr>
            <a:spLocks noGrp="1"/>
          </p:cNvSpPr>
          <p:nvPr>
            <p:ph type="body" sz="quarter" idx="39" hasCustomPrompt="1"/>
          </p:nvPr>
        </p:nvSpPr>
        <p:spPr>
          <a:xfrm>
            <a:off x="738120" y="4856833"/>
            <a:ext cx="4762532" cy="162478"/>
          </a:xfrm>
          <a:prstGeom prst="rect">
            <a:avLst/>
          </a:prstGeom>
        </p:spPr>
        <p:txBody>
          <a:bodyPr lIns="0" tIns="0" rIns="0" bIns="0"/>
          <a:lstStyle>
            <a:lvl1pPr marL="180975" indent="-180975" algn="l">
              <a:spcAft>
                <a:spcPts val="600"/>
              </a:spcAft>
              <a:buClr>
                <a:schemeClr val="accent5"/>
              </a:buClr>
              <a:buFont typeface="Arial" panose="020B0604020202020204" pitchFamily="34" charset="0"/>
              <a:buChar char="•"/>
              <a:tabLst/>
              <a:defRPr sz="1400" b="1" i="0">
                <a:solidFill>
                  <a:schemeClr val="accent5"/>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32" name="Text Placeholder 21">
            <a:extLst>
              <a:ext uri="{FF2B5EF4-FFF2-40B4-BE49-F238E27FC236}">
                <a16:creationId xmlns:a16="http://schemas.microsoft.com/office/drawing/2014/main" id="{9629980C-239E-43C8-876C-DF9880FBBD6A}"/>
              </a:ext>
            </a:extLst>
          </p:cNvPr>
          <p:cNvSpPr>
            <a:spLocks noGrp="1"/>
          </p:cNvSpPr>
          <p:nvPr>
            <p:ph type="body" sz="quarter" idx="37" hasCustomPrompt="1"/>
          </p:nvPr>
        </p:nvSpPr>
        <p:spPr>
          <a:xfrm>
            <a:off x="738121" y="5096553"/>
            <a:ext cx="4762530" cy="606635"/>
          </a:xfrm>
          <a:prstGeom prst="rect">
            <a:avLst/>
          </a:prstGeom>
        </p:spPr>
        <p:txBody>
          <a:bodyPr lIns="180000" tIns="0" rIns="0" bIns="0"/>
          <a:lstStyle>
            <a:lvl1pPr algn="l">
              <a:lnSpc>
                <a:spcPts val="1680"/>
              </a:lnSpc>
              <a:defRPr sz="1200" b="0" i="0">
                <a:solidFill>
                  <a:srgbClr val="36293C"/>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18" name="Picture Placeholder 17">
            <a:extLst>
              <a:ext uri="{FF2B5EF4-FFF2-40B4-BE49-F238E27FC236}">
                <a16:creationId xmlns:a16="http://schemas.microsoft.com/office/drawing/2014/main" id="{BB55E146-CDC2-714E-AEDA-21D37E508E28}"/>
              </a:ext>
            </a:extLst>
          </p:cNvPr>
          <p:cNvSpPr>
            <a:spLocks noGrp="1"/>
          </p:cNvSpPr>
          <p:nvPr>
            <p:ph type="pic" sz="quarter" idx="11" hasCustomPrompt="1"/>
          </p:nvPr>
        </p:nvSpPr>
        <p:spPr>
          <a:xfrm>
            <a:off x="6096000" y="0"/>
            <a:ext cx="6096000" cy="6858000"/>
          </a:xfrm>
          <a:solidFill>
            <a:schemeClr val="tx1">
              <a:lumMod val="10000"/>
              <a:lumOff val="90000"/>
            </a:schemeClr>
          </a:solidFill>
        </p:spPr>
        <p:txBody>
          <a:bodyPr lIns="72000" tIns="72000" rIns="0"/>
          <a:lstStyle>
            <a:lvl1pPr>
              <a:defRPr sz="1400" b="0" i="0">
                <a:solidFill>
                  <a:srgbClr val="36293C"/>
                </a:solidFill>
                <a:latin typeface="Oracle Sans Light" panose="020B0403020204020204" pitchFamily="34" charset="0"/>
                <a:cs typeface="Oracle Sans Light" panose="020B0403020204020204" pitchFamily="34" charset="0"/>
              </a:defRPr>
            </a:lvl1pPr>
          </a:lstStyle>
          <a:p>
            <a:r>
              <a:rPr lang="en-US" dirty="0"/>
              <a:t>Click icon to add illustration</a:t>
            </a:r>
          </a:p>
        </p:txBody>
      </p:sp>
      <p:sp>
        <p:nvSpPr>
          <p:cNvPr id="2" name="Date Placeholder 1">
            <a:extLst>
              <a:ext uri="{FF2B5EF4-FFF2-40B4-BE49-F238E27FC236}">
                <a16:creationId xmlns:a16="http://schemas.microsoft.com/office/drawing/2014/main" id="{D5A5FC6E-2871-4DDC-AF02-55878B2AC9DF}"/>
              </a:ext>
            </a:extLst>
          </p:cNvPr>
          <p:cNvSpPr>
            <a:spLocks noGrp="1"/>
          </p:cNvSpPr>
          <p:nvPr>
            <p:ph type="dt" sz="half" idx="40"/>
          </p:nvPr>
        </p:nvSpPr>
        <p:spPr/>
        <p:txBody>
          <a:bodyPr/>
          <a:lstStyle/>
          <a:p>
            <a:r>
              <a:rPr lang="en-US"/>
              <a:t>[Date]</a:t>
            </a:r>
            <a:endParaRPr lang="en-US" dirty="0"/>
          </a:p>
        </p:txBody>
      </p:sp>
      <p:sp>
        <p:nvSpPr>
          <p:cNvPr id="3" name="Footer Placeholder 2">
            <a:extLst>
              <a:ext uri="{FF2B5EF4-FFF2-40B4-BE49-F238E27FC236}">
                <a16:creationId xmlns:a16="http://schemas.microsoft.com/office/drawing/2014/main" id="{E991AB06-F31A-45B5-BEEB-D11793C99924}"/>
              </a:ext>
            </a:extLst>
          </p:cNvPr>
          <p:cNvSpPr>
            <a:spLocks noGrp="1"/>
          </p:cNvSpPr>
          <p:nvPr>
            <p:ph type="ftr" sz="quarter" idx="41"/>
          </p:nvPr>
        </p:nvSpPr>
        <p:spPr>
          <a:xfrm>
            <a:off x="1127759" y="6423978"/>
            <a:ext cx="5745379" cy="365125"/>
          </a:xfrm>
          <a:prstGeom prst="rect">
            <a:avLst/>
          </a:prstGeom>
        </p:spPr>
        <p:txBody>
          <a:bodyPr/>
          <a:lstStyle/>
          <a:p>
            <a:r>
              <a:rPr lang="en-US"/>
              <a:t>Copyright © 2025, Oracle and/or its affiliates</a:t>
            </a:r>
            <a:endParaRPr lang="en-US" dirty="0"/>
          </a:p>
        </p:txBody>
      </p:sp>
      <p:sp>
        <p:nvSpPr>
          <p:cNvPr id="4" name="Slide Number Placeholder 3">
            <a:extLst>
              <a:ext uri="{FF2B5EF4-FFF2-40B4-BE49-F238E27FC236}">
                <a16:creationId xmlns:a16="http://schemas.microsoft.com/office/drawing/2014/main" id="{04D9E915-5C8D-404A-AB0C-C3A6DEC73B97}"/>
              </a:ext>
            </a:extLst>
          </p:cNvPr>
          <p:cNvSpPr>
            <a:spLocks noGrp="1"/>
          </p:cNvSpPr>
          <p:nvPr>
            <p:ph type="sldNum" sz="quarter" idx="42"/>
          </p:nvPr>
        </p:nvSpPr>
        <p:spPr/>
        <p:txBody>
          <a:bodyPr/>
          <a:lstStyle/>
          <a:p>
            <a:fld id="{345D60D9-5372-5F40-9443-0F9AE5BDC3C8}" type="slidenum">
              <a:rPr lang="en-US" smtClean="0"/>
              <a:pPr/>
              <a:t>‹#›</a:t>
            </a:fld>
            <a:endParaRPr lang="en-US" dirty="0"/>
          </a:p>
        </p:txBody>
      </p:sp>
      <p:pic>
        <p:nvPicPr>
          <p:cNvPr id="20" name="OTag">
            <a:extLst>
              <a:ext uri="{FF2B5EF4-FFF2-40B4-BE49-F238E27FC236}">
                <a16:creationId xmlns:a16="http://schemas.microsoft.com/office/drawing/2014/main" id="{6C9DFE90-A0BB-48F7-A434-232389A8856D}"/>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2743284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showMasterSp="0" preserve="1">
  <p:cSld name="Light - Data Texture 16 Blank">
    <p:bg>
      <p:bgPr>
        <a:solidFill>
          <a:srgbClr val="F1EFED">
            <a:alpha val="60000"/>
          </a:srgbClr>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C8A9AF7-F5CE-844F-BBE4-0C983CB99BBE}"/>
              </a:ext>
              <a:ext uri="{C183D7F6-B498-43B3-948B-1728B52AA6E4}">
                <adec:decorative xmlns:adec="http://schemas.microsoft.com/office/drawing/2017/decorative" val="1"/>
              </a:ext>
            </a:extLst>
          </p:cNvPr>
          <p:cNvPicPr>
            <a:picLocks noChangeAspect="1"/>
          </p:cNvPicPr>
          <p:nvPr userDrawn="1"/>
        </p:nvPicPr>
        <p:blipFill>
          <a:blip r:embed="rId2">
            <a:alphaModFix amt="50000"/>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12" name="OTag">
            <a:extLst>
              <a:ext uri="{FF2B5EF4-FFF2-40B4-BE49-F238E27FC236}">
                <a16:creationId xmlns:a16="http://schemas.microsoft.com/office/drawing/2014/main" id="{82323826-2F7C-DC44-94F9-0225962BEA89}"/>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3" name="Date Placeholder 2">
            <a:extLst>
              <a:ext uri="{FF2B5EF4-FFF2-40B4-BE49-F238E27FC236}">
                <a16:creationId xmlns:a16="http://schemas.microsoft.com/office/drawing/2014/main" id="{F89127AD-303E-4148-925B-F8D854942DC9}"/>
              </a:ext>
            </a:extLst>
          </p:cNvPr>
          <p:cNvSpPr>
            <a:spLocks noGrp="1"/>
          </p:cNvSpPr>
          <p:nvPr>
            <p:ph type="dt" sz="half" idx="10"/>
          </p:nvPr>
        </p:nvSpPr>
        <p:spPr/>
        <p:txBody>
          <a:bodyPr/>
          <a:lstStyle/>
          <a:p>
            <a:r>
              <a:rPr lang="en-US"/>
              <a:t>[Date]</a:t>
            </a:r>
            <a:endParaRPr lang="en-US" dirty="0"/>
          </a:p>
        </p:txBody>
      </p:sp>
      <p:sp>
        <p:nvSpPr>
          <p:cNvPr id="5" name="Footer Placeholder 4">
            <a:extLst>
              <a:ext uri="{FF2B5EF4-FFF2-40B4-BE49-F238E27FC236}">
                <a16:creationId xmlns:a16="http://schemas.microsoft.com/office/drawing/2014/main" id="{6077CD67-74FC-43EC-912B-8B74B34E5B81}"/>
              </a:ext>
            </a:extLst>
          </p:cNvPr>
          <p:cNvSpPr>
            <a:spLocks noGrp="1"/>
          </p:cNvSpPr>
          <p:nvPr>
            <p:ph type="ftr" sz="quarter" idx="11"/>
          </p:nvPr>
        </p:nvSpPr>
        <p:spPr/>
        <p:txBody>
          <a:bodyPr/>
          <a:lstStyle/>
          <a:p>
            <a:r>
              <a:rPr lang="en-US"/>
              <a:t>Copyright © 2023, Oracle and/or its affiliates  |  Confidential: Internal/Restricted/Highly Restricted</a:t>
            </a:r>
            <a:endParaRPr lang="en-US" dirty="0"/>
          </a:p>
        </p:txBody>
      </p:sp>
      <p:sp>
        <p:nvSpPr>
          <p:cNvPr id="8" name="Slide Number Placeholder 7">
            <a:extLst>
              <a:ext uri="{FF2B5EF4-FFF2-40B4-BE49-F238E27FC236}">
                <a16:creationId xmlns:a16="http://schemas.microsoft.com/office/drawing/2014/main" id="{AC119101-EC6A-4B95-9940-BAB31432AD02}"/>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24972840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1.xml><?xml version="1.0" encoding="utf-8"?>
<p:sldLayout xmlns:a="http://schemas.openxmlformats.org/drawingml/2006/main" xmlns:r="http://schemas.openxmlformats.org/officeDocument/2006/relationships" xmlns:p="http://schemas.openxmlformats.org/presentationml/2006/main" showMasterSp="0" preserve="1">
  <p:cSld name="Light - Data Texture Whit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C8A9AF7-F5CE-844F-BBE4-0C983CB99BBE}"/>
              </a:ext>
              <a:ext uri="{C183D7F6-B498-43B3-948B-1728B52AA6E4}">
                <adec:decorative xmlns:adec="http://schemas.microsoft.com/office/drawing/2017/decorative" val="1"/>
              </a:ext>
            </a:extLst>
          </p:cNvPr>
          <p:cNvPicPr>
            <a:picLocks noChangeAspect="1"/>
          </p:cNvPicPr>
          <p:nvPr userDrawn="1"/>
        </p:nvPicPr>
        <p:blipFill>
          <a:blip r:embed="rId2">
            <a:alphaModFix amt="40000"/>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12" name="OTag">
            <a:extLst>
              <a:ext uri="{FF2B5EF4-FFF2-40B4-BE49-F238E27FC236}">
                <a16:creationId xmlns:a16="http://schemas.microsoft.com/office/drawing/2014/main" id="{82323826-2F7C-DC44-94F9-0225962BEA89}"/>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3" name="Date Placeholder 2">
            <a:extLst>
              <a:ext uri="{FF2B5EF4-FFF2-40B4-BE49-F238E27FC236}">
                <a16:creationId xmlns:a16="http://schemas.microsoft.com/office/drawing/2014/main" id="{F89127AD-303E-4148-925B-F8D854942DC9}"/>
              </a:ext>
            </a:extLst>
          </p:cNvPr>
          <p:cNvSpPr>
            <a:spLocks noGrp="1"/>
          </p:cNvSpPr>
          <p:nvPr>
            <p:ph type="dt" sz="half" idx="10"/>
          </p:nvPr>
        </p:nvSpPr>
        <p:spPr/>
        <p:txBody>
          <a:bodyPr/>
          <a:lstStyle/>
          <a:p>
            <a:r>
              <a:rPr lang="en-US"/>
              <a:t>[Date]</a:t>
            </a:r>
            <a:endParaRPr lang="en-US" dirty="0"/>
          </a:p>
        </p:txBody>
      </p:sp>
      <p:sp>
        <p:nvSpPr>
          <p:cNvPr id="5" name="Footer Placeholder 4">
            <a:extLst>
              <a:ext uri="{FF2B5EF4-FFF2-40B4-BE49-F238E27FC236}">
                <a16:creationId xmlns:a16="http://schemas.microsoft.com/office/drawing/2014/main" id="{6077CD67-74FC-43EC-912B-8B74B34E5B81}"/>
              </a:ext>
            </a:extLst>
          </p:cNvPr>
          <p:cNvSpPr>
            <a:spLocks noGrp="1"/>
          </p:cNvSpPr>
          <p:nvPr>
            <p:ph type="ftr" sz="quarter" idx="11"/>
          </p:nvPr>
        </p:nvSpPr>
        <p:spPr/>
        <p:txBody>
          <a:bodyPr/>
          <a:lstStyle/>
          <a:p>
            <a:r>
              <a:rPr lang="en-US"/>
              <a:t>Copyright © 2023, Oracle and/or its affiliates  |  Confidential: Internal/Restricted/Highly Restricted</a:t>
            </a:r>
            <a:endParaRPr lang="en-US" dirty="0"/>
          </a:p>
        </p:txBody>
      </p:sp>
      <p:sp>
        <p:nvSpPr>
          <p:cNvPr id="8" name="Slide Number Placeholder 7">
            <a:extLst>
              <a:ext uri="{FF2B5EF4-FFF2-40B4-BE49-F238E27FC236}">
                <a16:creationId xmlns:a16="http://schemas.microsoft.com/office/drawing/2014/main" id="{AC119101-EC6A-4B95-9940-BAB31432AD02}"/>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13563247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2.xml><?xml version="1.0" encoding="utf-8"?>
<p:sldLayout xmlns:a="http://schemas.openxmlformats.org/drawingml/2006/main" xmlns:r="http://schemas.openxmlformats.org/officeDocument/2006/relationships" xmlns:p="http://schemas.openxmlformats.org/presentationml/2006/main" showMasterSp="0" preserve="1">
  <p:cSld name="Light - Data Texture 16 Blank_Pillar">
    <p:bg>
      <p:bgPr>
        <a:solidFill>
          <a:schemeClr val="accent5"/>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C8A9AF7-F5CE-844F-BBE4-0C983CB99BBE}"/>
              </a:ext>
              <a:ext uri="{C183D7F6-B498-43B3-948B-1728B52AA6E4}">
                <adec:decorative xmlns:adec="http://schemas.microsoft.com/office/drawing/2017/decorative" val="1"/>
              </a:ext>
            </a:extLst>
          </p:cNvPr>
          <p:cNvPicPr>
            <a:picLocks noChangeAspect="1"/>
          </p:cNvPicPr>
          <p:nvPr userDrawn="1"/>
        </p:nvPicPr>
        <p:blipFill>
          <a:blip r:embed="rId2">
            <a:alphaModFix amt="20000"/>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12" name="OTag">
            <a:extLst>
              <a:ext uri="{FF2B5EF4-FFF2-40B4-BE49-F238E27FC236}">
                <a16:creationId xmlns:a16="http://schemas.microsoft.com/office/drawing/2014/main" id="{82323826-2F7C-DC44-94F9-0225962BEA89}"/>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2" name="Date Placeholder 1">
            <a:extLst>
              <a:ext uri="{FF2B5EF4-FFF2-40B4-BE49-F238E27FC236}">
                <a16:creationId xmlns:a16="http://schemas.microsoft.com/office/drawing/2014/main" id="{F25E2DF5-E784-49DC-9611-6170F36DE440}"/>
              </a:ext>
            </a:extLst>
          </p:cNvPr>
          <p:cNvSpPr>
            <a:spLocks noGrp="1"/>
          </p:cNvSpPr>
          <p:nvPr>
            <p:ph type="dt" sz="half" idx="10"/>
          </p:nvPr>
        </p:nvSpPr>
        <p:spPr/>
        <p:txBody>
          <a:bodyPr/>
          <a:lstStyle>
            <a:lvl1pPr>
              <a:defRPr>
                <a:solidFill>
                  <a:schemeClr val="tx1"/>
                </a:solidFill>
              </a:defRPr>
            </a:lvl1pPr>
          </a:lstStyle>
          <a:p>
            <a:r>
              <a:rPr lang="en-US"/>
              <a:t>[Date]</a:t>
            </a:r>
            <a:endParaRPr lang="en-US" dirty="0"/>
          </a:p>
        </p:txBody>
      </p:sp>
      <p:sp>
        <p:nvSpPr>
          <p:cNvPr id="6" name="Footer Placeholder 5">
            <a:extLst>
              <a:ext uri="{FF2B5EF4-FFF2-40B4-BE49-F238E27FC236}">
                <a16:creationId xmlns:a16="http://schemas.microsoft.com/office/drawing/2014/main" id="{1D49CD15-736A-4D99-BE2B-A9B32EFB6E3A}"/>
              </a:ext>
            </a:extLst>
          </p:cNvPr>
          <p:cNvSpPr>
            <a:spLocks noGrp="1"/>
          </p:cNvSpPr>
          <p:nvPr>
            <p:ph type="ftr" sz="quarter" idx="11"/>
          </p:nvPr>
        </p:nvSpPr>
        <p:spPr/>
        <p:txBody>
          <a:bodyPr/>
          <a:lstStyle>
            <a:lvl1pPr>
              <a:defRPr>
                <a:solidFill>
                  <a:schemeClr val="tx1"/>
                </a:solidFill>
              </a:defRPr>
            </a:lvl1pPr>
          </a:lstStyle>
          <a:p>
            <a:r>
              <a:rPr lang="en-US"/>
              <a:t>Copyright © 2023, Oracle and/or its affiliates  |  Confidential: Internal/Restricted/Highly Restricted</a:t>
            </a:r>
            <a:endParaRPr lang="en-US" dirty="0"/>
          </a:p>
        </p:txBody>
      </p:sp>
      <p:sp>
        <p:nvSpPr>
          <p:cNvPr id="9" name="Slide Number Placeholder 8">
            <a:extLst>
              <a:ext uri="{FF2B5EF4-FFF2-40B4-BE49-F238E27FC236}">
                <a16:creationId xmlns:a16="http://schemas.microsoft.com/office/drawing/2014/main" id="{14782056-0531-43CB-9305-E0B13AFC2DBD}"/>
              </a:ext>
            </a:extLst>
          </p:cNvPr>
          <p:cNvSpPr>
            <a:spLocks noGrp="1"/>
          </p:cNvSpPr>
          <p:nvPr>
            <p:ph type="sldNum" sz="quarter" idx="12"/>
          </p:nvPr>
        </p:nvSpPr>
        <p:spPr/>
        <p:txBody>
          <a:bodyPr/>
          <a:lstStyle>
            <a:lvl1pPr>
              <a:defRPr>
                <a:solidFill>
                  <a:schemeClr val="tx1"/>
                </a:solidFill>
              </a:defRPr>
            </a:lvl1p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42041525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3.xml><?xml version="1.0" encoding="utf-8"?>
<p:sldLayout xmlns:a="http://schemas.openxmlformats.org/drawingml/2006/main" xmlns:r="http://schemas.openxmlformats.org/officeDocument/2006/relationships" xmlns:p="http://schemas.openxmlformats.org/presentationml/2006/main" showMasterSp="0" preserve="1">
  <p:cSld name="Dark - Data Texture 16 Blank">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9CF9FCE-AE1C-564C-8F89-B5CD38A47D6F}"/>
              </a:ext>
              <a:ext uri="{C183D7F6-B498-43B3-948B-1728B52AA6E4}">
                <adec:decorative xmlns:adec="http://schemas.microsoft.com/office/drawing/2017/decorative" val="1"/>
              </a:ext>
            </a:extLst>
          </p:cNvPr>
          <p:cNvPicPr>
            <a:picLocks noChangeAspect="1"/>
          </p:cNvPicPr>
          <p:nvPr userDrawn="1"/>
        </p:nvPicPr>
        <p:blipFill>
          <a:blip r:embed="rId2">
            <a:alphaModFix amt="80000"/>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12" name="OTag">
            <a:extLst>
              <a:ext uri="{FF2B5EF4-FFF2-40B4-BE49-F238E27FC236}">
                <a16:creationId xmlns:a16="http://schemas.microsoft.com/office/drawing/2014/main" id="{82323826-2F7C-DC44-94F9-0225962BEA89}"/>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2" name="Date Placeholder 1">
            <a:extLst>
              <a:ext uri="{FF2B5EF4-FFF2-40B4-BE49-F238E27FC236}">
                <a16:creationId xmlns:a16="http://schemas.microsoft.com/office/drawing/2014/main" id="{6926E36D-2246-4153-82F6-3CCB4A263315}"/>
              </a:ext>
            </a:extLst>
          </p:cNvPr>
          <p:cNvSpPr>
            <a:spLocks noGrp="1"/>
          </p:cNvSpPr>
          <p:nvPr>
            <p:ph type="dt" sz="half" idx="10"/>
          </p:nvPr>
        </p:nvSpPr>
        <p:spPr/>
        <p:txBody>
          <a:bodyPr/>
          <a:lstStyle/>
          <a:p>
            <a:r>
              <a:rPr lang="en-US"/>
              <a:t>[Date]</a:t>
            </a:r>
            <a:endParaRPr lang="en-US" dirty="0"/>
          </a:p>
        </p:txBody>
      </p:sp>
      <p:sp>
        <p:nvSpPr>
          <p:cNvPr id="6" name="Footer Placeholder 5">
            <a:extLst>
              <a:ext uri="{FF2B5EF4-FFF2-40B4-BE49-F238E27FC236}">
                <a16:creationId xmlns:a16="http://schemas.microsoft.com/office/drawing/2014/main" id="{8A02DE34-4570-4A04-9992-B8D47BC25712}"/>
              </a:ext>
            </a:extLst>
          </p:cNvPr>
          <p:cNvSpPr>
            <a:spLocks noGrp="1"/>
          </p:cNvSpPr>
          <p:nvPr>
            <p:ph type="ftr" sz="quarter" idx="11"/>
          </p:nvPr>
        </p:nvSpPr>
        <p:spPr/>
        <p:txBody>
          <a:bodyPr/>
          <a:lstStyle/>
          <a:p>
            <a:r>
              <a:rPr lang="en-US"/>
              <a:t>Copyright © 2023, Oracle and/or its affiliates  |  Confidential: Internal/Restricted/Highly Restricted</a:t>
            </a:r>
            <a:endParaRPr lang="en-US" dirty="0"/>
          </a:p>
        </p:txBody>
      </p:sp>
      <p:sp>
        <p:nvSpPr>
          <p:cNvPr id="9" name="Slide Number Placeholder 8">
            <a:extLst>
              <a:ext uri="{FF2B5EF4-FFF2-40B4-BE49-F238E27FC236}">
                <a16:creationId xmlns:a16="http://schemas.microsoft.com/office/drawing/2014/main" id="{65404050-F438-4047-8CBF-7F2C83D02636}"/>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4588424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4.xml><?xml version="1.0" encoding="utf-8"?>
<p:sldLayout xmlns:a="http://schemas.openxmlformats.org/drawingml/2006/main" xmlns:r="http://schemas.openxmlformats.org/officeDocument/2006/relationships" xmlns:p="http://schemas.openxmlformats.org/presentationml/2006/main" showMasterSp="0" preserve="1">
  <p:cSld name="Light - Data Texture 19 Blank">
    <p:bg>
      <p:bgPr>
        <a:solidFill>
          <a:srgbClr val="F1EFED">
            <a:alpha val="60000"/>
          </a:srgbClr>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57712D2-1637-4940-A323-42EBA61AD5BE}"/>
              </a:ext>
              <a:ext uri="{C183D7F6-B498-43B3-948B-1728B52AA6E4}">
                <adec:decorative xmlns:adec="http://schemas.microsoft.com/office/drawing/2017/decorative" val="1"/>
              </a:ext>
            </a:extLst>
          </p:cNvPr>
          <p:cNvPicPr>
            <a:picLocks noChangeAspect="1"/>
          </p:cNvPicPr>
          <p:nvPr userDrawn="1"/>
        </p:nvPicPr>
        <p:blipFill>
          <a:blip r:embed="rId2">
            <a:alphaModFix amt="30000"/>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12" name="OTag">
            <a:extLst>
              <a:ext uri="{FF2B5EF4-FFF2-40B4-BE49-F238E27FC236}">
                <a16:creationId xmlns:a16="http://schemas.microsoft.com/office/drawing/2014/main" id="{F4939B61-9B7E-A240-8CE9-7E014F78E016}"/>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3" name="Date Placeholder 2">
            <a:extLst>
              <a:ext uri="{FF2B5EF4-FFF2-40B4-BE49-F238E27FC236}">
                <a16:creationId xmlns:a16="http://schemas.microsoft.com/office/drawing/2014/main" id="{34BA956C-AFD4-4D95-9304-BB81E2E12CC5}"/>
              </a:ext>
            </a:extLst>
          </p:cNvPr>
          <p:cNvSpPr>
            <a:spLocks noGrp="1"/>
          </p:cNvSpPr>
          <p:nvPr>
            <p:ph type="dt" sz="half" idx="10"/>
          </p:nvPr>
        </p:nvSpPr>
        <p:spPr/>
        <p:txBody>
          <a:bodyPr/>
          <a:lstStyle/>
          <a:p>
            <a:r>
              <a:rPr lang="en-US"/>
              <a:t>[Date]</a:t>
            </a:r>
            <a:endParaRPr lang="en-US" dirty="0"/>
          </a:p>
        </p:txBody>
      </p:sp>
      <p:sp>
        <p:nvSpPr>
          <p:cNvPr id="5" name="Footer Placeholder 4">
            <a:extLst>
              <a:ext uri="{FF2B5EF4-FFF2-40B4-BE49-F238E27FC236}">
                <a16:creationId xmlns:a16="http://schemas.microsoft.com/office/drawing/2014/main" id="{C49782E6-C6D7-4588-8CDE-8BB252C535B1}"/>
              </a:ext>
            </a:extLst>
          </p:cNvPr>
          <p:cNvSpPr>
            <a:spLocks noGrp="1"/>
          </p:cNvSpPr>
          <p:nvPr>
            <p:ph type="ftr" sz="quarter" idx="11"/>
          </p:nvPr>
        </p:nvSpPr>
        <p:spPr/>
        <p:txBody>
          <a:bodyPr/>
          <a:lstStyle/>
          <a:p>
            <a:r>
              <a:rPr lang="en-US"/>
              <a:t>Copyright © 2023, Oracle and/or its affiliates  |  Confidential: Internal/Restricted/Highly Restricted</a:t>
            </a:r>
            <a:endParaRPr lang="en-US" dirty="0"/>
          </a:p>
        </p:txBody>
      </p:sp>
      <p:sp>
        <p:nvSpPr>
          <p:cNvPr id="8" name="Slide Number Placeholder 7">
            <a:extLst>
              <a:ext uri="{FF2B5EF4-FFF2-40B4-BE49-F238E27FC236}">
                <a16:creationId xmlns:a16="http://schemas.microsoft.com/office/drawing/2014/main" id="{7AD6286E-40B3-4954-877E-F88E2191B41D}"/>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8219389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preserve="1">
  <p:cSld name="1_Light - Data Texture_Whit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57712D2-1637-4940-A323-42EBA61AD5BE}"/>
              </a:ext>
              <a:ext uri="{C183D7F6-B498-43B3-948B-1728B52AA6E4}">
                <adec:decorative xmlns:adec="http://schemas.microsoft.com/office/drawing/2017/decorative" val="1"/>
              </a:ext>
            </a:extLst>
          </p:cNvPr>
          <p:cNvPicPr>
            <a:picLocks noChangeAspect="1"/>
          </p:cNvPicPr>
          <p:nvPr userDrawn="1"/>
        </p:nvPicPr>
        <p:blipFill>
          <a:blip r:embed="rId2">
            <a:alphaModFix amt="23000"/>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12" name="OTag">
            <a:extLst>
              <a:ext uri="{FF2B5EF4-FFF2-40B4-BE49-F238E27FC236}">
                <a16:creationId xmlns:a16="http://schemas.microsoft.com/office/drawing/2014/main" id="{F4939B61-9B7E-A240-8CE9-7E014F78E016}"/>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3" name="Date Placeholder 2">
            <a:extLst>
              <a:ext uri="{FF2B5EF4-FFF2-40B4-BE49-F238E27FC236}">
                <a16:creationId xmlns:a16="http://schemas.microsoft.com/office/drawing/2014/main" id="{34BA956C-AFD4-4D95-9304-BB81E2E12CC5}"/>
              </a:ext>
            </a:extLst>
          </p:cNvPr>
          <p:cNvSpPr>
            <a:spLocks noGrp="1"/>
          </p:cNvSpPr>
          <p:nvPr>
            <p:ph type="dt" sz="half" idx="10"/>
          </p:nvPr>
        </p:nvSpPr>
        <p:spPr/>
        <p:txBody>
          <a:bodyPr/>
          <a:lstStyle/>
          <a:p>
            <a:r>
              <a:rPr lang="en-US"/>
              <a:t>[Date]</a:t>
            </a:r>
            <a:endParaRPr lang="en-US" dirty="0"/>
          </a:p>
        </p:txBody>
      </p:sp>
      <p:sp>
        <p:nvSpPr>
          <p:cNvPr id="5" name="Footer Placeholder 4">
            <a:extLst>
              <a:ext uri="{FF2B5EF4-FFF2-40B4-BE49-F238E27FC236}">
                <a16:creationId xmlns:a16="http://schemas.microsoft.com/office/drawing/2014/main" id="{C49782E6-C6D7-4588-8CDE-8BB252C535B1}"/>
              </a:ext>
            </a:extLst>
          </p:cNvPr>
          <p:cNvSpPr>
            <a:spLocks noGrp="1"/>
          </p:cNvSpPr>
          <p:nvPr>
            <p:ph type="ftr" sz="quarter" idx="11"/>
          </p:nvPr>
        </p:nvSpPr>
        <p:spPr/>
        <p:txBody>
          <a:bodyPr/>
          <a:lstStyle/>
          <a:p>
            <a:r>
              <a:rPr lang="en-US"/>
              <a:t>Copyright © 2023, Oracle and/or its affiliates  |  Confidential: Internal/Restricted/Highly Restricted</a:t>
            </a:r>
            <a:endParaRPr lang="en-US" dirty="0"/>
          </a:p>
        </p:txBody>
      </p:sp>
      <p:sp>
        <p:nvSpPr>
          <p:cNvPr id="8" name="Slide Number Placeholder 7">
            <a:extLst>
              <a:ext uri="{FF2B5EF4-FFF2-40B4-BE49-F238E27FC236}">
                <a16:creationId xmlns:a16="http://schemas.microsoft.com/office/drawing/2014/main" id="{7AD6286E-40B3-4954-877E-F88E2191B41D}"/>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2212053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6.xml><?xml version="1.0" encoding="utf-8"?>
<p:sldLayout xmlns:a="http://schemas.openxmlformats.org/drawingml/2006/main" xmlns:r="http://schemas.openxmlformats.org/officeDocument/2006/relationships" xmlns:p="http://schemas.openxmlformats.org/presentationml/2006/main" showMasterSp="0" preserve="1">
  <p:cSld name="Data Texture 19 Blank_Pillar">
    <p:bg>
      <p:bgPr>
        <a:solidFill>
          <a:schemeClr val="accent5"/>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57712D2-1637-4940-A323-42EBA61AD5BE}"/>
              </a:ext>
              <a:ext uri="{C183D7F6-B498-43B3-948B-1728B52AA6E4}">
                <adec:decorative xmlns:adec="http://schemas.microsoft.com/office/drawing/2017/decorative" val="1"/>
              </a:ext>
            </a:extLst>
          </p:cNvPr>
          <p:cNvPicPr>
            <a:picLocks noChangeAspect="1"/>
          </p:cNvPicPr>
          <p:nvPr userDrawn="1"/>
        </p:nvPicPr>
        <p:blipFill>
          <a:blip r:embed="rId2">
            <a:alphaModFix amt="30000"/>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12" name="OTag">
            <a:extLst>
              <a:ext uri="{FF2B5EF4-FFF2-40B4-BE49-F238E27FC236}">
                <a16:creationId xmlns:a16="http://schemas.microsoft.com/office/drawing/2014/main" id="{F4939B61-9B7E-A240-8CE9-7E014F78E016}"/>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2" name="Date Placeholder 1">
            <a:extLst>
              <a:ext uri="{FF2B5EF4-FFF2-40B4-BE49-F238E27FC236}">
                <a16:creationId xmlns:a16="http://schemas.microsoft.com/office/drawing/2014/main" id="{F671A648-B1E6-4FB1-8635-7745A5B7C589}"/>
              </a:ext>
            </a:extLst>
          </p:cNvPr>
          <p:cNvSpPr>
            <a:spLocks noGrp="1"/>
          </p:cNvSpPr>
          <p:nvPr>
            <p:ph type="dt" sz="half" idx="10"/>
          </p:nvPr>
        </p:nvSpPr>
        <p:spPr/>
        <p:txBody>
          <a:bodyPr/>
          <a:lstStyle>
            <a:lvl1pPr>
              <a:defRPr>
                <a:solidFill>
                  <a:schemeClr val="tx1"/>
                </a:solidFill>
              </a:defRPr>
            </a:lvl1pPr>
          </a:lstStyle>
          <a:p>
            <a:r>
              <a:rPr lang="en-US"/>
              <a:t>[Date]</a:t>
            </a:r>
            <a:endParaRPr lang="en-US" dirty="0"/>
          </a:p>
        </p:txBody>
      </p:sp>
      <p:sp>
        <p:nvSpPr>
          <p:cNvPr id="6" name="Footer Placeholder 5">
            <a:extLst>
              <a:ext uri="{FF2B5EF4-FFF2-40B4-BE49-F238E27FC236}">
                <a16:creationId xmlns:a16="http://schemas.microsoft.com/office/drawing/2014/main" id="{264E1D34-98B2-43EA-8DB1-0AD67F8B4AAE}"/>
              </a:ext>
            </a:extLst>
          </p:cNvPr>
          <p:cNvSpPr>
            <a:spLocks noGrp="1"/>
          </p:cNvSpPr>
          <p:nvPr>
            <p:ph type="ftr" sz="quarter" idx="11"/>
          </p:nvPr>
        </p:nvSpPr>
        <p:spPr/>
        <p:txBody>
          <a:bodyPr/>
          <a:lstStyle>
            <a:lvl1pPr>
              <a:defRPr>
                <a:solidFill>
                  <a:schemeClr val="tx1"/>
                </a:solidFill>
              </a:defRPr>
            </a:lvl1pPr>
          </a:lstStyle>
          <a:p>
            <a:r>
              <a:rPr lang="en-US"/>
              <a:t>Copyright © 2023, Oracle and/or its affiliates  |  Confidential: Internal/Restricted/Highly Restricted</a:t>
            </a:r>
            <a:endParaRPr lang="en-US" dirty="0"/>
          </a:p>
        </p:txBody>
      </p:sp>
      <p:sp>
        <p:nvSpPr>
          <p:cNvPr id="9" name="Slide Number Placeholder 8">
            <a:extLst>
              <a:ext uri="{FF2B5EF4-FFF2-40B4-BE49-F238E27FC236}">
                <a16:creationId xmlns:a16="http://schemas.microsoft.com/office/drawing/2014/main" id="{C5579EB2-1A82-4127-8DCB-A23930E3367E}"/>
              </a:ext>
            </a:extLst>
          </p:cNvPr>
          <p:cNvSpPr>
            <a:spLocks noGrp="1"/>
          </p:cNvSpPr>
          <p:nvPr>
            <p:ph type="sldNum" sz="quarter" idx="12"/>
          </p:nvPr>
        </p:nvSpPr>
        <p:spPr/>
        <p:txBody>
          <a:bodyPr/>
          <a:lstStyle>
            <a:lvl1pPr>
              <a:defRPr>
                <a:solidFill>
                  <a:schemeClr val="tx1"/>
                </a:solidFill>
              </a:defRPr>
            </a:lvl1p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0539697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p:cSld name="Dark - Data Texture 19 Blank">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8D5B665-2B39-6645-BF1F-C5F9BD830A63}"/>
              </a:ext>
              <a:ext uri="{C183D7F6-B498-43B3-948B-1728B52AA6E4}">
                <adec:decorative xmlns:adec="http://schemas.microsoft.com/office/drawing/2017/decorative" val="1"/>
              </a:ext>
            </a:extLst>
          </p:cNvPr>
          <p:cNvPicPr>
            <a:picLocks noChangeAspect="1"/>
          </p:cNvPicPr>
          <p:nvPr userDrawn="1"/>
        </p:nvPicPr>
        <p:blipFill>
          <a:blip r:embed="rId2">
            <a:alphaModFix amt="50000"/>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12" name="OTag">
            <a:extLst>
              <a:ext uri="{FF2B5EF4-FFF2-40B4-BE49-F238E27FC236}">
                <a16:creationId xmlns:a16="http://schemas.microsoft.com/office/drawing/2014/main" id="{F4939B61-9B7E-A240-8CE9-7E014F78E016}"/>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3" name="Date Placeholder 2">
            <a:extLst>
              <a:ext uri="{FF2B5EF4-FFF2-40B4-BE49-F238E27FC236}">
                <a16:creationId xmlns:a16="http://schemas.microsoft.com/office/drawing/2014/main" id="{8A7CFD62-A920-45CB-9691-083BA5642432}"/>
              </a:ext>
            </a:extLst>
          </p:cNvPr>
          <p:cNvSpPr>
            <a:spLocks noGrp="1"/>
          </p:cNvSpPr>
          <p:nvPr>
            <p:ph type="dt" sz="half" idx="10"/>
          </p:nvPr>
        </p:nvSpPr>
        <p:spPr/>
        <p:txBody>
          <a:bodyPr/>
          <a:lstStyle/>
          <a:p>
            <a:r>
              <a:rPr lang="en-US"/>
              <a:t>[Date]</a:t>
            </a:r>
            <a:endParaRPr lang="en-US" dirty="0"/>
          </a:p>
        </p:txBody>
      </p:sp>
      <p:sp>
        <p:nvSpPr>
          <p:cNvPr id="5" name="Footer Placeholder 4">
            <a:extLst>
              <a:ext uri="{FF2B5EF4-FFF2-40B4-BE49-F238E27FC236}">
                <a16:creationId xmlns:a16="http://schemas.microsoft.com/office/drawing/2014/main" id="{8C4B8371-BFE0-4C4C-9EC8-651A59790856}"/>
              </a:ext>
            </a:extLst>
          </p:cNvPr>
          <p:cNvSpPr>
            <a:spLocks noGrp="1"/>
          </p:cNvSpPr>
          <p:nvPr>
            <p:ph type="ftr" sz="quarter" idx="11"/>
          </p:nvPr>
        </p:nvSpPr>
        <p:spPr/>
        <p:txBody>
          <a:bodyPr/>
          <a:lstStyle/>
          <a:p>
            <a:r>
              <a:rPr lang="en-US"/>
              <a:t>Copyright © 2023, Oracle and/or its affiliates  |  Confidential: Internal/Restricted/Highly Restricted</a:t>
            </a:r>
            <a:endParaRPr lang="en-US" dirty="0"/>
          </a:p>
        </p:txBody>
      </p:sp>
      <p:sp>
        <p:nvSpPr>
          <p:cNvPr id="8" name="Slide Number Placeholder 7">
            <a:extLst>
              <a:ext uri="{FF2B5EF4-FFF2-40B4-BE49-F238E27FC236}">
                <a16:creationId xmlns:a16="http://schemas.microsoft.com/office/drawing/2014/main" id="{BBC47787-CD64-4386-A100-73FB94F88CFA}"/>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6419308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6_Logo Wall_Bark">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ABC60A3F-D245-2042-BDA2-452AA57D17E4}"/>
              </a:ext>
            </a:extLst>
          </p:cNvPr>
          <p:cNvSpPr>
            <a:spLocks noGrp="1"/>
          </p:cNvSpPr>
          <p:nvPr>
            <p:ph type="title" hasCustomPrompt="1"/>
          </p:nvPr>
        </p:nvSpPr>
        <p:spPr>
          <a:xfrm>
            <a:off x="768875" y="182403"/>
            <a:ext cx="10671048" cy="822960"/>
          </a:xfrm>
        </p:spPr>
        <p:txBody>
          <a:bodyPr/>
          <a:lstStyle>
            <a:lvl1pPr>
              <a:defRPr>
                <a:solidFill>
                  <a:schemeClr val="tx1"/>
                </a:solidFill>
              </a:defRPr>
            </a:lvl1pPr>
          </a:lstStyle>
          <a:p>
            <a:r>
              <a:rPr lang="en-US" dirty="0"/>
              <a:t>Title (six logos)</a:t>
            </a:r>
          </a:p>
        </p:txBody>
      </p:sp>
      <p:sp>
        <p:nvSpPr>
          <p:cNvPr id="7" name="Content Placeholder 6">
            <a:extLst>
              <a:ext uri="{FF2B5EF4-FFF2-40B4-BE49-F238E27FC236}">
                <a16:creationId xmlns:a16="http://schemas.microsoft.com/office/drawing/2014/main" id="{E0720D5D-C3FF-4722-9ADC-A4F6A600F0D9}"/>
              </a:ext>
            </a:extLst>
          </p:cNvPr>
          <p:cNvSpPr>
            <a:spLocks noGrp="1"/>
          </p:cNvSpPr>
          <p:nvPr>
            <p:ph sz="quarter" idx="29" hasCustomPrompt="1"/>
          </p:nvPr>
        </p:nvSpPr>
        <p:spPr>
          <a:xfrm>
            <a:off x="1262063" y="1984375"/>
            <a:ext cx="2647950" cy="1457325"/>
          </a:xfrm>
        </p:spPr>
        <p:txBody>
          <a:bodyPr anchor="ctr"/>
          <a:lstStyle>
            <a:lvl1pPr algn="ctr">
              <a:defRPr sz="1100"/>
            </a:lvl1pPr>
            <a:lvl2pPr>
              <a:defRPr sz="1400"/>
            </a:lvl2pPr>
            <a:lvl3pPr>
              <a:defRPr sz="1200"/>
            </a:lvl3pPr>
            <a:lvl4pPr>
              <a:defRPr sz="1100"/>
            </a:lvl4pPr>
            <a:lvl5pPr>
              <a:defRPr sz="1050"/>
            </a:lvl5pPr>
          </a:lstStyle>
          <a:p>
            <a:pPr lvl="0"/>
            <a:r>
              <a:rPr lang="en-US" dirty="0"/>
              <a:t>Insert logo</a:t>
            </a:r>
          </a:p>
        </p:txBody>
      </p:sp>
      <p:cxnSp>
        <p:nvCxnSpPr>
          <p:cNvPr id="19" name="Straight Connector 18">
            <a:extLst>
              <a:ext uri="{FF2B5EF4-FFF2-40B4-BE49-F238E27FC236}">
                <a16:creationId xmlns:a16="http://schemas.microsoft.com/office/drawing/2014/main" id="{A35EFA56-B972-A24A-8215-0C929E2CB8B8}"/>
              </a:ext>
              <a:ext uri="{C183D7F6-B498-43B3-948B-1728B52AA6E4}">
                <adec:decorative xmlns:adec="http://schemas.microsoft.com/office/drawing/2017/decorative" val="1"/>
              </a:ext>
            </a:extLst>
          </p:cNvPr>
          <p:cNvCxnSpPr>
            <a:cxnSpLocks/>
          </p:cNvCxnSpPr>
          <p:nvPr userDrawn="1"/>
        </p:nvCxnSpPr>
        <p:spPr>
          <a:xfrm>
            <a:off x="4271211" y="1586163"/>
            <a:ext cx="0" cy="4138863"/>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33" name="Content Placeholder 6">
            <a:extLst>
              <a:ext uri="{FF2B5EF4-FFF2-40B4-BE49-F238E27FC236}">
                <a16:creationId xmlns:a16="http://schemas.microsoft.com/office/drawing/2014/main" id="{A3F48506-18DB-4594-A0D2-49F4258E9130}"/>
              </a:ext>
            </a:extLst>
          </p:cNvPr>
          <p:cNvSpPr>
            <a:spLocks noGrp="1"/>
          </p:cNvSpPr>
          <p:nvPr>
            <p:ph sz="quarter" idx="30" hasCustomPrompt="1"/>
          </p:nvPr>
        </p:nvSpPr>
        <p:spPr>
          <a:xfrm>
            <a:off x="4789034" y="1984375"/>
            <a:ext cx="2647950" cy="1457325"/>
          </a:xfrm>
        </p:spPr>
        <p:txBody>
          <a:bodyPr anchor="ctr"/>
          <a:lstStyle>
            <a:lvl1pPr algn="ctr">
              <a:defRPr sz="1100"/>
            </a:lvl1pPr>
            <a:lvl2pPr>
              <a:defRPr sz="1400"/>
            </a:lvl2pPr>
            <a:lvl3pPr>
              <a:defRPr sz="1200"/>
            </a:lvl3pPr>
            <a:lvl4pPr>
              <a:defRPr sz="1100"/>
            </a:lvl4pPr>
            <a:lvl5pPr>
              <a:defRPr sz="1050"/>
            </a:lvl5pPr>
          </a:lstStyle>
          <a:p>
            <a:pPr lvl="0"/>
            <a:r>
              <a:rPr lang="en-US" dirty="0"/>
              <a:t>Insert logo</a:t>
            </a:r>
          </a:p>
        </p:txBody>
      </p:sp>
      <p:cxnSp>
        <p:nvCxnSpPr>
          <p:cNvPr id="20" name="Straight Connector 19">
            <a:extLst>
              <a:ext uri="{FF2B5EF4-FFF2-40B4-BE49-F238E27FC236}">
                <a16:creationId xmlns:a16="http://schemas.microsoft.com/office/drawing/2014/main" id="{CC5D39A5-FFFA-EE46-BE4B-8F9D30FFB951}"/>
              </a:ext>
              <a:ext uri="{C183D7F6-B498-43B3-948B-1728B52AA6E4}">
                <adec:decorative xmlns:adec="http://schemas.microsoft.com/office/drawing/2017/decorative" val="1"/>
              </a:ext>
            </a:extLst>
          </p:cNvPr>
          <p:cNvCxnSpPr>
            <a:cxnSpLocks/>
          </p:cNvCxnSpPr>
          <p:nvPr userDrawn="1"/>
        </p:nvCxnSpPr>
        <p:spPr>
          <a:xfrm>
            <a:off x="7924799" y="1586163"/>
            <a:ext cx="0" cy="4138863"/>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34" name="Content Placeholder 6">
            <a:extLst>
              <a:ext uri="{FF2B5EF4-FFF2-40B4-BE49-F238E27FC236}">
                <a16:creationId xmlns:a16="http://schemas.microsoft.com/office/drawing/2014/main" id="{2B2F6600-A48A-42AC-B99C-88A6DA457480}"/>
              </a:ext>
            </a:extLst>
          </p:cNvPr>
          <p:cNvSpPr>
            <a:spLocks noGrp="1"/>
          </p:cNvSpPr>
          <p:nvPr>
            <p:ph sz="quarter" idx="31" hasCustomPrompt="1"/>
          </p:nvPr>
        </p:nvSpPr>
        <p:spPr>
          <a:xfrm>
            <a:off x="8283349" y="1984375"/>
            <a:ext cx="2647950" cy="1457325"/>
          </a:xfrm>
        </p:spPr>
        <p:txBody>
          <a:bodyPr anchor="ctr"/>
          <a:lstStyle>
            <a:lvl1pPr algn="ctr">
              <a:defRPr sz="1100"/>
            </a:lvl1pPr>
            <a:lvl2pPr>
              <a:defRPr sz="1400"/>
            </a:lvl2pPr>
            <a:lvl3pPr>
              <a:defRPr sz="1200"/>
            </a:lvl3pPr>
            <a:lvl4pPr>
              <a:defRPr sz="1100"/>
            </a:lvl4pPr>
            <a:lvl5pPr>
              <a:defRPr sz="1050"/>
            </a:lvl5pPr>
          </a:lstStyle>
          <a:p>
            <a:pPr lvl="0"/>
            <a:r>
              <a:rPr lang="en-US" dirty="0"/>
              <a:t>Insert logo</a:t>
            </a:r>
          </a:p>
        </p:txBody>
      </p:sp>
      <p:cxnSp>
        <p:nvCxnSpPr>
          <p:cNvPr id="24" name="Straight Connector 23">
            <a:extLst>
              <a:ext uri="{FF2B5EF4-FFF2-40B4-BE49-F238E27FC236}">
                <a16:creationId xmlns:a16="http://schemas.microsoft.com/office/drawing/2014/main" id="{5A14C855-46D9-F848-839D-5A8646451DBD}"/>
              </a:ext>
              <a:ext uri="{C183D7F6-B498-43B3-948B-1728B52AA6E4}">
                <adec:decorative xmlns:adec="http://schemas.microsoft.com/office/drawing/2017/decorative" val="1"/>
              </a:ext>
            </a:extLst>
          </p:cNvPr>
          <p:cNvCxnSpPr>
            <a:cxnSpLocks/>
          </p:cNvCxnSpPr>
          <p:nvPr userDrawn="1"/>
        </p:nvCxnSpPr>
        <p:spPr>
          <a:xfrm>
            <a:off x="1127759" y="3699710"/>
            <a:ext cx="2927683"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35" name="Content Placeholder 6">
            <a:extLst>
              <a:ext uri="{FF2B5EF4-FFF2-40B4-BE49-F238E27FC236}">
                <a16:creationId xmlns:a16="http://schemas.microsoft.com/office/drawing/2014/main" id="{18AA25DE-3292-4389-BCE0-49C4B3D8EA21}"/>
              </a:ext>
            </a:extLst>
          </p:cNvPr>
          <p:cNvSpPr>
            <a:spLocks noGrp="1"/>
          </p:cNvSpPr>
          <p:nvPr>
            <p:ph sz="quarter" idx="32" hasCustomPrompt="1"/>
          </p:nvPr>
        </p:nvSpPr>
        <p:spPr>
          <a:xfrm>
            <a:off x="1262063" y="3976461"/>
            <a:ext cx="2647950" cy="1457325"/>
          </a:xfrm>
        </p:spPr>
        <p:txBody>
          <a:bodyPr anchor="ctr"/>
          <a:lstStyle>
            <a:lvl1pPr algn="ctr">
              <a:defRPr sz="1100"/>
            </a:lvl1pPr>
            <a:lvl2pPr>
              <a:defRPr sz="1400"/>
            </a:lvl2pPr>
            <a:lvl3pPr>
              <a:defRPr sz="1200"/>
            </a:lvl3pPr>
            <a:lvl4pPr>
              <a:defRPr sz="1100"/>
            </a:lvl4pPr>
            <a:lvl5pPr>
              <a:defRPr sz="1050"/>
            </a:lvl5pPr>
          </a:lstStyle>
          <a:p>
            <a:pPr lvl="0"/>
            <a:r>
              <a:rPr lang="en-US" dirty="0"/>
              <a:t>Insert logo</a:t>
            </a:r>
          </a:p>
        </p:txBody>
      </p:sp>
      <p:cxnSp>
        <p:nvCxnSpPr>
          <p:cNvPr id="23" name="Straight Connector 22">
            <a:extLst>
              <a:ext uri="{FF2B5EF4-FFF2-40B4-BE49-F238E27FC236}">
                <a16:creationId xmlns:a16="http://schemas.microsoft.com/office/drawing/2014/main" id="{CD48D0CE-C29D-E84B-9036-9E1865A1829C}"/>
              </a:ext>
              <a:ext uri="{C183D7F6-B498-43B3-948B-1728B52AA6E4}">
                <adec:decorative xmlns:adec="http://schemas.microsoft.com/office/drawing/2017/decorative" val="1"/>
              </a:ext>
            </a:extLst>
          </p:cNvPr>
          <p:cNvCxnSpPr>
            <a:cxnSpLocks/>
          </p:cNvCxnSpPr>
          <p:nvPr userDrawn="1"/>
        </p:nvCxnSpPr>
        <p:spPr>
          <a:xfrm>
            <a:off x="4632158" y="3699710"/>
            <a:ext cx="2927683"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36" name="Content Placeholder 6">
            <a:extLst>
              <a:ext uri="{FF2B5EF4-FFF2-40B4-BE49-F238E27FC236}">
                <a16:creationId xmlns:a16="http://schemas.microsoft.com/office/drawing/2014/main" id="{E7C59B42-29DD-4196-9568-00DF1B664D71}"/>
              </a:ext>
            </a:extLst>
          </p:cNvPr>
          <p:cNvSpPr>
            <a:spLocks noGrp="1"/>
          </p:cNvSpPr>
          <p:nvPr>
            <p:ph sz="quarter" idx="33" hasCustomPrompt="1"/>
          </p:nvPr>
        </p:nvSpPr>
        <p:spPr>
          <a:xfrm>
            <a:off x="4789034" y="3976461"/>
            <a:ext cx="2647950" cy="1457325"/>
          </a:xfrm>
        </p:spPr>
        <p:txBody>
          <a:bodyPr anchor="ctr"/>
          <a:lstStyle>
            <a:lvl1pPr algn="ctr">
              <a:defRPr sz="1100"/>
            </a:lvl1pPr>
            <a:lvl2pPr>
              <a:defRPr sz="1400"/>
            </a:lvl2pPr>
            <a:lvl3pPr>
              <a:defRPr sz="1200"/>
            </a:lvl3pPr>
            <a:lvl4pPr>
              <a:defRPr sz="1100"/>
            </a:lvl4pPr>
            <a:lvl5pPr>
              <a:defRPr sz="1050"/>
            </a:lvl5pPr>
          </a:lstStyle>
          <a:p>
            <a:pPr lvl="0"/>
            <a:r>
              <a:rPr lang="en-US" dirty="0"/>
              <a:t>Insert logo</a:t>
            </a:r>
          </a:p>
        </p:txBody>
      </p:sp>
      <p:cxnSp>
        <p:nvCxnSpPr>
          <p:cNvPr id="21" name="Straight Connector 20">
            <a:extLst>
              <a:ext uri="{FF2B5EF4-FFF2-40B4-BE49-F238E27FC236}">
                <a16:creationId xmlns:a16="http://schemas.microsoft.com/office/drawing/2014/main" id="{CE00CB47-057C-5F4D-BF08-50C125FBFF44}"/>
              </a:ext>
              <a:ext uri="{C183D7F6-B498-43B3-948B-1728B52AA6E4}">
                <adec:decorative xmlns:adec="http://schemas.microsoft.com/office/drawing/2017/decorative" val="1"/>
              </a:ext>
            </a:extLst>
          </p:cNvPr>
          <p:cNvCxnSpPr>
            <a:cxnSpLocks/>
          </p:cNvCxnSpPr>
          <p:nvPr userDrawn="1"/>
        </p:nvCxnSpPr>
        <p:spPr>
          <a:xfrm>
            <a:off x="8152496" y="3699710"/>
            <a:ext cx="2927683"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37" name="Content Placeholder 6">
            <a:extLst>
              <a:ext uri="{FF2B5EF4-FFF2-40B4-BE49-F238E27FC236}">
                <a16:creationId xmlns:a16="http://schemas.microsoft.com/office/drawing/2014/main" id="{EE804A52-54FE-414B-8EAE-3C0036C866DA}"/>
              </a:ext>
            </a:extLst>
          </p:cNvPr>
          <p:cNvSpPr>
            <a:spLocks noGrp="1"/>
          </p:cNvSpPr>
          <p:nvPr>
            <p:ph sz="quarter" idx="34" hasCustomPrompt="1"/>
          </p:nvPr>
        </p:nvSpPr>
        <p:spPr>
          <a:xfrm>
            <a:off x="8283349" y="3976461"/>
            <a:ext cx="2647950" cy="1457325"/>
          </a:xfrm>
        </p:spPr>
        <p:txBody>
          <a:bodyPr anchor="ctr"/>
          <a:lstStyle>
            <a:lvl1pPr algn="ctr">
              <a:defRPr sz="1100"/>
            </a:lvl1pPr>
            <a:lvl2pPr>
              <a:defRPr sz="1400"/>
            </a:lvl2pPr>
            <a:lvl3pPr>
              <a:defRPr sz="1200"/>
            </a:lvl3pPr>
            <a:lvl4pPr>
              <a:defRPr sz="1100"/>
            </a:lvl4pPr>
            <a:lvl5pPr>
              <a:defRPr sz="1050"/>
            </a:lvl5pPr>
          </a:lstStyle>
          <a:p>
            <a:pPr lvl="0"/>
            <a:r>
              <a:rPr lang="en-US" dirty="0"/>
              <a:t>Insert logo</a:t>
            </a:r>
          </a:p>
        </p:txBody>
      </p:sp>
      <p:sp>
        <p:nvSpPr>
          <p:cNvPr id="3" name="Date Placeholder 2">
            <a:extLst>
              <a:ext uri="{FF2B5EF4-FFF2-40B4-BE49-F238E27FC236}">
                <a16:creationId xmlns:a16="http://schemas.microsoft.com/office/drawing/2014/main" id="{F89127AD-303E-4148-925B-F8D854942DC9}"/>
              </a:ext>
            </a:extLst>
          </p:cNvPr>
          <p:cNvSpPr>
            <a:spLocks noGrp="1"/>
          </p:cNvSpPr>
          <p:nvPr>
            <p:ph type="dt" sz="half" idx="10"/>
          </p:nvPr>
        </p:nvSpPr>
        <p:spPr/>
        <p:txBody>
          <a:bodyPr/>
          <a:lstStyle/>
          <a:p>
            <a:r>
              <a:rPr lang="en-US"/>
              <a:t>[Date]</a:t>
            </a:r>
            <a:endParaRPr lang="en-US" dirty="0"/>
          </a:p>
        </p:txBody>
      </p:sp>
      <p:sp>
        <p:nvSpPr>
          <p:cNvPr id="5" name="Footer Placeholder 4">
            <a:extLst>
              <a:ext uri="{FF2B5EF4-FFF2-40B4-BE49-F238E27FC236}">
                <a16:creationId xmlns:a16="http://schemas.microsoft.com/office/drawing/2014/main" id="{6077CD67-74FC-43EC-912B-8B74B34E5B81}"/>
              </a:ext>
            </a:extLst>
          </p:cNvPr>
          <p:cNvSpPr>
            <a:spLocks noGrp="1"/>
          </p:cNvSpPr>
          <p:nvPr>
            <p:ph type="ftr" sz="quarter" idx="11"/>
          </p:nvPr>
        </p:nvSpPr>
        <p:spPr/>
        <p:txBody>
          <a:bodyPr/>
          <a:lstStyle/>
          <a:p>
            <a:r>
              <a:rPr lang="en-US"/>
              <a:t>Copyright © 2023, Oracle and/or its affiliates  |  Confidential: Internal/Restricted/Highly Restricted</a:t>
            </a:r>
            <a:endParaRPr lang="en-US" dirty="0"/>
          </a:p>
        </p:txBody>
      </p:sp>
      <p:sp>
        <p:nvSpPr>
          <p:cNvPr id="8" name="Slide Number Placeholder 7">
            <a:extLst>
              <a:ext uri="{FF2B5EF4-FFF2-40B4-BE49-F238E27FC236}">
                <a16:creationId xmlns:a16="http://schemas.microsoft.com/office/drawing/2014/main" id="{AC119101-EC6A-4B95-9940-BAB31432AD02}"/>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11017753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503">
          <p15:clr>
            <a:srgbClr val="FBAE40"/>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6_Logo Wall_Air">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ABC60A3F-D245-2042-BDA2-452AA57D17E4}"/>
              </a:ext>
            </a:extLst>
          </p:cNvPr>
          <p:cNvSpPr>
            <a:spLocks noGrp="1"/>
          </p:cNvSpPr>
          <p:nvPr>
            <p:ph type="title" hasCustomPrompt="1"/>
          </p:nvPr>
        </p:nvSpPr>
        <p:spPr>
          <a:xfrm>
            <a:off x="768875" y="182403"/>
            <a:ext cx="10671048" cy="822960"/>
          </a:xfrm>
        </p:spPr>
        <p:txBody>
          <a:bodyPr/>
          <a:lstStyle>
            <a:lvl1pPr>
              <a:defRPr>
                <a:solidFill>
                  <a:schemeClr val="tx2"/>
                </a:solidFill>
              </a:defRPr>
            </a:lvl1pPr>
          </a:lstStyle>
          <a:p>
            <a:r>
              <a:rPr lang="en-US" dirty="0"/>
              <a:t>Title (six logos)</a:t>
            </a:r>
          </a:p>
        </p:txBody>
      </p:sp>
      <p:sp>
        <p:nvSpPr>
          <p:cNvPr id="3" name="Date Placeholder 2">
            <a:extLst>
              <a:ext uri="{FF2B5EF4-FFF2-40B4-BE49-F238E27FC236}">
                <a16:creationId xmlns:a16="http://schemas.microsoft.com/office/drawing/2014/main" id="{F89127AD-303E-4148-925B-F8D854942DC9}"/>
              </a:ext>
            </a:extLst>
          </p:cNvPr>
          <p:cNvSpPr>
            <a:spLocks noGrp="1"/>
          </p:cNvSpPr>
          <p:nvPr>
            <p:ph type="dt" sz="half" idx="10"/>
          </p:nvPr>
        </p:nvSpPr>
        <p:spPr/>
        <p:txBody>
          <a:bodyPr/>
          <a:lstStyle/>
          <a:p>
            <a:r>
              <a:rPr lang="en-US"/>
              <a:t>[Date]</a:t>
            </a:r>
            <a:endParaRPr lang="en-US" dirty="0"/>
          </a:p>
        </p:txBody>
      </p:sp>
      <p:sp>
        <p:nvSpPr>
          <p:cNvPr id="5" name="Footer Placeholder 4">
            <a:extLst>
              <a:ext uri="{FF2B5EF4-FFF2-40B4-BE49-F238E27FC236}">
                <a16:creationId xmlns:a16="http://schemas.microsoft.com/office/drawing/2014/main" id="{6077CD67-74FC-43EC-912B-8B74B34E5B81}"/>
              </a:ext>
            </a:extLst>
          </p:cNvPr>
          <p:cNvSpPr>
            <a:spLocks noGrp="1"/>
          </p:cNvSpPr>
          <p:nvPr>
            <p:ph type="ftr" sz="quarter" idx="11"/>
          </p:nvPr>
        </p:nvSpPr>
        <p:spPr/>
        <p:txBody>
          <a:bodyPr/>
          <a:lstStyle/>
          <a:p>
            <a:r>
              <a:rPr lang="en-US"/>
              <a:t>Copyright © 2023, Oracle and/or its affiliates  |  Confidential: Internal/Restricted/Highly Restricted</a:t>
            </a:r>
            <a:endParaRPr lang="en-US" dirty="0"/>
          </a:p>
        </p:txBody>
      </p:sp>
      <p:sp>
        <p:nvSpPr>
          <p:cNvPr id="8" name="Slide Number Placeholder 7">
            <a:extLst>
              <a:ext uri="{FF2B5EF4-FFF2-40B4-BE49-F238E27FC236}">
                <a16:creationId xmlns:a16="http://schemas.microsoft.com/office/drawing/2014/main" id="{AC119101-EC6A-4B95-9940-BAB31432AD02}"/>
              </a:ext>
            </a:extLst>
          </p:cNvPr>
          <p:cNvSpPr>
            <a:spLocks noGrp="1"/>
          </p:cNvSpPr>
          <p:nvPr>
            <p:ph type="sldNum" sz="quarter" idx="12"/>
          </p:nvPr>
        </p:nvSpPr>
        <p:spPr/>
        <p:txBody>
          <a:bodyPr/>
          <a:lstStyle/>
          <a:p>
            <a:fld id="{345D60D9-5372-5F40-9443-0F9AE5BDC3C8}" type="slidenum">
              <a:rPr lang="en-US" smtClean="0"/>
              <a:pPr/>
              <a:t>‹#›</a:t>
            </a:fld>
            <a:endParaRPr lang="en-US" dirty="0"/>
          </a:p>
        </p:txBody>
      </p:sp>
      <p:sp>
        <p:nvSpPr>
          <p:cNvPr id="18" name="Content Placeholder 6">
            <a:extLst>
              <a:ext uri="{FF2B5EF4-FFF2-40B4-BE49-F238E27FC236}">
                <a16:creationId xmlns:a16="http://schemas.microsoft.com/office/drawing/2014/main" id="{A6620ABA-CA7A-4F7B-B31D-0190FB4A4288}"/>
              </a:ext>
            </a:extLst>
          </p:cNvPr>
          <p:cNvSpPr>
            <a:spLocks noGrp="1"/>
          </p:cNvSpPr>
          <p:nvPr>
            <p:ph sz="quarter" idx="29" hasCustomPrompt="1"/>
          </p:nvPr>
        </p:nvSpPr>
        <p:spPr>
          <a:xfrm>
            <a:off x="1262063" y="1984375"/>
            <a:ext cx="2647950" cy="1457325"/>
          </a:xfrm>
        </p:spPr>
        <p:txBody>
          <a:bodyPr anchor="ctr"/>
          <a:lstStyle>
            <a:lvl1pPr algn="ctr">
              <a:defRPr sz="1100"/>
            </a:lvl1pPr>
            <a:lvl2pPr>
              <a:defRPr sz="1400"/>
            </a:lvl2pPr>
            <a:lvl3pPr>
              <a:defRPr sz="1200"/>
            </a:lvl3pPr>
            <a:lvl4pPr>
              <a:defRPr sz="1100"/>
            </a:lvl4pPr>
            <a:lvl5pPr>
              <a:defRPr sz="1050"/>
            </a:lvl5pPr>
          </a:lstStyle>
          <a:p>
            <a:pPr lvl="0"/>
            <a:r>
              <a:rPr lang="en-US" dirty="0"/>
              <a:t>Insert logo</a:t>
            </a:r>
          </a:p>
        </p:txBody>
      </p:sp>
      <p:cxnSp>
        <p:nvCxnSpPr>
          <p:cNvPr id="22" name="Straight Connector 21">
            <a:extLst>
              <a:ext uri="{FF2B5EF4-FFF2-40B4-BE49-F238E27FC236}">
                <a16:creationId xmlns:a16="http://schemas.microsoft.com/office/drawing/2014/main" id="{58B192C5-F129-48ED-99A3-F136257F608A}"/>
              </a:ext>
              <a:ext uri="{C183D7F6-B498-43B3-948B-1728B52AA6E4}">
                <adec:decorative xmlns:adec="http://schemas.microsoft.com/office/drawing/2017/decorative" val="1"/>
              </a:ext>
            </a:extLst>
          </p:cNvPr>
          <p:cNvCxnSpPr>
            <a:cxnSpLocks/>
          </p:cNvCxnSpPr>
          <p:nvPr userDrawn="1"/>
        </p:nvCxnSpPr>
        <p:spPr>
          <a:xfrm>
            <a:off x="4271211" y="1586163"/>
            <a:ext cx="0" cy="4138863"/>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30" name="Content Placeholder 6">
            <a:extLst>
              <a:ext uri="{FF2B5EF4-FFF2-40B4-BE49-F238E27FC236}">
                <a16:creationId xmlns:a16="http://schemas.microsoft.com/office/drawing/2014/main" id="{28521CEB-5128-4ED7-B411-5E3A1A89CAD0}"/>
              </a:ext>
            </a:extLst>
          </p:cNvPr>
          <p:cNvSpPr>
            <a:spLocks noGrp="1"/>
          </p:cNvSpPr>
          <p:nvPr>
            <p:ph sz="quarter" idx="30" hasCustomPrompt="1"/>
          </p:nvPr>
        </p:nvSpPr>
        <p:spPr>
          <a:xfrm>
            <a:off x="4789034" y="1984375"/>
            <a:ext cx="2647950" cy="1457325"/>
          </a:xfrm>
        </p:spPr>
        <p:txBody>
          <a:bodyPr anchor="ctr"/>
          <a:lstStyle>
            <a:lvl1pPr algn="ctr">
              <a:defRPr sz="1100"/>
            </a:lvl1pPr>
            <a:lvl2pPr>
              <a:defRPr sz="1400"/>
            </a:lvl2pPr>
            <a:lvl3pPr>
              <a:defRPr sz="1200"/>
            </a:lvl3pPr>
            <a:lvl4pPr>
              <a:defRPr sz="1100"/>
            </a:lvl4pPr>
            <a:lvl5pPr>
              <a:defRPr sz="1050"/>
            </a:lvl5pPr>
          </a:lstStyle>
          <a:p>
            <a:pPr lvl="0"/>
            <a:r>
              <a:rPr lang="en-US" dirty="0"/>
              <a:t>Insert logo</a:t>
            </a:r>
          </a:p>
        </p:txBody>
      </p:sp>
      <p:cxnSp>
        <p:nvCxnSpPr>
          <p:cNvPr id="31" name="Straight Connector 30">
            <a:extLst>
              <a:ext uri="{FF2B5EF4-FFF2-40B4-BE49-F238E27FC236}">
                <a16:creationId xmlns:a16="http://schemas.microsoft.com/office/drawing/2014/main" id="{C5714898-616C-4F38-9C60-CFC519E71F27}"/>
              </a:ext>
              <a:ext uri="{C183D7F6-B498-43B3-948B-1728B52AA6E4}">
                <adec:decorative xmlns:adec="http://schemas.microsoft.com/office/drawing/2017/decorative" val="1"/>
              </a:ext>
            </a:extLst>
          </p:cNvPr>
          <p:cNvCxnSpPr>
            <a:cxnSpLocks/>
          </p:cNvCxnSpPr>
          <p:nvPr userDrawn="1"/>
        </p:nvCxnSpPr>
        <p:spPr>
          <a:xfrm>
            <a:off x="7924799" y="1586163"/>
            <a:ext cx="0" cy="4138863"/>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32" name="Content Placeholder 6">
            <a:extLst>
              <a:ext uri="{FF2B5EF4-FFF2-40B4-BE49-F238E27FC236}">
                <a16:creationId xmlns:a16="http://schemas.microsoft.com/office/drawing/2014/main" id="{75E902B3-D667-4442-861C-2FBFD0617135}"/>
              </a:ext>
            </a:extLst>
          </p:cNvPr>
          <p:cNvSpPr>
            <a:spLocks noGrp="1"/>
          </p:cNvSpPr>
          <p:nvPr>
            <p:ph sz="quarter" idx="31" hasCustomPrompt="1"/>
          </p:nvPr>
        </p:nvSpPr>
        <p:spPr>
          <a:xfrm>
            <a:off x="8283349" y="1984375"/>
            <a:ext cx="2647950" cy="1457325"/>
          </a:xfrm>
        </p:spPr>
        <p:txBody>
          <a:bodyPr anchor="ctr"/>
          <a:lstStyle>
            <a:lvl1pPr algn="ctr">
              <a:defRPr sz="1100"/>
            </a:lvl1pPr>
            <a:lvl2pPr>
              <a:defRPr sz="1400"/>
            </a:lvl2pPr>
            <a:lvl3pPr>
              <a:defRPr sz="1200"/>
            </a:lvl3pPr>
            <a:lvl4pPr>
              <a:defRPr sz="1100"/>
            </a:lvl4pPr>
            <a:lvl5pPr>
              <a:defRPr sz="1050"/>
            </a:lvl5pPr>
          </a:lstStyle>
          <a:p>
            <a:pPr lvl="0"/>
            <a:r>
              <a:rPr lang="en-US" dirty="0"/>
              <a:t>Insert logo</a:t>
            </a:r>
          </a:p>
        </p:txBody>
      </p:sp>
      <p:cxnSp>
        <p:nvCxnSpPr>
          <p:cNvPr id="33" name="Straight Connector 32">
            <a:extLst>
              <a:ext uri="{FF2B5EF4-FFF2-40B4-BE49-F238E27FC236}">
                <a16:creationId xmlns:a16="http://schemas.microsoft.com/office/drawing/2014/main" id="{E4F8D7D1-6004-471F-B9E3-DF7E33294729}"/>
              </a:ext>
              <a:ext uri="{C183D7F6-B498-43B3-948B-1728B52AA6E4}">
                <adec:decorative xmlns:adec="http://schemas.microsoft.com/office/drawing/2017/decorative" val="1"/>
              </a:ext>
            </a:extLst>
          </p:cNvPr>
          <p:cNvCxnSpPr>
            <a:cxnSpLocks/>
          </p:cNvCxnSpPr>
          <p:nvPr userDrawn="1"/>
        </p:nvCxnSpPr>
        <p:spPr>
          <a:xfrm>
            <a:off x="1127759" y="3699710"/>
            <a:ext cx="2927683"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34" name="Content Placeholder 6">
            <a:extLst>
              <a:ext uri="{FF2B5EF4-FFF2-40B4-BE49-F238E27FC236}">
                <a16:creationId xmlns:a16="http://schemas.microsoft.com/office/drawing/2014/main" id="{757BB81E-6D33-40F9-BF5D-6EC660E18844}"/>
              </a:ext>
            </a:extLst>
          </p:cNvPr>
          <p:cNvSpPr>
            <a:spLocks noGrp="1"/>
          </p:cNvSpPr>
          <p:nvPr>
            <p:ph sz="quarter" idx="32" hasCustomPrompt="1"/>
          </p:nvPr>
        </p:nvSpPr>
        <p:spPr>
          <a:xfrm>
            <a:off x="1262063" y="3976461"/>
            <a:ext cx="2647950" cy="1457325"/>
          </a:xfrm>
        </p:spPr>
        <p:txBody>
          <a:bodyPr anchor="ctr"/>
          <a:lstStyle>
            <a:lvl1pPr algn="ctr">
              <a:defRPr sz="1100"/>
            </a:lvl1pPr>
            <a:lvl2pPr>
              <a:defRPr sz="1400"/>
            </a:lvl2pPr>
            <a:lvl3pPr>
              <a:defRPr sz="1200"/>
            </a:lvl3pPr>
            <a:lvl4pPr>
              <a:defRPr sz="1100"/>
            </a:lvl4pPr>
            <a:lvl5pPr>
              <a:defRPr sz="1050"/>
            </a:lvl5pPr>
          </a:lstStyle>
          <a:p>
            <a:pPr lvl="0"/>
            <a:r>
              <a:rPr lang="en-US" dirty="0"/>
              <a:t>Insert logo</a:t>
            </a:r>
          </a:p>
        </p:txBody>
      </p:sp>
      <p:cxnSp>
        <p:nvCxnSpPr>
          <p:cNvPr id="35" name="Straight Connector 34">
            <a:extLst>
              <a:ext uri="{FF2B5EF4-FFF2-40B4-BE49-F238E27FC236}">
                <a16:creationId xmlns:a16="http://schemas.microsoft.com/office/drawing/2014/main" id="{5BC566B5-FC23-4046-8A6A-021AE29B36E6}"/>
              </a:ext>
              <a:ext uri="{C183D7F6-B498-43B3-948B-1728B52AA6E4}">
                <adec:decorative xmlns:adec="http://schemas.microsoft.com/office/drawing/2017/decorative" val="1"/>
              </a:ext>
            </a:extLst>
          </p:cNvPr>
          <p:cNvCxnSpPr>
            <a:cxnSpLocks/>
          </p:cNvCxnSpPr>
          <p:nvPr userDrawn="1"/>
        </p:nvCxnSpPr>
        <p:spPr>
          <a:xfrm>
            <a:off x="4632158" y="3699710"/>
            <a:ext cx="2927683"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36" name="Content Placeholder 6">
            <a:extLst>
              <a:ext uri="{FF2B5EF4-FFF2-40B4-BE49-F238E27FC236}">
                <a16:creationId xmlns:a16="http://schemas.microsoft.com/office/drawing/2014/main" id="{A29236A8-D7FA-44DF-9E7B-534F3F23623B}"/>
              </a:ext>
            </a:extLst>
          </p:cNvPr>
          <p:cNvSpPr>
            <a:spLocks noGrp="1"/>
          </p:cNvSpPr>
          <p:nvPr>
            <p:ph sz="quarter" idx="33" hasCustomPrompt="1"/>
          </p:nvPr>
        </p:nvSpPr>
        <p:spPr>
          <a:xfrm>
            <a:off x="4789034" y="3976461"/>
            <a:ext cx="2647950" cy="1457325"/>
          </a:xfrm>
        </p:spPr>
        <p:txBody>
          <a:bodyPr anchor="ctr"/>
          <a:lstStyle>
            <a:lvl1pPr algn="ctr">
              <a:defRPr sz="1100"/>
            </a:lvl1pPr>
            <a:lvl2pPr>
              <a:defRPr sz="1400"/>
            </a:lvl2pPr>
            <a:lvl3pPr>
              <a:defRPr sz="1200"/>
            </a:lvl3pPr>
            <a:lvl4pPr>
              <a:defRPr sz="1100"/>
            </a:lvl4pPr>
            <a:lvl5pPr>
              <a:defRPr sz="1050"/>
            </a:lvl5pPr>
          </a:lstStyle>
          <a:p>
            <a:pPr lvl="0"/>
            <a:r>
              <a:rPr lang="en-US" dirty="0"/>
              <a:t>Insert logo</a:t>
            </a:r>
          </a:p>
        </p:txBody>
      </p:sp>
      <p:cxnSp>
        <p:nvCxnSpPr>
          <p:cNvPr id="37" name="Straight Connector 36">
            <a:extLst>
              <a:ext uri="{FF2B5EF4-FFF2-40B4-BE49-F238E27FC236}">
                <a16:creationId xmlns:a16="http://schemas.microsoft.com/office/drawing/2014/main" id="{FFE0F5E2-F3B0-424A-B2F4-608BC85D0F26}"/>
              </a:ext>
              <a:ext uri="{C183D7F6-B498-43B3-948B-1728B52AA6E4}">
                <adec:decorative xmlns:adec="http://schemas.microsoft.com/office/drawing/2017/decorative" val="1"/>
              </a:ext>
            </a:extLst>
          </p:cNvPr>
          <p:cNvCxnSpPr>
            <a:cxnSpLocks/>
          </p:cNvCxnSpPr>
          <p:nvPr userDrawn="1"/>
        </p:nvCxnSpPr>
        <p:spPr>
          <a:xfrm>
            <a:off x="8152496" y="3699710"/>
            <a:ext cx="2927683"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38" name="Content Placeholder 6">
            <a:extLst>
              <a:ext uri="{FF2B5EF4-FFF2-40B4-BE49-F238E27FC236}">
                <a16:creationId xmlns:a16="http://schemas.microsoft.com/office/drawing/2014/main" id="{2335DD81-A752-4C96-A14A-A267F229B501}"/>
              </a:ext>
            </a:extLst>
          </p:cNvPr>
          <p:cNvSpPr>
            <a:spLocks noGrp="1"/>
          </p:cNvSpPr>
          <p:nvPr>
            <p:ph sz="quarter" idx="34" hasCustomPrompt="1"/>
          </p:nvPr>
        </p:nvSpPr>
        <p:spPr>
          <a:xfrm>
            <a:off x="8283349" y="3976461"/>
            <a:ext cx="2647950" cy="1457325"/>
          </a:xfrm>
        </p:spPr>
        <p:txBody>
          <a:bodyPr anchor="ctr"/>
          <a:lstStyle>
            <a:lvl1pPr algn="ctr">
              <a:defRPr sz="1100"/>
            </a:lvl1pPr>
            <a:lvl2pPr>
              <a:defRPr sz="1400"/>
            </a:lvl2pPr>
            <a:lvl3pPr>
              <a:defRPr sz="1200"/>
            </a:lvl3pPr>
            <a:lvl4pPr>
              <a:defRPr sz="1100"/>
            </a:lvl4pPr>
            <a:lvl5pPr>
              <a:defRPr sz="1050"/>
            </a:lvl5pPr>
          </a:lstStyle>
          <a:p>
            <a:pPr lvl="0"/>
            <a:r>
              <a:rPr lang="en-US" dirty="0"/>
              <a:t>Insert logo</a:t>
            </a:r>
          </a:p>
        </p:txBody>
      </p:sp>
    </p:spTree>
    <p:extLst>
      <p:ext uri="{BB962C8B-B14F-4D97-AF65-F5344CB8AC3E}">
        <p14:creationId xmlns:p14="http://schemas.microsoft.com/office/powerpoint/2010/main" val="17640453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Light - Title 2 Column">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69740FE-E1B8-466B-970A-4E081BCA3143}"/>
              </a:ext>
            </a:extLst>
          </p:cNvPr>
          <p:cNvSpPr>
            <a:spLocks noGrp="1"/>
          </p:cNvSpPr>
          <p:nvPr>
            <p:ph type="title" hasCustomPrompt="1"/>
          </p:nvPr>
        </p:nvSpPr>
        <p:spPr/>
        <p:txBody>
          <a:bodyPr/>
          <a:lstStyle>
            <a:lvl1pPr>
              <a:defRPr/>
            </a:lvl1pPr>
          </a:lstStyle>
          <a:p>
            <a:r>
              <a:rPr lang="en-US" dirty="0"/>
              <a:t>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8875" y="1608575"/>
            <a:ext cx="5084064" cy="4507992"/>
          </a:xfrm>
        </p:spPr>
        <p:txBody>
          <a:bodyPr/>
          <a:lstStyle>
            <a:lvl4pPr>
              <a:defRPr/>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5" name="Column Divider">
            <a:extLst>
              <a:ext uri="{FF2B5EF4-FFF2-40B4-BE49-F238E27FC236}">
                <a16:creationId xmlns:a16="http://schemas.microsoft.com/office/drawing/2014/main" id="{C3377C95-3E35-473F-8E81-1FDFBEBC758A}"/>
              </a:ext>
              <a:ext uri="{C183D7F6-B498-43B3-948B-1728B52AA6E4}">
                <adec:decorative xmlns:adec="http://schemas.microsoft.com/office/drawing/2017/decorative" val="1"/>
              </a:ext>
            </a:extLst>
          </p:cNvPr>
          <p:cNvCxnSpPr>
            <a:cxnSpLocks/>
          </p:cNvCxnSpPr>
          <p:nvPr userDrawn="1"/>
        </p:nvCxnSpPr>
        <p:spPr>
          <a:xfrm>
            <a:off x="6109577" y="160857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6366215" y="1608575"/>
            <a:ext cx="5084064" cy="4507992"/>
          </a:xfrm>
        </p:spPr>
        <p:txBody>
          <a:bodyPr/>
          <a:lstStyle>
            <a:lvl4pPr>
              <a:defRPr/>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Slide Number Placeholder 8">
            <a:extLst>
              <a:ext uri="{FF2B5EF4-FFF2-40B4-BE49-F238E27FC236}">
                <a16:creationId xmlns:a16="http://schemas.microsoft.com/office/drawing/2014/main" id="{424C32FC-D616-45B7-A051-90859CE92D73}"/>
              </a:ext>
            </a:extLst>
          </p:cNvPr>
          <p:cNvSpPr>
            <a:spLocks noGrp="1"/>
          </p:cNvSpPr>
          <p:nvPr>
            <p:ph type="sldNum" sz="quarter" idx="18"/>
          </p:nvPr>
        </p:nvSpPr>
        <p:spPr/>
        <p:txBody>
          <a:bodyPr/>
          <a:lstStyle/>
          <a:p>
            <a:fld id="{345D60D9-5372-5F40-9443-0F9AE5BDC3C8}" type="slidenum">
              <a:rPr lang="en-US" smtClean="0"/>
              <a:pPr/>
              <a:t>‹#›</a:t>
            </a:fld>
            <a:endParaRPr lang="en-US" dirty="0"/>
          </a:p>
        </p:txBody>
      </p:sp>
      <p:sp>
        <p:nvSpPr>
          <p:cNvPr id="8" name="Footer Placeholder 7">
            <a:extLst>
              <a:ext uri="{FF2B5EF4-FFF2-40B4-BE49-F238E27FC236}">
                <a16:creationId xmlns:a16="http://schemas.microsoft.com/office/drawing/2014/main" id="{48F71CDA-982A-476F-ADB7-47031714FD6F}"/>
              </a:ext>
            </a:extLst>
          </p:cNvPr>
          <p:cNvSpPr>
            <a:spLocks noGrp="1"/>
          </p:cNvSpPr>
          <p:nvPr>
            <p:ph type="ftr" sz="quarter" idx="17"/>
          </p:nvPr>
        </p:nvSpPr>
        <p:spPr>
          <a:xfrm>
            <a:off x="1127759" y="6423978"/>
            <a:ext cx="5745379" cy="365125"/>
          </a:xfrm>
          <a:prstGeom prst="rect">
            <a:avLst/>
          </a:prstGeom>
        </p:spPr>
        <p:txBody>
          <a:bodyPr/>
          <a:lstStyle/>
          <a:p>
            <a:r>
              <a:rPr lang="en-US"/>
              <a:t>Copyright © 2025, Oracle and/or its affiliates</a:t>
            </a:r>
            <a:endParaRPr lang="en-US" dirty="0"/>
          </a:p>
        </p:txBody>
      </p:sp>
      <p:sp>
        <p:nvSpPr>
          <p:cNvPr id="4" name="Date Placeholder 3">
            <a:extLst>
              <a:ext uri="{FF2B5EF4-FFF2-40B4-BE49-F238E27FC236}">
                <a16:creationId xmlns:a16="http://schemas.microsoft.com/office/drawing/2014/main" id="{4B5A409C-CB05-4133-9F5F-1D2097DE34E0}"/>
              </a:ext>
            </a:extLst>
          </p:cNvPr>
          <p:cNvSpPr>
            <a:spLocks noGrp="1"/>
          </p:cNvSpPr>
          <p:nvPr>
            <p:ph type="dt" sz="half" idx="16"/>
          </p:nvPr>
        </p:nvSpPr>
        <p:spPr/>
        <p:txBody>
          <a:bodyPr/>
          <a:lstStyle/>
          <a:p>
            <a:r>
              <a:rPr lang="en-US"/>
              <a:t>[Date]</a:t>
            </a:r>
            <a:endParaRPr lang="en-US" dirty="0"/>
          </a:p>
        </p:txBody>
      </p:sp>
      <p:pic>
        <p:nvPicPr>
          <p:cNvPr id="12" name="OTag">
            <a:extLst>
              <a:ext uri="{FF2B5EF4-FFF2-40B4-BE49-F238E27FC236}">
                <a16:creationId xmlns:a16="http://schemas.microsoft.com/office/drawing/2014/main" id="{DDE8776E-BE08-D148-AA47-8308E0EAE40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pic>
        <p:nvPicPr>
          <p:cNvPr id="2" name="Picture 1" descr="A picture containing yellow, astronomy&#10;&#10;Description automatically generated">
            <a:extLst>
              <a:ext uri="{FF2B5EF4-FFF2-40B4-BE49-F238E27FC236}">
                <a16:creationId xmlns:a16="http://schemas.microsoft.com/office/drawing/2014/main" id="{5E190602-8252-F571-BC64-4E894C01CA4A}"/>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r="42668"/>
          <a:stretch/>
        </p:blipFill>
        <p:spPr>
          <a:xfrm rot="16200000">
            <a:off x="10955601" y="-562730"/>
            <a:ext cx="824099" cy="1949561"/>
          </a:xfrm>
          <a:prstGeom prst="rect">
            <a:avLst/>
          </a:prstGeom>
        </p:spPr>
      </p:pic>
      <p:pic>
        <p:nvPicPr>
          <p:cNvPr id="3" name="Picture 2">
            <a:extLst>
              <a:ext uri="{FF2B5EF4-FFF2-40B4-BE49-F238E27FC236}">
                <a16:creationId xmlns:a16="http://schemas.microsoft.com/office/drawing/2014/main" id="{8FFF440B-5E06-4171-CD7D-6B9A05207AE3}"/>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t="9284" r="21997" b="57025"/>
          <a:stretch/>
        </p:blipFill>
        <p:spPr>
          <a:xfrm rot="16200000">
            <a:off x="11051590" y="418926"/>
            <a:ext cx="1559337" cy="721484"/>
          </a:xfrm>
          <a:prstGeom prst="rect">
            <a:avLst/>
          </a:prstGeom>
        </p:spPr>
      </p:pic>
    </p:spTree>
    <p:extLst>
      <p:ext uri="{BB962C8B-B14F-4D97-AF65-F5344CB8AC3E}">
        <p14:creationId xmlns:p14="http://schemas.microsoft.com/office/powerpoint/2010/main" val="35327340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 Icons + Short Copy_White_Pillar">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9FC0DC-6C36-4AC7-90FE-9BE28E17F1BF}"/>
              </a:ext>
            </a:extLst>
          </p:cNvPr>
          <p:cNvSpPr>
            <a:spLocks noGrp="1"/>
          </p:cNvSpPr>
          <p:nvPr>
            <p:ph type="title" hasCustomPrompt="1"/>
          </p:nvPr>
        </p:nvSpPr>
        <p:spPr/>
        <p:txBody>
          <a:bodyPr/>
          <a:lstStyle/>
          <a:p>
            <a:r>
              <a:rPr lang="en-US" dirty="0"/>
              <a:t>Title</a:t>
            </a:r>
          </a:p>
        </p:txBody>
      </p:sp>
      <p:sp>
        <p:nvSpPr>
          <p:cNvPr id="3" name="Picture Placeholder 2">
            <a:extLst>
              <a:ext uri="{FF2B5EF4-FFF2-40B4-BE49-F238E27FC236}">
                <a16:creationId xmlns:a16="http://schemas.microsoft.com/office/drawing/2014/main" id="{C4A0F212-7687-B242-8162-FFAC910A60EF}"/>
              </a:ext>
            </a:extLst>
          </p:cNvPr>
          <p:cNvSpPr>
            <a:spLocks noGrp="1" noChangeAspect="1"/>
          </p:cNvSpPr>
          <p:nvPr>
            <p:ph type="pic" sz="quarter" idx="26" hasCustomPrompt="1"/>
          </p:nvPr>
        </p:nvSpPr>
        <p:spPr>
          <a:xfrm>
            <a:off x="1102644" y="1903856"/>
            <a:ext cx="1893870" cy="1698098"/>
          </a:xfrm>
          <a:noFill/>
        </p:spPr>
        <p:txBody>
          <a:bodyPr/>
          <a:lstStyle>
            <a:lvl1pPr>
              <a:defRPr sz="1200" b="0" i="0">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14" name="Text Placeholder 21">
            <a:extLst>
              <a:ext uri="{FF2B5EF4-FFF2-40B4-BE49-F238E27FC236}">
                <a16:creationId xmlns:a16="http://schemas.microsoft.com/office/drawing/2014/main" id="{920A2EEA-131E-DA4C-92C3-898A80B8B561}"/>
              </a:ext>
            </a:extLst>
          </p:cNvPr>
          <p:cNvSpPr>
            <a:spLocks noGrp="1"/>
          </p:cNvSpPr>
          <p:nvPr>
            <p:ph type="body" sz="quarter" idx="25" hasCustomPrompt="1"/>
          </p:nvPr>
        </p:nvSpPr>
        <p:spPr>
          <a:xfrm>
            <a:off x="911114" y="3983730"/>
            <a:ext cx="2276930" cy="323885"/>
          </a:xfrm>
          <a:prstGeom prst="rect">
            <a:avLst/>
          </a:prstGeom>
          <a:noFill/>
        </p:spPr>
        <p:txBody>
          <a:bodyPr lIns="0" tIns="0" rIns="0" bIns="0"/>
          <a:lstStyle>
            <a:lvl1pPr algn="l">
              <a:lnSpc>
                <a:spcPts val="1880"/>
              </a:lnSpc>
              <a:defRPr sz="1400" b="1" i="0">
                <a:solidFill>
                  <a:schemeClr val="accent5"/>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11" name="Text Placeholder 21">
            <a:extLst>
              <a:ext uri="{FF2B5EF4-FFF2-40B4-BE49-F238E27FC236}">
                <a16:creationId xmlns:a16="http://schemas.microsoft.com/office/drawing/2014/main" id="{442F0FF9-B575-DD4A-AF68-999EE8B4FE0D}"/>
              </a:ext>
            </a:extLst>
          </p:cNvPr>
          <p:cNvSpPr>
            <a:spLocks noGrp="1"/>
          </p:cNvSpPr>
          <p:nvPr>
            <p:ph type="body" sz="quarter" idx="24" hasCustomPrompt="1"/>
          </p:nvPr>
        </p:nvSpPr>
        <p:spPr>
          <a:xfrm>
            <a:off x="911114" y="4377376"/>
            <a:ext cx="2276930" cy="1244947"/>
          </a:xfrm>
          <a:prstGeom prst="rect">
            <a:avLst/>
          </a:prstGeom>
          <a:noFill/>
        </p:spPr>
        <p:txBody>
          <a:bodyPr lIns="0" tIns="0" rIns="0" bIns="0"/>
          <a:lstStyle>
            <a:lvl1pPr algn="l">
              <a:lnSpc>
                <a:spcPct val="10000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cxnSp>
        <p:nvCxnSpPr>
          <p:cNvPr id="5" name="Straight Connector 4">
            <a:extLst>
              <a:ext uri="{FF2B5EF4-FFF2-40B4-BE49-F238E27FC236}">
                <a16:creationId xmlns:a16="http://schemas.microsoft.com/office/drawing/2014/main" id="{64BB08A7-EFFF-E144-B8F2-3D5B80F0DC46}"/>
              </a:ext>
              <a:ext uri="{C183D7F6-B498-43B3-948B-1728B52AA6E4}">
                <adec:decorative xmlns:adec="http://schemas.microsoft.com/office/drawing/2017/decorative" val="1"/>
              </a:ext>
            </a:extLst>
          </p:cNvPr>
          <p:cNvCxnSpPr>
            <a:cxnSpLocks/>
          </p:cNvCxnSpPr>
          <p:nvPr userDrawn="1"/>
        </p:nvCxnSpPr>
        <p:spPr>
          <a:xfrm>
            <a:off x="4003589" y="1588179"/>
            <a:ext cx="0" cy="4378421"/>
          </a:xfrm>
          <a:prstGeom prst="line">
            <a:avLst/>
          </a:prstGeom>
          <a:ln>
            <a:solidFill>
              <a:srgbClr val="AEA8A2">
                <a:alpha val="50000"/>
              </a:srgbClr>
            </a:solidFill>
          </a:ln>
        </p:spPr>
        <p:style>
          <a:lnRef idx="1">
            <a:schemeClr val="accent1"/>
          </a:lnRef>
          <a:fillRef idx="0">
            <a:schemeClr val="accent1"/>
          </a:fillRef>
          <a:effectRef idx="0">
            <a:schemeClr val="accent1"/>
          </a:effectRef>
          <a:fontRef idx="minor">
            <a:schemeClr val="tx1"/>
          </a:fontRef>
        </p:style>
      </p:cxnSp>
      <p:sp>
        <p:nvSpPr>
          <p:cNvPr id="22" name="Picture Placeholder 2">
            <a:extLst>
              <a:ext uri="{FF2B5EF4-FFF2-40B4-BE49-F238E27FC236}">
                <a16:creationId xmlns:a16="http://schemas.microsoft.com/office/drawing/2014/main" id="{00545EAB-02F2-4D35-839F-11095FE3779B}"/>
              </a:ext>
            </a:extLst>
          </p:cNvPr>
          <p:cNvSpPr>
            <a:spLocks noGrp="1" noChangeAspect="1"/>
          </p:cNvSpPr>
          <p:nvPr>
            <p:ph type="pic" sz="quarter" idx="33" hasCustomPrompt="1"/>
          </p:nvPr>
        </p:nvSpPr>
        <p:spPr>
          <a:xfrm>
            <a:off x="4988845" y="1903856"/>
            <a:ext cx="1893870" cy="1698098"/>
          </a:xfrm>
          <a:noFill/>
        </p:spPr>
        <p:txBody>
          <a:bodyPr/>
          <a:lstStyle>
            <a:lvl1pPr>
              <a:defRPr sz="1200" b="0" i="0">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23" name="Text Placeholder 21">
            <a:extLst>
              <a:ext uri="{FF2B5EF4-FFF2-40B4-BE49-F238E27FC236}">
                <a16:creationId xmlns:a16="http://schemas.microsoft.com/office/drawing/2014/main" id="{C85CBC82-72D6-46B3-9B52-627E5BC2BC55}"/>
              </a:ext>
            </a:extLst>
          </p:cNvPr>
          <p:cNvSpPr>
            <a:spLocks noGrp="1"/>
          </p:cNvSpPr>
          <p:nvPr>
            <p:ph type="body" sz="quarter" idx="34" hasCustomPrompt="1"/>
          </p:nvPr>
        </p:nvSpPr>
        <p:spPr>
          <a:xfrm>
            <a:off x="4797315" y="3983730"/>
            <a:ext cx="2276930" cy="323885"/>
          </a:xfrm>
          <a:prstGeom prst="rect">
            <a:avLst/>
          </a:prstGeom>
          <a:noFill/>
        </p:spPr>
        <p:txBody>
          <a:bodyPr lIns="0" tIns="0" rIns="0" bIns="0"/>
          <a:lstStyle>
            <a:lvl1pPr algn="l">
              <a:lnSpc>
                <a:spcPts val="1880"/>
              </a:lnSpc>
              <a:defRPr sz="1400" b="1" i="0">
                <a:solidFill>
                  <a:schemeClr val="accent5"/>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29" name="Text Placeholder 21">
            <a:extLst>
              <a:ext uri="{FF2B5EF4-FFF2-40B4-BE49-F238E27FC236}">
                <a16:creationId xmlns:a16="http://schemas.microsoft.com/office/drawing/2014/main" id="{0FA9D0FA-EA15-4919-BEB9-4C5EE9D8CDFF}"/>
              </a:ext>
            </a:extLst>
          </p:cNvPr>
          <p:cNvSpPr>
            <a:spLocks noGrp="1"/>
          </p:cNvSpPr>
          <p:nvPr>
            <p:ph type="body" sz="quarter" idx="35" hasCustomPrompt="1"/>
          </p:nvPr>
        </p:nvSpPr>
        <p:spPr>
          <a:xfrm>
            <a:off x="4797315" y="4377376"/>
            <a:ext cx="2276930" cy="1244947"/>
          </a:xfrm>
          <a:prstGeom prst="rect">
            <a:avLst/>
          </a:prstGeom>
          <a:noFill/>
        </p:spPr>
        <p:txBody>
          <a:bodyPr lIns="0" tIns="0" rIns="0" bIns="0"/>
          <a:lstStyle>
            <a:lvl1pPr algn="l">
              <a:lnSpc>
                <a:spcPct val="10000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cxnSp>
        <p:nvCxnSpPr>
          <p:cNvPr id="28" name="Straight Connector 27">
            <a:extLst>
              <a:ext uri="{FF2B5EF4-FFF2-40B4-BE49-F238E27FC236}">
                <a16:creationId xmlns:a16="http://schemas.microsoft.com/office/drawing/2014/main" id="{A0082647-1E21-E741-BAE0-54CD63A1A8A2}"/>
              </a:ext>
              <a:ext uri="{C183D7F6-B498-43B3-948B-1728B52AA6E4}">
                <adec:decorative xmlns:adec="http://schemas.microsoft.com/office/drawing/2017/decorative" val="1"/>
              </a:ext>
            </a:extLst>
          </p:cNvPr>
          <p:cNvCxnSpPr>
            <a:cxnSpLocks/>
          </p:cNvCxnSpPr>
          <p:nvPr userDrawn="1"/>
        </p:nvCxnSpPr>
        <p:spPr>
          <a:xfrm>
            <a:off x="7863016" y="1588179"/>
            <a:ext cx="0" cy="4378421"/>
          </a:xfrm>
          <a:prstGeom prst="line">
            <a:avLst/>
          </a:prstGeom>
          <a:ln>
            <a:solidFill>
              <a:srgbClr val="AEA8A2">
                <a:alpha val="50000"/>
              </a:srgbClr>
            </a:solidFill>
          </a:ln>
        </p:spPr>
        <p:style>
          <a:lnRef idx="1">
            <a:schemeClr val="accent1"/>
          </a:lnRef>
          <a:fillRef idx="0">
            <a:schemeClr val="accent1"/>
          </a:fillRef>
          <a:effectRef idx="0">
            <a:schemeClr val="accent1"/>
          </a:effectRef>
          <a:fontRef idx="minor">
            <a:schemeClr val="tx1"/>
          </a:fontRef>
        </p:style>
      </p:cxnSp>
      <p:sp>
        <p:nvSpPr>
          <p:cNvPr id="30" name="Picture Placeholder 2">
            <a:extLst>
              <a:ext uri="{FF2B5EF4-FFF2-40B4-BE49-F238E27FC236}">
                <a16:creationId xmlns:a16="http://schemas.microsoft.com/office/drawing/2014/main" id="{7E0E7E15-3D7B-4123-8321-B073C59133A1}"/>
              </a:ext>
            </a:extLst>
          </p:cNvPr>
          <p:cNvSpPr>
            <a:spLocks noGrp="1" noChangeAspect="1"/>
          </p:cNvSpPr>
          <p:nvPr>
            <p:ph type="pic" sz="quarter" idx="36" hasCustomPrompt="1"/>
          </p:nvPr>
        </p:nvSpPr>
        <p:spPr>
          <a:xfrm>
            <a:off x="8839876" y="1903856"/>
            <a:ext cx="1893870" cy="1698098"/>
          </a:xfrm>
          <a:noFill/>
        </p:spPr>
        <p:txBody>
          <a:bodyPr/>
          <a:lstStyle>
            <a:lvl1pPr>
              <a:defRPr sz="1200" b="0" i="0">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31" name="Text Placeholder 21">
            <a:extLst>
              <a:ext uri="{FF2B5EF4-FFF2-40B4-BE49-F238E27FC236}">
                <a16:creationId xmlns:a16="http://schemas.microsoft.com/office/drawing/2014/main" id="{8C820BCB-F093-47C5-A402-60E80288139D}"/>
              </a:ext>
            </a:extLst>
          </p:cNvPr>
          <p:cNvSpPr>
            <a:spLocks noGrp="1"/>
          </p:cNvSpPr>
          <p:nvPr>
            <p:ph type="body" sz="quarter" idx="37" hasCustomPrompt="1"/>
          </p:nvPr>
        </p:nvSpPr>
        <p:spPr>
          <a:xfrm>
            <a:off x="8648346" y="3983730"/>
            <a:ext cx="2276930" cy="323885"/>
          </a:xfrm>
          <a:prstGeom prst="rect">
            <a:avLst/>
          </a:prstGeom>
          <a:noFill/>
        </p:spPr>
        <p:txBody>
          <a:bodyPr lIns="0" tIns="0" rIns="0" bIns="0"/>
          <a:lstStyle>
            <a:lvl1pPr algn="l">
              <a:lnSpc>
                <a:spcPts val="1880"/>
              </a:lnSpc>
              <a:defRPr sz="1400" b="1" i="0">
                <a:solidFill>
                  <a:schemeClr val="accent5"/>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32" name="Text Placeholder 21">
            <a:extLst>
              <a:ext uri="{FF2B5EF4-FFF2-40B4-BE49-F238E27FC236}">
                <a16:creationId xmlns:a16="http://schemas.microsoft.com/office/drawing/2014/main" id="{F1AF7868-3C5C-49BB-8190-B4107C4DC70C}"/>
              </a:ext>
            </a:extLst>
          </p:cNvPr>
          <p:cNvSpPr>
            <a:spLocks noGrp="1"/>
          </p:cNvSpPr>
          <p:nvPr>
            <p:ph type="body" sz="quarter" idx="38" hasCustomPrompt="1"/>
          </p:nvPr>
        </p:nvSpPr>
        <p:spPr>
          <a:xfrm>
            <a:off x="8648346" y="4377376"/>
            <a:ext cx="2276930" cy="1244947"/>
          </a:xfrm>
          <a:prstGeom prst="rect">
            <a:avLst/>
          </a:prstGeom>
          <a:noFill/>
        </p:spPr>
        <p:txBody>
          <a:bodyPr lIns="0" tIns="0" rIns="0" bIns="0"/>
          <a:lstStyle>
            <a:lvl1pPr algn="l">
              <a:lnSpc>
                <a:spcPct val="10000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sp>
        <p:nvSpPr>
          <p:cNvPr id="8" name="Date Placeholder 7">
            <a:extLst>
              <a:ext uri="{FF2B5EF4-FFF2-40B4-BE49-F238E27FC236}">
                <a16:creationId xmlns:a16="http://schemas.microsoft.com/office/drawing/2014/main" id="{CE315956-791E-42C9-A056-FBA3629A1E21}"/>
              </a:ext>
            </a:extLst>
          </p:cNvPr>
          <p:cNvSpPr>
            <a:spLocks noGrp="1"/>
          </p:cNvSpPr>
          <p:nvPr>
            <p:ph type="dt" sz="half" idx="39"/>
          </p:nvPr>
        </p:nvSpPr>
        <p:spPr/>
        <p:txBody>
          <a:bodyPr/>
          <a:lstStyle/>
          <a:p>
            <a:r>
              <a:rPr lang="en-US"/>
              <a:t>[Date]</a:t>
            </a:r>
            <a:endParaRPr lang="en-US" dirty="0"/>
          </a:p>
        </p:txBody>
      </p:sp>
      <p:sp>
        <p:nvSpPr>
          <p:cNvPr id="9" name="Footer Placeholder 8">
            <a:extLst>
              <a:ext uri="{FF2B5EF4-FFF2-40B4-BE49-F238E27FC236}">
                <a16:creationId xmlns:a16="http://schemas.microsoft.com/office/drawing/2014/main" id="{DC8D8891-9A6C-4406-B5C8-CCA25417A053}"/>
              </a:ext>
            </a:extLst>
          </p:cNvPr>
          <p:cNvSpPr>
            <a:spLocks noGrp="1"/>
          </p:cNvSpPr>
          <p:nvPr>
            <p:ph type="ftr" sz="quarter" idx="40"/>
          </p:nvPr>
        </p:nvSpPr>
        <p:spPr>
          <a:xfrm>
            <a:off x="1127759" y="6423978"/>
            <a:ext cx="5745379" cy="365125"/>
          </a:xfrm>
          <a:prstGeom prst="rect">
            <a:avLst/>
          </a:prstGeom>
        </p:spPr>
        <p:txBody>
          <a:bodyPr/>
          <a:lstStyle/>
          <a:p>
            <a:r>
              <a:rPr lang="en-US"/>
              <a:t>Copyright © 2025, Oracle and/or its affiliates</a:t>
            </a:r>
            <a:endParaRPr lang="en-US" dirty="0"/>
          </a:p>
        </p:txBody>
      </p:sp>
      <p:sp>
        <p:nvSpPr>
          <p:cNvPr id="10" name="Slide Number Placeholder 9">
            <a:extLst>
              <a:ext uri="{FF2B5EF4-FFF2-40B4-BE49-F238E27FC236}">
                <a16:creationId xmlns:a16="http://schemas.microsoft.com/office/drawing/2014/main" id="{3CFE0D25-0D15-4AC0-A665-289A085C4FF7}"/>
              </a:ext>
            </a:extLst>
          </p:cNvPr>
          <p:cNvSpPr>
            <a:spLocks noGrp="1"/>
          </p:cNvSpPr>
          <p:nvPr>
            <p:ph type="sldNum" sz="quarter" idx="41"/>
          </p:nvPr>
        </p:nvSpPr>
        <p:spPr/>
        <p:txBody>
          <a:bodyPr/>
          <a:lstStyle/>
          <a:p>
            <a:fld id="{345D60D9-5372-5F40-9443-0F9AE5BDC3C8}" type="slidenum">
              <a:rPr lang="en-US" smtClean="0"/>
              <a:pPr/>
              <a:t>‹#›</a:t>
            </a:fld>
            <a:endParaRPr lang="en-US" dirty="0"/>
          </a:p>
        </p:txBody>
      </p:sp>
      <p:pic>
        <p:nvPicPr>
          <p:cNvPr id="4" name="Picture 3" descr="A picture containing creativity, art&#10;&#10;Description automatically generated">
            <a:extLst>
              <a:ext uri="{FF2B5EF4-FFF2-40B4-BE49-F238E27FC236}">
                <a16:creationId xmlns:a16="http://schemas.microsoft.com/office/drawing/2014/main" id="{BF3039A8-C4EA-D611-7414-7EF34D28A4C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b="71144"/>
          <a:stretch/>
        </p:blipFill>
        <p:spPr>
          <a:xfrm rot="10800000" flipH="1">
            <a:off x="8456849" y="1"/>
            <a:ext cx="2914840" cy="710791"/>
          </a:xfrm>
          <a:prstGeom prst="rect">
            <a:avLst/>
          </a:prstGeom>
        </p:spPr>
      </p:pic>
      <p:pic>
        <p:nvPicPr>
          <p:cNvPr id="6" name="Picture 5" descr="A picture containing art, design, creativity&#10;&#10;Description automatically generated">
            <a:extLst>
              <a:ext uri="{FF2B5EF4-FFF2-40B4-BE49-F238E27FC236}">
                <a16:creationId xmlns:a16="http://schemas.microsoft.com/office/drawing/2014/main" id="{06C013D5-772B-F92C-091E-34AD09867BCF}"/>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33248"/>
          <a:stretch/>
        </p:blipFill>
        <p:spPr>
          <a:xfrm flipH="1">
            <a:off x="9296400" y="0"/>
            <a:ext cx="2475299" cy="1416169"/>
          </a:xfrm>
          <a:prstGeom prst="rect">
            <a:avLst/>
          </a:prstGeom>
        </p:spPr>
      </p:pic>
    </p:spTree>
    <p:extLst>
      <p:ext uri="{BB962C8B-B14F-4D97-AF65-F5344CB8AC3E}">
        <p14:creationId xmlns:p14="http://schemas.microsoft.com/office/powerpoint/2010/main" val="3266360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12_Logo Wall_Bark">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ABC60A3F-D245-2042-BDA2-452AA57D17E4}"/>
              </a:ext>
            </a:extLst>
          </p:cNvPr>
          <p:cNvSpPr>
            <a:spLocks noGrp="1"/>
          </p:cNvSpPr>
          <p:nvPr>
            <p:ph type="title" hasCustomPrompt="1"/>
          </p:nvPr>
        </p:nvSpPr>
        <p:spPr>
          <a:xfrm>
            <a:off x="768875" y="182403"/>
            <a:ext cx="10671048" cy="822960"/>
          </a:xfrm>
        </p:spPr>
        <p:txBody>
          <a:bodyPr/>
          <a:lstStyle>
            <a:lvl1pPr>
              <a:defRPr>
                <a:solidFill>
                  <a:schemeClr val="tx1"/>
                </a:solidFill>
              </a:defRPr>
            </a:lvl1pPr>
          </a:lstStyle>
          <a:p>
            <a:r>
              <a:rPr lang="en-US" dirty="0"/>
              <a:t>Title (twelve logos)</a:t>
            </a:r>
          </a:p>
        </p:txBody>
      </p:sp>
      <p:sp>
        <p:nvSpPr>
          <p:cNvPr id="5" name="Content Placeholder 4">
            <a:extLst>
              <a:ext uri="{FF2B5EF4-FFF2-40B4-BE49-F238E27FC236}">
                <a16:creationId xmlns:a16="http://schemas.microsoft.com/office/drawing/2014/main" id="{E41FFD96-0B53-46A5-8AF5-2BE66B72EDA3}"/>
              </a:ext>
            </a:extLst>
          </p:cNvPr>
          <p:cNvSpPr>
            <a:spLocks noGrp="1" noChangeAspect="1"/>
          </p:cNvSpPr>
          <p:nvPr>
            <p:ph sz="quarter" idx="36" hasCustomPrompt="1"/>
          </p:nvPr>
        </p:nvSpPr>
        <p:spPr>
          <a:xfrm>
            <a:off x="809625" y="1436914"/>
            <a:ext cx="2167128" cy="1179576"/>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19" name="Straight Connector 18">
            <a:extLst>
              <a:ext uri="{FF2B5EF4-FFF2-40B4-BE49-F238E27FC236}">
                <a16:creationId xmlns:a16="http://schemas.microsoft.com/office/drawing/2014/main" id="{A35EFA56-B972-A24A-8215-0C929E2CB8B8}"/>
              </a:ext>
              <a:ext uri="{C183D7F6-B498-43B3-948B-1728B52AA6E4}">
                <adec:decorative xmlns:adec="http://schemas.microsoft.com/office/drawing/2017/decorative" val="1"/>
              </a:ext>
            </a:extLst>
          </p:cNvPr>
          <p:cNvCxnSpPr>
            <a:cxnSpLocks noChangeAspect="1"/>
          </p:cNvCxnSpPr>
          <p:nvPr userDrawn="1"/>
        </p:nvCxnSpPr>
        <p:spPr>
          <a:xfrm>
            <a:off x="3296653" y="1579315"/>
            <a:ext cx="0" cy="4138863"/>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46" name="Content Placeholder 4">
            <a:extLst>
              <a:ext uri="{FF2B5EF4-FFF2-40B4-BE49-F238E27FC236}">
                <a16:creationId xmlns:a16="http://schemas.microsoft.com/office/drawing/2014/main" id="{8EA6D443-FF6E-4A45-8F90-A3BE2B38BED2}"/>
              </a:ext>
            </a:extLst>
          </p:cNvPr>
          <p:cNvSpPr>
            <a:spLocks noGrp="1" noChangeAspect="1"/>
          </p:cNvSpPr>
          <p:nvPr>
            <p:ph sz="quarter" idx="37" hasCustomPrompt="1"/>
          </p:nvPr>
        </p:nvSpPr>
        <p:spPr>
          <a:xfrm>
            <a:off x="3585482" y="1436914"/>
            <a:ext cx="2167128" cy="1179576"/>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20" name="Straight Connector 19">
            <a:extLst>
              <a:ext uri="{FF2B5EF4-FFF2-40B4-BE49-F238E27FC236}">
                <a16:creationId xmlns:a16="http://schemas.microsoft.com/office/drawing/2014/main" id="{CC5D39A5-FFFA-EE46-BE4B-8F9D30FFB951}"/>
              </a:ext>
              <a:ext uri="{C183D7F6-B498-43B3-948B-1728B52AA6E4}">
                <adec:decorative xmlns:adec="http://schemas.microsoft.com/office/drawing/2017/decorative" val="1"/>
              </a:ext>
            </a:extLst>
          </p:cNvPr>
          <p:cNvCxnSpPr>
            <a:cxnSpLocks noChangeAspect="1"/>
          </p:cNvCxnSpPr>
          <p:nvPr userDrawn="1"/>
        </p:nvCxnSpPr>
        <p:spPr>
          <a:xfrm>
            <a:off x="6095999" y="1579315"/>
            <a:ext cx="0" cy="4138863"/>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47" name="Content Placeholder 4">
            <a:extLst>
              <a:ext uri="{FF2B5EF4-FFF2-40B4-BE49-F238E27FC236}">
                <a16:creationId xmlns:a16="http://schemas.microsoft.com/office/drawing/2014/main" id="{9626E388-E35B-40E7-9E9A-DBBF54704B9A}"/>
              </a:ext>
            </a:extLst>
          </p:cNvPr>
          <p:cNvSpPr>
            <a:spLocks noGrp="1" noChangeAspect="1"/>
          </p:cNvSpPr>
          <p:nvPr>
            <p:ph sz="quarter" idx="38" hasCustomPrompt="1"/>
          </p:nvPr>
        </p:nvSpPr>
        <p:spPr>
          <a:xfrm>
            <a:off x="6372225" y="1436914"/>
            <a:ext cx="2167128" cy="1179576"/>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38" name="Straight Connector 37">
            <a:extLst>
              <a:ext uri="{FF2B5EF4-FFF2-40B4-BE49-F238E27FC236}">
                <a16:creationId xmlns:a16="http://schemas.microsoft.com/office/drawing/2014/main" id="{E6CDEFDD-4F74-A641-A962-0116653AAF67}"/>
              </a:ext>
              <a:ext uri="{C183D7F6-B498-43B3-948B-1728B52AA6E4}">
                <adec:decorative xmlns:adec="http://schemas.microsoft.com/office/drawing/2017/decorative" val="1"/>
              </a:ext>
            </a:extLst>
          </p:cNvPr>
          <p:cNvCxnSpPr>
            <a:cxnSpLocks noChangeAspect="1"/>
          </p:cNvCxnSpPr>
          <p:nvPr userDrawn="1"/>
        </p:nvCxnSpPr>
        <p:spPr>
          <a:xfrm>
            <a:off x="8859252" y="1579315"/>
            <a:ext cx="0" cy="4138863"/>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48" name="Content Placeholder 4">
            <a:extLst>
              <a:ext uri="{FF2B5EF4-FFF2-40B4-BE49-F238E27FC236}">
                <a16:creationId xmlns:a16="http://schemas.microsoft.com/office/drawing/2014/main" id="{BD9EA19A-7462-454F-BECA-03B6E0AAD020}"/>
              </a:ext>
            </a:extLst>
          </p:cNvPr>
          <p:cNvSpPr>
            <a:spLocks noGrp="1" noChangeAspect="1"/>
          </p:cNvSpPr>
          <p:nvPr>
            <p:ph sz="quarter" idx="39" hasCustomPrompt="1"/>
          </p:nvPr>
        </p:nvSpPr>
        <p:spPr>
          <a:xfrm>
            <a:off x="9169853" y="1436914"/>
            <a:ext cx="2167128" cy="1179576"/>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44" name="Straight Connector 43">
            <a:extLst>
              <a:ext uri="{FF2B5EF4-FFF2-40B4-BE49-F238E27FC236}">
                <a16:creationId xmlns:a16="http://schemas.microsoft.com/office/drawing/2014/main" id="{9749CDC5-E735-7A4B-AB52-A478FD151DEF}"/>
              </a:ext>
              <a:ext uri="{C183D7F6-B498-43B3-948B-1728B52AA6E4}">
                <adec:decorative xmlns:adec="http://schemas.microsoft.com/office/drawing/2017/decorative" val="1"/>
              </a:ext>
            </a:extLst>
          </p:cNvPr>
          <p:cNvCxnSpPr>
            <a:cxnSpLocks noChangeAspect="1"/>
          </p:cNvCxnSpPr>
          <p:nvPr userDrawn="1"/>
        </p:nvCxnSpPr>
        <p:spPr>
          <a:xfrm>
            <a:off x="701840" y="2797341"/>
            <a:ext cx="2509636"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49" name="Content Placeholder 4">
            <a:extLst>
              <a:ext uri="{FF2B5EF4-FFF2-40B4-BE49-F238E27FC236}">
                <a16:creationId xmlns:a16="http://schemas.microsoft.com/office/drawing/2014/main" id="{D9E81DE2-5C90-42A2-A682-5940C169504B}"/>
              </a:ext>
            </a:extLst>
          </p:cNvPr>
          <p:cNvSpPr>
            <a:spLocks noGrp="1" noChangeAspect="1"/>
          </p:cNvSpPr>
          <p:nvPr>
            <p:ph sz="quarter" idx="40" hasCustomPrompt="1"/>
          </p:nvPr>
        </p:nvSpPr>
        <p:spPr>
          <a:xfrm>
            <a:off x="809625" y="3037114"/>
            <a:ext cx="2167128" cy="1179576"/>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42" name="Straight Connector 41">
            <a:extLst>
              <a:ext uri="{FF2B5EF4-FFF2-40B4-BE49-F238E27FC236}">
                <a16:creationId xmlns:a16="http://schemas.microsoft.com/office/drawing/2014/main" id="{051BDF0F-3813-104D-A546-93AED66BCE88}"/>
              </a:ext>
              <a:ext uri="{C183D7F6-B498-43B3-948B-1728B52AA6E4}">
                <adec:decorative xmlns:adec="http://schemas.microsoft.com/office/drawing/2017/decorative" val="1"/>
              </a:ext>
            </a:extLst>
          </p:cNvPr>
          <p:cNvCxnSpPr>
            <a:cxnSpLocks noChangeAspect="1"/>
          </p:cNvCxnSpPr>
          <p:nvPr userDrawn="1"/>
        </p:nvCxnSpPr>
        <p:spPr>
          <a:xfrm>
            <a:off x="3471416" y="2797341"/>
            <a:ext cx="2509636"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50" name="Content Placeholder 4">
            <a:extLst>
              <a:ext uri="{FF2B5EF4-FFF2-40B4-BE49-F238E27FC236}">
                <a16:creationId xmlns:a16="http://schemas.microsoft.com/office/drawing/2014/main" id="{26B2BC11-CA9E-4711-ABB5-CA857F64F73E}"/>
              </a:ext>
            </a:extLst>
          </p:cNvPr>
          <p:cNvSpPr>
            <a:spLocks noGrp="1" noChangeAspect="1"/>
          </p:cNvSpPr>
          <p:nvPr>
            <p:ph sz="quarter" idx="41" hasCustomPrompt="1"/>
          </p:nvPr>
        </p:nvSpPr>
        <p:spPr>
          <a:xfrm>
            <a:off x="3585482" y="3037114"/>
            <a:ext cx="2167128" cy="1179576"/>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40" name="Straight Connector 39">
            <a:extLst>
              <a:ext uri="{FF2B5EF4-FFF2-40B4-BE49-F238E27FC236}">
                <a16:creationId xmlns:a16="http://schemas.microsoft.com/office/drawing/2014/main" id="{8E5AB9A9-EFF8-6A45-8B72-BFA3C1A8B57A}"/>
              </a:ext>
              <a:ext uri="{C183D7F6-B498-43B3-948B-1728B52AA6E4}">
                <adec:decorative xmlns:adec="http://schemas.microsoft.com/office/drawing/2017/decorative" val="1"/>
              </a:ext>
            </a:extLst>
          </p:cNvPr>
          <p:cNvCxnSpPr>
            <a:cxnSpLocks noChangeAspect="1"/>
          </p:cNvCxnSpPr>
          <p:nvPr userDrawn="1"/>
        </p:nvCxnSpPr>
        <p:spPr>
          <a:xfrm>
            <a:off x="6215520" y="2797341"/>
            <a:ext cx="2509636"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51" name="Content Placeholder 4">
            <a:extLst>
              <a:ext uri="{FF2B5EF4-FFF2-40B4-BE49-F238E27FC236}">
                <a16:creationId xmlns:a16="http://schemas.microsoft.com/office/drawing/2014/main" id="{B2EF7401-2D0F-427B-ABA6-46923EB0B373}"/>
              </a:ext>
            </a:extLst>
          </p:cNvPr>
          <p:cNvSpPr>
            <a:spLocks noGrp="1" noChangeAspect="1"/>
          </p:cNvSpPr>
          <p:nvPr>
            <p:ph sz="quarter" idx="42" hasCustomPrompt="1"/>
          </p:nvPr>
        </p:nvSpPr>
        <p:spPr>
          <a:xfrm>
            <a:off x="6372225" y="3037114"/>
            <a:ext cx="2167128" cy="1179576"/>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21" name="Straight Connector 20">
            <a:extLst>
              <a:ext uri="{FF2B5EF4-FFF2-40B4-BE49-F238E27FC236}">
                <a16:creationId xmlns:a16="http://schemas.microsoft.com/office/drawing/2014/main" id="{CE00CB47-057C-5F4D-BF08-50C125FBFF44}"/>
              </a:ext>
              <a:ext uri="{C183D7F6-B498-43B3-948B-1728B52AA6E4}">
                <adec:decorative xmlns:adec="http://schemas.microsoft.com/office/drawing/2017/decorative" val="1"/>
              </a:ext>
            </a:extLst>
          </p:cNvPr>
          <p:cNvCxnSpPr>
            <a:cxnSpLocks noChangeAspect="1"/>
          </p:cNvCxnSpPr>
          <p:nvPr userDrawn="1"/>
        </p:nvCxnSpPr>
        <p:spPr>
          <a:xfrm>
            <a:off x="8924936" y="2797341"/>
            <a:ext cx="2509636"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52" name="Content Placeholder 4">
            <a:extLst>
              <a:ext uri="{FF2B5EF4-FFF2-40B4-BE49-F238E27FC236}">
                <a16:creationId xmlns:a16="http://schemas.microsoft.com/office/drawing/2014/main" id="{4F6E9BB1-2574-4913-8331-DE46669377C1}"/>
              </a:ext>
            </a:extLst>
          </p:cNvPr>
          <p:cNvSpPr>
            <a:spLocks noGrp="1" noChangeAspect="1"/>
          </p:cNvSpPr>
          <p:nvPr>
            <p:ph sz="quarter" idx="43" hasCustomPrompt="1"/>
          </p:nvPr>
        </p:nvSpPr>
        <p:spPr>
          <a:xfrm>
            <a:off x="9169853" y="3037114"/>
            <a:ext cx="2167128" cy="1179576"/>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45" name="Straight Connector 44">
            <a:extLst>
              <a:ext uri="{FF2B5EF4-FFF2-40B4-BE49-F238E27FC236}">
                <a16:creationId xmlns:a16="http://schemas.microsoft.com/office/drawing/2014/main" id="{AE8E80F7-65EC-7045-A972-9B023ADE00D6}"/>
              </a:ext>
              <a:ext uri="{C183D7F6-B498-43B3-948B-1728B52AA6E4}">
                <adec:decorative xmlns:adec="http://schemas.microsoft.com/office/drawing/2017/decorative" val="1"/>
              </a:ext>
            </a:extLst>
          </p:cNvPr>
          <p:cNvCxnSpPr>
            <a:cxnSpLocks noChangeAspect="1"/>
          </p:cNvCxnSpPr>
          <p:nvPr userDrawn="1"/>
        </p:nvCxnSpPr>
        <p:spPr>
          <a:xfrm>
            <a:off x="701840" y="4453688"/>
            <a:ext cx="2509636"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53" name="Content Placeholder 4">
            <a:extLst>
              <a:ext uri="{FF2B5EF4-FFF2-40B4-BE49-F238E27FC236}">
                <a16:creationId xmlns:a16="http://schemas.microsoft.com/office/drawing/2014/main" id="{579DF25F-56AE-4401-BD32-23EB292A5C68}"/>
              </a:ext>
            </a:extLst>
          </p:cNvPr>
          <p:cNvSpPr>
            <a:spLocks noGrp="1" noChangeAspect="1"/>
          </p:cNvSpPr>
          <p:nvPr>
            <p:ph sz="quarter" idx="44" hasCustomPrompt="1"/>
          </p:nvPr>
        </p:nvSpPr>
        <p:spPr>
          <a:xfrm>
            <a:off x="809625" y="4669971"/>
            <a:ext cx="2167128" cy="1179576"/>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43" name="Straight Connector 42">
            <a:extLst>
              <a:ext uri="{FF2B5EF4-FFF2-40B4-BE49-F238E27FC236}">
                <a16:creationId xmlns:a16="http://schemas.microsoft.com/office/drawing/2014/main" id="{11D049DD-1D31-1143-A9C6-C54E32979C46}"/>
              </a:ext>
              <a:ext uri="{C183D7F6-B498-43B3-948B-1728B52AA6E4}">
                <adec:decorative xmlns:adec="http://schemas.microsoft.com/office/drawing/2017/decorative" val="1"/>
              </a:ext>
            </a:extLst>
          </p:cNvPr>
          <p:cNvCxnSpPr>
            <a:cxnSpLocks noChangeAspect="1"/>
          </p:cNvCxnSpPr>
          <p:nvPr userDrawn="1"/>
        </p:nvCxnSpPr>
        <p:spPr>
          <a:xfrm>
            <a:off x="3471416" y="4453688"/>
            <a:ext cx="2509636"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54" name="Content Placeholder 4">
            <a:extLst>
              <a:ext uri="{FF2B5EF4-FFF2-40B4-BE49-F238E27FC236}">
                <a16:creationId xmlns:a16="http://schemas.microsoft.com/office/drawing/2014/main" id="{B1EBC3AB-DA45-4757-93E7-75BB6A771B65}"/>
              </a:ext>
            </a:extLst>
          </p:cNvPr>
          <p:cNvSpPr>
            <a:spLocks noGrp="1" noChangeAspect="1"/>
          </p:cNvSpPr>
          <p:nvPr>
            <p:ph sz="quarter" idx="45" hasCustomPrompt="1"/>
          </p:nvPr>
        </p:nvSpPr>
        <p:spPr>
          <a:xfrm>
            <a:off x="3585482" y="4669971"/>
            <a:ext cx="2167128" cy="1179576"/>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41" name="Straight Connector 40">
            <a:extLst>
              <a:ext uri="{FF2B5EF4-FFF2-40B4-BE49-F238E27FC236}">
                <a16:creationId xmlns:a16="http://schemas.microsoft.com/office/drawing/2014/main" id="{0A8EF3B7-7C0F-6E4C-8E2B-069DDB6C8BBF}"/>
              </a:ext>
              <a:ext uri="{C183D7F6-B498-43B3-948B-1728B52AA6E4}">
                <adec:decorative xmlns:adec="http://schemas.microsoft.com/office/drawing/2017/decorative" val="1"/>
              </a:ext>
            </a:extLst>
          </p:cNvPr>
          <p:cNvCxnSpPr>
            <a:cxnSpLocks noChangeAspect="1"/>
          </p:cNvCxnSpPr>
          <p:nvPr userDrawn="1"/>
        </p:nvCxnSpPr>
        <p:spPr>
          <a:xfrm>
            <a:off x="6215520" y="4453688"/>
            <a:ext cx="2509636"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55" name="Content Placeholder 4">
            <a:extLst>
              <a:ext uri="{FF2B5EF4-FFF2-40B4-BE49-F238E27FC236}">
                <a16:creationId xmlns:a16="http://schemas.microsoft.com/office/drawing/2014/main" id="{66916EF9-122C-4FAB-A468-E87F50899B4A}"/>
              </a:ext>
            </a:extLst>
          </p:cNvPr>
          <p:cNvSpPr>
            <a:spLocks noGrp="1" noChangeAspect="1"/>
          </p:cNvSpPr>
          <p:nvPr>
            <p:ph sz="quarter" idx="46" hasCustomPrompt="1"/>
          </p:nvPr>
        </p:nvSpPr>
        <p:spPr>
          <a:xfrm>
            <a:off x="6372225" y="4669971"/>
            <a:ext cx="2167128" cy="1179576"/>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39" name="Straight Connector 38">
            <a:extLst>
              <a:ext uri="{FF2B5EF4-FFF2-40B4-BE49-F238E27FC236}">
                <a16:creationId xmlns:a16="http://schemas.microsoft.com/office/drawing/2014/main" id="{ED4218B5-B0D5-B04F-B139-DA6F4E52CD7A}"/>
              </a:ext>
              <a:ext uri="{C183D7F6-B498-43B3-948B-1728B52AA6E4}">
                <adec:decorative xmlns:adec="http://schemas.microsoft.com/office/drawing/2017/decorative" val="1"/>
              </a:ext>
            </a:extLst>
          </p:cNvPr>
          <p:cNvCxnSpPr>
            <a:cxnSpLocks noChangeAspect="1"/>
          </p:cNvCxnSpPr>
          <p:nvPr userDrawn="1"/>
        </p:nvCxnSpPr>
        <p:spPr>
          <a:xfrm>
            <a:off x="8924936" y="4453688"/>
            <a:ext cx="2509636"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56" name="Content Placeholder 4">
            <a:extLst>
              <a:ext uri="{FF2B5EF4-FFF2-40B4-BE49-F238E27FC236}">
                <a16:creationId xmlns:a16="http://schemas.microsoft.com/office/drawing/2014/main" id="{DA5978F6-0BAD-4373-A650-8FD13AA7A4D8}"/>
              </a:ext>
            </a:extLst>
          </p:cNvPr>
          <p:cNvSpPr>
            <a:spLocks noGrp="1" noChangeAspect="1"/>
          </p:cNvSpPr>
          <p:nvPr>
            <p:ph sz="quarter" idx="47" hasCustomPrompt="1"/>
          </p:nvPr>
        </p:nvSpPr>
        <p:spPr>
          <a:xfrm>
            <a:off x="9169853" y="4669971"/>
            <a:ext cx="2167128" cy="1179576"/>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sp>
        <p:nvSpPr>
          <p:cNvPr id="7" name="Slide Number Placeholder 6">
            <a:extLst>
              <a:ext uri="{FF2B5EF4-FFF2-40B4-BE49-F238E27FC236}">
                <a16:creationId xmlns:a16="http://schemas.microsoft.com/office/drawing/2014/main" id="{700E70F9-3398-4443-8709-26C2810FA6C4}"/>
              </a:ext>
            </a:extLst>
          </p:cNvPr>
          <p:cNvSpPr>
            <a:spLocks noGrp="1"/>
          </p:cNvSpPr>
          <p:nvPr>
            <p:ph type="sldNum" sz="quarter" idx="35"/>
          </p:nvPr>
        </p:nvSpPr>
        <p:spPr/>
        <p:txBody>
          <a:bodyPr/>
          <a:lstStyle/>
          <a:p>
            <a:fld id="{345D60D9-5372-5F40-9443-0F9AE5BDC3C8}" type="slidenum">
              <a:rPr lang="en-US" smtClean="0"/>
              <a:pPr/>
              <a:t>‹#›</a:t>
            </a:fld>
            <a:endParaRPr lang="en-US" dirty="0"/>
          </a:p>
        </p:txBody>
      </p:sp>
      <p:sp>
        <p:nvSpPr>
          <p:cNvPr id="4" name="Footer Placeholder 3">
            <a:extLst>
              <a:ext uri="{FF2B5EF4-FFF2-40B4-BE49-F238E27FC236}">
                <a16:creationId xmlns:a16="http://schemas.microsoft.com/office/drawing/2014/main" id="{022069E1-568F-4F84-9F2F-584E5F600452}"/>
              </a:ext>
            </a:extLst>
          </p:cNvPr>
          <p:cNvSpPr>
            <a:spLocks noGrp="1"/>
          </p:cNvSpPr>
          <p:nvPr>
            <p:ph type="ftr" sz="quarter" idx="34"/>
          </p:nvPr>
        </p:nvSpPr>
        <p:spPr/>
        <p:txBody>
          <a:bodyPr/>
          <a:lstStyle/>
          <a:p>
            <a:r>
              <a:rPr lang="en-US"/>
              <a:t>Copyright © 2023, Oracle and/or its affiliates  |  Confidential: Internal/Restricted/Highly Restricted</a:t>
            </a:r>
            <a:endParaRPr lang="en-US" dirty="0"/>
          </a:p>
        </p:txBody>
      </p:sp>
      <p:sp>
        <p:nvSpPr>
          <p:cNvPr id="2" name="Date Placeholder 1">
            <a:extLst>
              <a:ext uri="{FF2B5EF4-FFF2-40B4-BE49-F238E27FC236}">
                <a16:creationId xmlns:a16="http://schemas.microsoft.com/office/drawing/2014/main" id="{C604EF38-8B84-44F6-9B03-1F506973B7A6}"/>
              </a:ext>
            </a:extLst>
          </p:cNvPr>
          <p:cNvSpPr>
            <a:spLocks noGrp="1"/>
          </p:cNvSpPr>
          <p:nvPr>
            <p:ph type="dt" sz="half" idx="33"/>
          </p:nvPr>
        </p:nvSpPr>
        <p:spPr/>
        <p:txBody>
          <a:bodyPr/>
          <a:lstStyle/>
          <a:p>
            <a:r>
              <a:rPr lang="en-US"/>
              <a:t>[Date]</a:t>
            </a:r>
            <a:endParaRPr lang="en-US" dirty="0"/>
          </a:p>
        </p:txBody>
      </p:sp>
    </p:spTree>
    <p:extLst>
      <p:ext uri="{BB962C8B-B14F-4D97-AF65-F5344CB8AC3E}">
        <p14:creationId xmlns:p14="http://schemas.microsoft.com/office/powerpoint/2010/main" val="18096614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898">
          <p15:clr>
            <a:srgbClr val="FBAE40"/>
          </p15:clr>
        </p15:guide>
        <p15:guide id="2" orient="horz" pos="1920">
          <p15:clr>
            <a:srgbClr val="FBAE40"/>
          </p15:clr>
        </p15:guide>
        <p15:guide id="3" orient="horz" pos="2935">
          <p15:clr>
            <a:srgbClr val="FBAE4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12_Logo Wall_Air">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ABC60A3F-D245-2042-BDA2-452AA57D17E4}"/>
              </a:ext>
            </a:extLst>
          </p:cNvPr>
          <p:cNvSpPr>
            <a:spLocks noGrp="1"/>
          </p:cNvSpPr>
          <p:nvPr>
            <p:ph type="title" hasCustomPrompt="1"/>
          </p:nvPr>
        </p:nvSpPr>
        <p:spPr>
          <a:xfrm>
            <a:off x="768875" y="182403"/>
            <a:ext cx="10671048" cy="822960"/>
          </a:xfrm>
        </p:spPr>
        <p:txBody>
          <a:bodyPr/>
          <a:lstStyle>
            <a:lvl1pPr>
              <a:defRPr>
                <a:solidFill>
                  <a:schemeClr val="tx2"/>
                </a:solidFill>
              </a:defRPr>
            </a:lvl1pPr>
          </a:lstStyle>
          <a:p>
            <a:r>
              <a:rPr lang="en-US" dirty="0"/>
              <a:t>Title (twelve logos)</a:t>
            </a:r>
          </a:p>
        </p:txBody>
      </p:sp>
      <p:sp>
        <p:nvSpPr>
          <p:cNvPr id="2" name="Date Placeholder 1">
            <a:extLst>
              <a:ext uri="{FF2B5EF4-FFF2-40B4-BE49-F238E27FC236}">
                <a16:creationId xmlns:a16="http://schemas.microsoft.com/office/drawing/2014/main" id="{F6516FA1-38A5-407A-B10E-94E89B9E5AEC}"/>
              </a:ext>
            </a:extLst>
          </p:cNvPr>
          <p:cNvSpPr>
            <a:spLocks noGrp="1"/>
          </p:cNvSpPr>
          <p:nvPr>
            <p:ph type="dt" sz="half" idx="33"/>
          </p:nvPr>
        </p:nvSpPr>
        <p:spPr/>
        <p:txBody>
          <a:bodyPr/>
          <a:lstStyle/>
          <a:p>
            <a:r>
              <a:rPr lang="en-US"/>
              <a:t>[Date]</a:t>
            </a:r>
            <a:endParaRPr lang="en-US" dirty="0"/>
          </a:p>
        </p:txBody>
      </p:sp>
      <p:sp>
        <p:nvSpPr>
          <p:cNvPr id="4" name="Footer Placeholder 3">
            <a:extLst>
              <a:ext uri="{FF2B5EF4-FFF2-40B4-BE49-F238E27FC236}">
                <a16:creationId xmlns:a16="http://schemas.microsoft.com/office/drawing/2014/main" id="{B8012FEF-99A4-4C04-8D3D-E49B31C6860B}"/>
              </a:ext>
            </a:extLst>
          </p:cNvPr>
          <p:cNvSpPr>
            <a:spLocks noGrp="1"/>
          </p:cNvSpPr>
          <p:nvPr>
            <p:ph type="ftr" sz="quarter" idx="34"/>
          </p:nvPr>
        </p:nvSpPr>
        <p:spPr/>
        <p:txBody>
          <a:bodyPr/>
          <a:lstStyle/>
          <a:p>
            <a:r>
              <a:rPr lang="en-US"/>
              <a:t>Copyright © 2023, Oracle and/or its affiliates  |  Confidential: Internal/Restricted/Highly Restricted</a:t>
            </a:r>
            <a:endParaRPr lang="en-US" dirty="0"/>
          </a:p>
        </p:txBody>
      </p:sp>
      <p:sp>
        <p:nvSpPr>
          <p:cNvPr id="7" name="Slide Number Placeholder 6">
            <a:extLst>
              <a:ext uri="{FF2B5EF4-FFF2-40B4-BE49-F238E27FC236}">
                <a16:creationId xmlns:a16="http://schemas.microsoft.com/office/drawing/2014/main" id="{5ADACBDB-0770-4423-A39C-ABB0B9F2C741}"/>
              </a:ext>
            </a:extLst>
          </p:cNvPr>
          <p:cNvSpPr>
            <a:spLocks noGrp="1"/>
          </p:cNvSpPr>
          <p:nvPr>
            <p:ph type="sldNum" sz="quarter" idx="35"/>
          </p:nvPr>
        </p:nvSpPr>
        <p:spPr/>
        <p:txBody>
          <a:bodyPr/>
          <a:lstStyle/>
          <a:p>
            <a:fld id="{345D60D9-5372-5F40-9443-0F9AE5BDC3C8}" type="slidenum">
              <a:rPr lang="en-US" smtClean="0"/>
              <a:pPr/>
              <a:t>‹#›</a:t>
            </a:fld>
            <a:endParaRPr lang="en-US" dirty="0"/>
          </a:p>
        </p:txBody>
      </p:sp>
      <p:sp>
        <p:nvSpPr>
          <p:cNvPr id="46" name="Content Placeholder 4">
            <a:extLst>
              <a:ext uri="{FF2B5EF4-FFF2-40B4-BE49-F238E27FC236}">
                <a16:creationId xmlns:a16="http://schemas.microsoft.com/office/drawing/2014/main" id="{94E25C3D-1254-4B89-9679-AA4CCAEEA5A8}"/>
              </a:ext>
            </a:extLst>
          </p:cNvPr>
          <p:cNvSpPr>
            <a:spLocks noGrp="1" noChangeAspect="1"/>
          </p:cNvSpPr>
          <p:nvPr>
            <p:ph sz="quarter" idx="36" hasCustomPrompt="1"/>
          </p:nvPr>
        </p:nvSpPr>
        <p:spPr>
          <a:xfrm>
            <a:off x="809625" y="1436914"/>
            <a:ext cx="2167128" cy="1179576"/>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47" name="Straight Connector 46">
            <a:extLst>
              <a:ext uri="{FF2B5EF4-FFF2-40B4-BE49-F238E27FC236}">
                <a16:creationId xmlns:a16="http://schemas.microsoft.com/office/drawing/2014/main" id="{9B353BDC-FA62-44DC-8AAF-CEA010944B5C}"/>
              </a:ext>
              <a:ext uri="{C183D7F6-B498-43B3-948B-1728B52AA6E4}">
                <adec:decorative xmlns:adec="http://schemas.microsoft.com/office/drawing/2017/decorative" val="1"/>
              </a:ext>
            </a:extLst>
          </p:cNvPr>
          <p:cNvCxnSpPr>
            <a:cxnSpLocks/>
          </p:cNvCxnSpPr>
          <p:nvPr userDrawn="1"/>
        </p:nvCxnSpPr>
        <p:spPr>
          <a:xfrm>
            <a:off x="3296653" y="1579315"/>
            <a:ext cx="0" cy="4138863"/>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48" name="Content Placeholder 4">
            <a:extLst>
              <a:ext uri="{FF2B5EF4-FFF2-40B4-BE49-F238E27FC236}">
                <a16:creationId xmlns:a16="http://schemas.microsoft.com/office/drawing/2014/main" id="{DC3FFC92-DC9A-4FE8-B9B3-C6403FC63AAA}"/>
              </a:ext>
            </a:extLst>
          </p:cNvPr>
          <p:cNvSpPr>
            <a:spLocks noGrp="1" noChangeAspect="1"/>
          </p:cNvSpPr>
          <p:nvPr>
            <p:ph sz="quarter" idx="37" hasCustomPrompt="1"/>
          </p:nvPr>
        </p:nvSpPr>
        <p:spPr>
          <a:xfrm>
            <a:off x="3585482" y="1436914"/>
            <a:ext cx="2167128" cy="1179576"/>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49" name="Straight Connector 48">
            <a:extLst>
              <a:ext uri="{FF2B5EF4-FFF2-40B4-BE49-F238E27FC236}">
                <a16:creationId xmlns:a16="http://schemas.microsoft.com/office/drawing/2014/main" id="{7C4A25F7-1C04-4236-8F36-7B867D4EF6DF}"/>
              </a:ext>
              <a:ext uri="{C183D7F6-B498-43B3-948B-1728B52AA6E4}">
                <adec:decorative xmlns:adec="http://schemas.microsoft.com/office/drawing/2017/decorative" val="1"/>
              </a:ext>
            </a:extLst>
          </p:cNvPr>
          <p:cNvCxnSpPr>
            <a:cxnSpLocks/>
          </p:cNvCxnSpPr>
          <p:nvPr userDrawn="1"/>
        </p:nvCxnSpPr>
        <p:spPr>
          <a:xfrm>
            <a:off x="6095999" y="1579315"/>
            <a:ext cx="0" cy="4138863"/>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50" name="Content Placeholder 4">
            <a:extLst>
              <a:ext uri="{FF2B5EF4-FFF2-40B4-BE49-F238E27FC236}">
                <a16:creationId xmlns:a16="http://schemas.microsoft.com/office/drawing/2014/main" id="{EC36656C-750B-4175-9A7C-15BFBEC427F3}"/>
              </a:ext>
            </a:extLst>
          </p:cNvPr>
          <p:cNvSpPr>
            <a:spLocks noGrp="1" noChangeAspect="1"/>
          </p:cNvSpPr>
          <p:nvPr>
            <p:ph sz="quarter" idx="38" hasCustomPrompt="1"/>
          </p:nvPr>
        </p:nvSpPr>
        <p:spPr>
          <a:xfrm>
            <a:off x="6372225" y="1436914"/>
            <a:ext cx="2167128" cy="1179576"/>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51" name="Straight Connector 50">
            <a:extLst>
              <a:ext uri="{FF2B5EF4-FFF2-40B4-BE49-F238E27FC236}">
                <a16:creationId xmlns:a16="http://schemas.microsoft.com/office/drawing/2014/main" id="{AC1678EE-C935-4FBB-9980-90A010255454}"/>
              </a:ext>
              <a:ext uri="{C183D7F6-B498-43B3-948B-1728B52AA6E4}">
                <adec:decorative xmlns:adec="http://schemas.microsoft.com/office/drawing/2017/decorative" val="1"/>
              </a:ext>
            </a:extLst>
          </p:cNvPr>
          <p:cNvCxnSpPr>
            <a:cxnSpLocks/>
          </p:cNvCxnSpPr>
          <p:nvPr userDrawn="1"/>
        </p:nvCxnSpPr>
        <p:spPr>
          <a:xfrm>
            <a:off x="8859252" y="1579315"/>
            <a:ext cx="0" cy="4138863"/>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52" name="Content Placeholder 4">
            <a:extLst>
              <a:ext uri="{FF2B5EF4-FFF2-40B4-BE49-F238E27FC236}">
                <a16:creationId xmlns:a16="http://schemas.microsoft.com/office/drawing/2014/main" id="{E6683A28-CE9C-4369-81FF-98A3DC0E70F0}"/>
              </a:ext>
            </a:extLst>
          </p:cNvPr>
          <p:cNvSpPr>
            <a:spLocks noGrp="1" noChangeAspect="1"/>
          </p:cNvSpPr>
          <p:nvPr>
            <p:ph sz="quarter" idx="39" hasCustomPrompt="1"/>
          </p:nvPr>
        </p:nvSpPr>
        <p:spPr>
          <a:xfrm>
            <a:off x="9169853" y="1436914"/>
            <a:ext cx="2167128" cy="1179576"/>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53" name="Straight Connector 52">
            <a:extLst>
              <a:ext uri="{FF2B5EF4-FFF2-40B4-BE49-F238E27FC236}">
                <a16:creationId xmlns:a16="http://schemas.microsoft.com/office/drawing/2014/main" id="{A843A949-0B18-480F-823A-1FC4C0721D31}"/>
              </a:ext>
              <a:ext uri="{C183D7F6-B498-43B3-948B-1728B52AA6E4}">
                <adec:decorative xmlns:adec="http://schemas.microsoft.com/office/drawing/2017/decorative" val="1"/>
              </a:ext>
            </a:extLst>
          </p:cNvPr>
          <p:cNvCxnSpPr>
            <a:cxnSpLocks/>
          </p:cNvCxnSpPr>
          <p:nvPr userDrawn="1"/>
        </p:nvCxnSpPr>
        <p:spPr>
          <a:xfrm>
            <a:off x="701840" y="2797341"/>
            <a:ext cx="2509636"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54" name="Content Placeholder 4">
            <a:extLst>
              <a:ext uri="{FF2B5EF4-FFF2-40B4-BE49-F238E27FC236}">
                <a16:creationId xmlns:a16="http://schemas.microsoft.com/office/drawing/2014/main" id="{668E048F-8199-4DDC-BF04-9916B2FF42A1}"/>
              </a:ext>
            </a:extLst>
          </p:cNvPr>
          <p:cNvSpPr>
            <a:spLocks noGrp="1" noChangeAspect="1"/>
          </p:cNvSpPr>
          <p:nvPr>
            <p:ph sz="quarter" idx="40" hasCustomPrompt="1"/>
          </p:nvPr>
        </p:nvSpPr>
        <p:spPr>
          <a:xfrm>
            <a:off x="809625" y="3037114"/>
            <a:ext cx="2167128" cy="1179576"/>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55" name="Straight Connector 54">
            <a:extLst>
              <a:ext uri="{FF2B5EF4-FFF2-40B4-BE49-F238E27FC236}">
                <a16:creationId xmlns:a16="http://schemas.microsoft.com/office/drawing/2014/main" id="{14E15E91-264D-42D4-BF8A-82579D09E000}"/>
              </a:ext>
              <a:ext uri="{C183D7F6-B498-43B3-948B-1728B52AA6E4}">
                <adec:decorative xmlns:adec="http://schemas.microsoft.com/office/drawing/2017/decorative" val="1"/>
              </a:ext>
            </a:extLst>
          </p:cNvPr>
          <p:cNvCxnSpPr>
            <a:cxnSpLocks/>
          </p:cNvCxnSpPr>
          <p:nvPr userDrawn="1"/>
        </p:nvCxnSpPr>
        <p:spPr>
          <a:xfrm>
            <a:off x="3471416" y="2797341"/>
            <a:ext cx="2509636"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56" name="Content Placeholder 4">
            <a:extLst>
              <a:ext uri="{FF2B5EF4-FFF2-40B4-BE49-F238E27FC236}">
                <a16:creationId xmlns:a16="http://schemas.microsoft.com/office/drawing/2014/main" id="{7D5833ED-001F-47B6-8358-AF674372BF2E}"/>
              </a:ext>
            </a:extLst>
          </p:cNvPr>
          <p:cNvSpPr>
            <a:spLocks noGrp="1" noChangeAspect="1"/>
          </p:cNvSpPr>
          <p:nvPr>
            <p:ph sz="quarter" idx="41" hasCustomPrompt="1"/>
          </p:nvPr>
        </p:nvSpPr>
        <p:spPr>
          <a:xfrm>
            <a:off x="3585482" y="3037114"/>
            <a:ext cx="2167128" cy="1179576"/>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57" name="Straight Connector 56">
            <a:extLst>
              <a:ext uri="{FF2B5EF4-FFF2-40B4-BE49-F238E27FC236}">
                <a16:creationId xmlns:a16="http://schemas.microsoft.com/office/drawing/2014/main" id="{CFC6166A-B1C6-4972-B8D8-49D06695C336}"/>
              </a:ext>
              <a:ext uri="{C183D7F6-B498-43B3-948B-1728B52AA6E4}">
                <adec:decorative xmlns:adec="http://schemas.microsoft.com/office/drawing/2017/decorative" val="1"/>
              </a:ext>
            </a:extLst>
          </p:cNvPr>
          <p:cNvCxnSpPr>
            <a:cxnSpLocks/>
          </p:cNvCxnSpPr>
          <p:nvPr userDrawn="1"/>
        </p:nvCxnSpPr>
        <p:spPr>
          <a:xfrm>
            <a:off x="6215520" y="2797341"/>
            <a:ext cx="2509636"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58" name="Content Placeholder 4">
            <a:extLst>
              <a:ext uri="{FF2B5EF4-FFF2-40B4-BE49-F238E27FC236}">
                <a16:creationId xmlns:a16="http://schemas.microsoft.com/office/drawing/2014/main" id="{09B70EFC-61D7-4123-9066-687DEB46F153}"/>
              </a:ext>
            </a:extLst>
          </p:cNvPr>
          <p:cNvSpPr>
            <a:spLocks noGrp="1" noChangeAspect="1"/>
          </p:cNvSpPr>
          <p:nvPr>
            <p:ph sz="quarter" idx="42" hasCustomPrompt="1"/>
          </p:nvPr>
        </p:nvSpPr>
        <p:spPr>
          <a:xfrm>
            <a:off x="6372225" y="3037114"/>
            <a:ext cx="2167128" cy="1179576"/>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59" name="Straight Connector 58">
            <a:extLst>
              <a:ext uri="{FF2B5EF4-FFF2-40B4-BE49-F238E27FC236}">
                <a16:creationId xmlns:a16="http://schemas.microsoft.com/office/drawing/2014/main" id="{929B9008-6230-4A5B-AFB8-5AB50E0211F2}"/>
              </a:ext>
              <a:ext uri="{C183D7F6-B498-43B3-948B-1728B52AA6E4}">
                <adec:decorative xmlns:adec="http://schemas.microsoft.com/office/drawing/2017/decorative" val="1"/>
              </a:ext>
            </a:extLst>
          </p:cNvPr>
          <p:cNvCxnSpPr>
            <a:cxnSpLocks/>
          </p:cNvCxnSpPr>
          <p:nvPr userDrawn="1"/>
        </p:nvCxnSpPr>
        <p:spPr>
          <a:xfrm>
            <a:off x="8924936" y="2797341"/>
            <a:ext cx="2509636"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60" name="Content Placeholder 4">
            <a:extLst>
              <a:ext uri="{FF2B5EF4-FFF2-40B4-BE49-F238E27FC236}">
                <a16:creationId xmlns:a16="http://schemas.microsoft.com/office/drawing/2014/main" id="{7C599A91-D6EB-420B-A584-1907425A7C09}"/>
              </a:ext>
            </a:extLst>
          </p:cNvPr>
          <p:cNvSpPr>
            <a:spLocks noGrp="1" noChangeAspect="1"/>
          </p:cNvSpPr>
          <p:nvPr>
            <p:ph sz="quarter" idx="43" hasCustomPrompt="1"/>
          </p:nvPr>
        </p:nvSpPr>
        <p:spPr>
          <a:xfrm>
            <a:off x="9169853" y="3037114"/>
            <a:ext cx="2167128" cy="1179576"/>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61" name="Straight Connector 60">
            <a:extLst>
              <a:ext uri="{FF2B5EF4-FFF2-40B4-BE49-F238E27FC236}">
                <a16:creationId xmlns:a16="http://schemas.microsoft.com/office/drawing/2014/main" id="{E7D28DD7-F5BA-4D2D-8411-78661DA5442A}"/>
              </a:ext>
              <a:ext uri="{C183D7F6-B498-43B3-948B-1728B52AA6E4}">
                <adec:decorative xmlns:adec="http://schemas.microsoft.com/office/drawing/2017/decorative" val="1"/>
              </a:ext>
            </a:extLst>
          </p:cNvPr>
          <p:cNvCxnSpPr>
            <a:cxnSpLocks noChangeAspect="1"/>
          </p:cNvCxnSpPr>
          <p:nvPr userDrawn="1"/>
        </p:nvCxnSpPr>
        <p:spPr>
          <a:xfrm>
            <a:off x="701840" y="4453688"/>
            <a:ext cx="2509636"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62" name="Content Placeholder 4">
            <a:extLst>
              <a:ext uri="{FF2B5EF4-FFF2-40B4-BE49-F238E27FC236}">
                <a16:creationId xmlns:a16="http://schemas.microsoft.com/office/drawing/2014/main" id="{4B1E13D3-BDFA-4D32-88F7-EB511183270A}"/>
              </a:ext>
            </a:extLst>
          </p:cNvPr>
          <p:cNvSpPr>
            <a:spLocks noGrp="1" noChangeAspect="1"/>
          </p:cNvSpPr>
          <p:nvPr>
            <p:ph sz="quarter" idx="44" hasCustomPrompt="1"/>
          </p:nvPr>
        </p:nvSpPr>
        <p:spPr>
          <a:xfrm>
            <a:off x="809625" y="4669971"/>
            <a:ext cx="2167128" cy="1179576"/>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63" name="Straight Connector 62">
            <a:extLst>
              <a:ext uri="{FF2B5EF4-FFF2-40B4-BE49-F238E27FC236}">
                <a16:creationId xmlns:a16="http://schemas.microsoft.com/office/drawing/2014/main" id="{31269E38-3D42-4911-A9BE-62B07CE15B7C}"/>
              </a:ext>
              <a:ext uri="{C183D7F6-B498-43B3-948B-1728B52AA6E4}">
                <adec:decorative xmlns:adec="http://schemas.microsoft.com/office/drawing/2017/decorative" val="1"/>
              </a:ext>
            </a:extLst>
          </p:cNvPr>
          <p:cNvCxnSpPr>
            <a:cxnSpLocks noChangeAspect="1"/>
          </p:cNvCxnSpPr>
          <p:nvPr userDrawn="1"/>
        </p:nvCxnSpPr>
        <p:spPr>
          <a:xfrm>
            <a:off x="3471416" y="4453688"/>
            <a:ext cx="2509636"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64" name="Content Placeholder 4">
            <a:extLst>
              <a:ext uri="{FF2B5EF4-FFF2-40B4-BE49-F238E27FC236}">
                <a16:creationId xmlns:a16="http://schemas.microsoft.com/office/drawing/2014/main" id="{0CCEC6EF-7818-4A53-BBA0-9633A3E834DA}"/>
              </a:ext>
            </a:extLst>
          </p:cNvPr>
          <p:cNvSpPr>
            <a:spLocks noGrp="1" noChangeAspect="1"/>
          </p:cNvSpPr>
          <p:nvPr>
            <p:ph sz="quarter" idx="45" hasCustomPrompt="1"/>
          </p:nvPr>
        </p:nvSpPr>
        <p:spPr>
          <a:xfrm>
            <a:off x="3585482" y="4669971"/>
            <a:ext cx="2167128" cy="1179576"/>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65" name="Straight Connector 64">
            <a:extLst>
              <a:ext uri="{FF2B5EF4-FFF2-40B4-BE49-F238E27FC236}">
                <a16:creationId xmlns:a16="http://schemas.microsoft.com/office/drawing/2014/main" id="{8EA4B738-68B3-497F-83A0-922DDA762331}"/>
              </a:ext>
              <a:ext uri="{C183D7F6-B498-43B3-948B-1728B52AA6E4}">
                <adec:decorative xmlns:adec="http://schemas.microsoft.com/office/drawing/2017/decorative" val="1"/>
              </a:ext>
            </a:extLst>
          </p:cNvPr>
          <p:cNvCxnSpPr>
            <a:cxnSpLocks noChangeAspect="1"/>
          </p:cNvCxnSpPr>
          <p:nvPr userDrawn="1"/>
        </p:nvCxnSpPr>
        <p:spPr>
          <a:xfrm>
            <a:off x="6215520" y="4453688"/>
            <a:ext cx="2509636"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66" name="Content Placeholder 4">
            <a:extLst>
              <a:ext uri="{FF2B5EF4-FFF2-40B4-BE49-F238E27FC236}">
                <a16:creationId xmlns:a16="http://schemas.microsoft.com/office/drawing/2014/main" id="{27EF98E3-7897-4873-904D-13C42E5BCB2D}"/>
              </a:ext>
            </a:extLst>
          </p:cNvPr>
          <p:cNvSpPr>
            <a:spLocks noGrp="1" noChangeAspect="1"/>
          </p:cNvSpPr>
          <p:nvPr>
            <p:ph sz="quarter" idx="46" hasCustomPrompt="1"/>
          </p:nvPr>
        </p:nvSpPr>
        <p:spPr>
          <a:xfrm>
            <a:off x="6372225" y="4669971"/>
            <a:ext cx="2167128" cy="1179576"/>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67" name="Straight Connector 66">
            <a:extLst>
              <a:ext uri="{FF2B5EF4-FFF2-40B4-BE49-F238E27FC236}">
                <a16:creationId xmlns:a16="http://schemas.microsoft.com/office/drawing/2014/main" id="{60C7EE43-53B0-49DB-9A90-8979CEF20B3B}"/>
              </a:ext>
              <a:ext uri="{C183D7F6-B498-43B3-948B-1728B52AA6E4}">
                <adec:decorative xmlns:adec="http://schemas.microsoft.com/office/drawing/2017/decorative" val="1"/>
              </a:ext>
            </a:extLst>
          </p:cNvPr>
          <p:cNvCxnSpPr>
            <a:cxnSpLocks noChangeAspect="1"/>
          </p:cNvCxnSpPr>
          <p:nvPr userDrawn="1"/>
        </p:nvCxnSpPr>
        <p:spPr>
          <a:xfrm>
            <a:off x="8924936" y="4453688"/>
            <a:ext cx="2509636"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68" name="Content Placeholder 4">
            <a:extLst>
              <a:ext uri="{FF2B5EF4-FFF2-40B4-BE49-F238E27FC236}">
                <a16:creationId xmlns:a16="http://schemas.microsoft.com/office/drawing/2014/main" id="{AFEF12A2-1C23-404A-9E22-437C3C710FA7}"/>
              </a:ext>
            </a:extLst>
          </p:cNvPr>
          <p:cNvSpPr>
            <a:spLocks noGrp="1" noChangeAspect="1"/>
          </p:cNvSpPr>
          <p:nvPr>
            <p:ph sz="quarter" idx="47" hasCustomPrompt="1"/>
          </p:nvPr>
        </p:nvSpPr>
        <p:spPr>
          <a:xfrm>
            <a:off x="9169853" y="4669971"/>
            <a:ext cx="2167128" cy="1179576"/>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spTree>
    <p:extLst>
      <p:ext uri="{BB962C8B-B14F-4D97-AF65-F5344CB8AC3E}">
        <p14:creationId xmlns:p14="http://schemas.microsoft.com/office/powerpoint/2010/main" val="22907314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18_Logo Wall_Bark">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ABC60A3F-D245-2042-BDA2-452AA57D17E4}"/>
              </a:ext>
            </a:extLst>
          </p:cNvPr>
          <p:cNvSpPr>
            <a:spLocks noGrp="1"/>
          </p:cNvSpPr>
          <p:nvPr>
            <p:ph type="title" hasCustomPrompt="1"/>
          </p:nvPr>
        </p:nvSpPr>
        <p:spPr>
          <a:xfrm>
            <a:off x="768875" y="182403"/>
            <a:ext cx="10671048" cy="822960"/>
          </a:xfrm>
        </p:spPr>
        <p:txBody>
          <a:bodyPr/>
          <a:lstStyle>
            <a:lvl1pPr>
              <a:defRPr>
                <a:solidFill>
                  <a:schemeClr val="tx1"/>
                </a:solidFill>
              </a:defRPr>
            </a:lvl1pPr>
          </a:lstStyle>
          <a:p>
            <a:r>
              <a:rPr lang="en-US" dirty="0"/>
              <a:t>Title (eighteen logos)</a:t>
            </a:r>
          </a:p>
        </p:txBody>
      </p:sp>
      <p:sp>
        <p:nvSpPr>
          <p:cNvPr id="42" name="Content Placeholder 4">
            <a:extLst>
              <a:ext uri="{FF2B5EF4-FFF2-40B4-BE49-F238E27FC236}">
                <a16:creationId xmlns:a16="http://schemas.microsoft.com/office/drawing/2014/main" id="{222948E7-D8E0-4EAB-B879-33E729422E10}"/>
              </a:ext>
            </a:extLst>
          </p:cNvPr>
          <p:cNvSpPr>
            <a:spLocks noGrp="1" noChangeAspect="1"/>
          </p:cNvSpPr>
          <p:nvPr>
            <p:ph sz="quarter" idx="47" hasCustomPrompt="1"/>
          </p:nvPr>
        </p:nvSpPr>
        <p:spPr>
          <a:xfrm>
            <a:off x="809625" y="1436913"/>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19" name="Straight Connector 18">
            <a:extLst>
              <a:ext uri="{FF2B5EF4-FFF2-40B4-BE49-F238E27FC236}">
                <a16:creationId xmlns:a16="http://schemas.microsoft.com/office/drawing/2014/main" id="{A35EFA56-B972-A24A-8215-0C929E2CB8B8}"/>
              </a:ext>
              <a:ext uri="{C183D7F6-B498-43B3-948B-1728B52AA6E4}">
                <adec:decorative xmlns:adec="http://schemas.microsoft.com/office/drawing/2017/decorative" val="1"/>
              </a:ext>
            </a:extLst>
          </p:cNvPr>
          <p:cNvCxnSpPr>
            <a:cxnSpLocks noChangeAspect="1"/>
          </p:cNvCxnSpPr>
          <p:nvPr userDrawn="1"/>
        </p:nvCxnSpPr>
        <p:spPr>
          <a:xfrm>
            <a:off x="2475243" y="1694320"/>
            <a:ext cx="0" cy="4138863"/>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78" name="Content Placeholder 4">
            <a:extLst>
              <a:ext uri="{FF2B5EF4-FFF2-40B4-BE49-F238E27FC236}">
                <a16:creationId xmlns:a16="http://schemas.microsoft.com/office/drawing/2014/main" id="{328EE0C9-6FA3-4132-AC4B-23841143DFEC}"/>
              </a:ext>
            </a:extLst>
          </p:cNvPr>
          <p:cNvSpPr>
            <a:spLocks noGrp="1" noChangeAspect="1"/>
          </p:cNvSpPr>
          <p:nvPr>
            <p:ph sz="quarter" idx="48" hasCustomPrompt="1"/>
          </p:nvPr>
        </p:nvSpPr>
        <p:spPr>
          <a:xfrm>
            <a:off x="2638425" y="1436913"/>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60" name="Straight Connector 59">
            <a:extLst>
              <a:ext uri="{FF2B5EF4-FFF2-40B4-BE49-F238E27FC236}">
                <a16:creationId xmlns:a16="http://schemas.microsoft.com/office/drawing/2014/main" id="{11426973-CDF5-0C48-B7ED-C03BA8CC9189}"/>
              </a:ext>
              <a:ext uri="{C183D7F6-B498-43B3-948B-1728B52AA6E4}">
                <adec:decorative xmlns:adec="http://schemas.microsoft.com/office/drawing/2017/decorative" val="1"/>
              </a:ext>
            </a:extLst>
          </p:cNvPr>
          <p:cNvCxnSpPr>
            <a:cxnSpLocks noChangeAspect="1"/>
          </p:cNvCxnSpPr>
          <p:nvPr userDrawn="1"/>
        </p:nvCxnSpPr>
        <p:spPr>
          <a:xfrm>
            <a:off x="4304043" y="1694320"/>
            <a:ext cx="0" cy="4138863"/>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79" name="Content Placeholder 4">
            <a:extLst>
              <a:ext uri="{FF2B5EF4-FFF2-40B4-BE49-F238E27FC236}">
                <a16:creationId xmlns:a16="http://schemas.microsoft.com/office/drawing/2014/main" id="{EFD6F3B3-8442-46B4-8F00-E9EF4EA0B7CC}"/>
              </a:ext>
            </a:extLst>
          </p:cNvPr>
          <p:cNvSpPr>
            <a:spLocks noGrp="1" noChangeAspect="1"/>
          </p:cNvSpPr>
          <p:nvPr>
            <p:ph sz="quarter" idx="49" hasCustomPrompt="1"/>
          </p:nvPr>
        </p:nvSpPr>
        <p:spPr>
          <a:xfrm>
            <a:off x="4456339" y="1436913"/>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63" name="Straight Connector 62">
            <a:extLst>
              <a:ext uri="{FF2B5EF4-FFF2-40B4-BE49-F238E27FC236}">
                <a16:creationId xmlns:a16="http://schemas.microsoft.com/office/drawing/2014/main" id="{B5F60870-D803-0E4F-9D29-85E63374F3E6}"/>
              </a:ext>
              <a:ext uri="{C183D7F6-B498-43B3-948B-1728B52AA6E4}">
                <adec:decorative xmlns:adec="http://schemas.microsoft.com/office/drawing/2017/decorative" val="1"/>
              </a:ext>
            </a:extLst>
          </p:cNvPr>
          <p:cNvCxnSpPr>
            <a:cxnSpLocks noChangeAspect="1"/>
          </p:cNvCxnSpPr>
          <p:nvPr userDrawn="1"/>
        </p:nvCxnSpPr>
        <p:spPr>
          <a:xfrm>
            <a:off x="6122683" y="1694320"/>
            <a:ext cx="0" cy="4138863"/>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80" name="Content Placeholder 4">
            <a:extLst>
              <a:ext uri="{FF2B5EF4-FFF2-40B4-BE49-F238E27FC236}">
                <a16:creationId xmlns:a16="http://schemas.microsoft.com/office/drawing/2014/main" id="{8FC4028C-5373-406F-9258-1ECBCE51B49E}"/>
              </a:ext>
            </a:extLst>
          </p:cNvPr>
          <p:cNvSpPr>
            <a:spLocks noGrp="1" noChangeAspect="1"/>
          </p:cNvSpPr>
          <p:nvPr>
            <p:ph sz="quarter" idx="50" hasCustomPrompt="1"/>
          </p:nvPr>
        </p:nvSpPr>
        <p:spPr>
          <a:xfrm>
            <a:off x="6285139" y="1436913"/>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64" name="Straight Connector 63">
            <a:extLst>
              <a:ext uri="{FF2B5EF4-FFF2-40B4-BE49-F238E27FC236}">
                <a16:creationId xmlns:a16="http://schemas.microsoft.com/office/drawing/2014/main" id="{3B0E0798-22DD-BF42-A849-F0FE742E32B8}"/>
              </a:ext>
              <a:ext uri="{C183D7F6-B498-43B3-948B-1728B52AA6E4}">
                <adec:decorative xmlns:adec="http://schemas.microsoft.com/office/drawing/2017/decorative" val="1"/>
              </a:ext>
            </a:extLst>
          </p:cNvPr>
          <p:cNvCxnSpPr>
            <a:cxnSpLocks noChangeAspect="1"/>
          </p:cNvCxnSpPr>
          <p:nvPr userDrawn="1"/>
        </p:nvCxnSpPr>
        <p:spPr>
          <a:xfrm>
            <a:off x="7951483" y="1694320"/>
            <a:ext cx="0" cy="4138863"/>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81" name="Content Placeholder 4">
            <a:extLst>
              <a:ext uri="{FF2B5EF4-FFF2-40B4-BE49-F238E27FC236}">
                <a16:creationId xmlns:a16="http://schemas.microsoft.com/office/drawing/2014/main" id="{5FB983A5-EEAC-41C3-8587-92D62118D09D}"/>
              </a:ext>
            </a:extLst>
          </p:cNvPr>
          <p:cNvSpPr>
            <a:spLocks noGrp="1" noChangeAspect="1"/>
          </p:cNvSpPr>
          <p:nvPr>
            <p:ph sz="quarter" idx="51" hasCustomPrompt="1"/>
          </p:nvPr>
        </p:nvSpPr>
        <p:spPr>
          <a:xfrm>
            <a:off x="8113939" y="1436913"/>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65" name="Straight Connector 64">
            <a:extLst>
              <a:ext uri="{FF2B5EF4-FFF2-40B4-BE49-F238E27FC236}">
                <a16:creationId xmlns:a16="http://schemas.microsoft.com/office/drawing/2014/main" id="{2BA8FAC4-A755-CA44-B97E-A26D4117F25F}"/>
              </a:ext>
              <a:ext uri="{C183D7F6-B498-43B3-948B-1728B52AA6E4}">
                <adec:decorative xmlns:adec="http://schemas.microsoft.com/office/drawing/2017/decorative" val="1"/>
              </a:ext>
            </a:extLst>
          </p:cNvPr>
          <p:cNvCxnSpPr>
            <a:cxnSpLocks noChangeAspect="1"/>
          </p:cNvCxnSpPr>
          <p:nvPr userDrawn="1"/>
        </p:nvCxnSpPr>
        <p:spPr>
          <a:xfrm>
            <a:off x="9790443" y="1694320"/>
            <a:ext cx="0" cy="4138863"/>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82" name="Content Placeholder 4">
            <a:extLst>
              <a:ext uri="{FF2B5EF4-FFF2-40B4-BE49-F238E27FC236}">
                <a16:creationId xmlns:a16="http://schemas.microsoft.com/office/drawing/2014/main" id="{00AFDF02-4A88-43D9-ADCF-45219AF1082B}"/>
              </a:ext>
            </a:extLst>
          </p:cNvPr>
          <p:cNvSpPr>
            <a:spLocks noGrp="1" noChangeAspect="1"/>
          </p:cNvSpPr>
          <p:nvPr>
            <p:ph sz="quarter" idx="52" hasCustomPrompt="1"/>
          </p:nvPr>
        </p:nvSpPr>
        <p:spPr>
          <a:xfrm>
            <a:off x="9942739" y="1436913"/>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66" name="Straight Connector 65">
            <a:extLst>
              <a:ext uri="{FF2B5EF4-FFF2-40B4-BE49-F238E27FC236}">
                <a16:creationId xmlns:a16="http://schemas.microsoft.com/office/drawing/2014/main" id="{BFEA5B5A-4A4D-C242-9C9B-9AE3CAC1A4E5}"/>
              </a:ext>
              <a:ext uri="{C183D7F6-B498-43B3-948B-1728B52AA6E4}">
                <adec:decorative xmlns:adec="http://schemas.microsoft.com/office/drawing/2017/decorative" val="1"/>
              </a:ext>
            </a:extLst>
          </p:cNvPr>
          <p:cNvCxnSpPr>
            <a:cxnSpLocks noChangeAspect="1"/>
          </p:cNvCxnSpPr>
          <p:nvPr userDrawn="1"/>
        </p:nvCxnSpPr>
        <p:spPr>
          <a:xfrm>
            <a:off x="756139" y="2873541"/>
            <a:ext cx="1600363"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83" name="Content Placeholder 4">
            <a:extLst>
              <a:ext uri="{FF2B5EF4-FFF2-40B4-BE49-F238E27FC236}">
                <a16:creationId xmlns:a16="http://schemas.microsoft.com/office/drawing/2014/main" id="{7660B812-24E6-4C99-B11D-90F932FEAA90}"/>
              </a:ext>
            </a:extLst>
          </p:cNvPr>
          <p:cNvSpPr>
            <a:spLocks noGrp="1" noChangeAspect="1"/>
          </p:cNvSpPr>
          <p:nvPr>
            <p:ph sz="quarter" idx="53" hasCustomPrompt="1"/>
          </p:nvPr>
        </p:nvSpPr>
        <p:spPr>
          <a:xfrm>
            <a:off x="809625" y="3004455"/>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68" name="Straight Connector 67">
            <a:extLst>
              <a:ext uri="{FF2B5EF4-FFF2-40B4-BE49-F238E27FC236}">
                <a16:creationId xmlns:a16="http://schemas.microsoft.com/office/drawing/2014/main" id="{7CB8A7C0-6F2E-784C-B2B2-766E0A044962}"/>
              </a:ext>
              <a:ext uri="{C183D7F6-B498-43B3-948B-1728B52AA6E4}">
                <adec:decorative xmlns:adec="http://schemas.microsoft.com/office/drawing/2017/decorative" val="1"/>
              </a:ext>
            </a:extLst>
          </p:cNvPr>
          <p:cNvCxnSpPr>
            <a:cxnSpLocks noChangeAspect="1"/>
          </p:cNvCxnSpPr>
          <p:nvPr userDrawn="1"/>
        </p:nvCxnSpPr>
        <p:spPr>
          <a:xfrm>
            <a:off x="2582245" y="2880790"/>
            <a:ext cx="1600363"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84" name="Content Placeholder 4">
            <a:extLst>
              <a:ext uri="{FF2B5EF4-FFF2-40B4-BE49-F238E27FC236}">
                <a16:creationId xmlns:a16="http://schemas.microsoft.com/office/drawing/2014/main" id="{AE11FF87-93C9-4AEC-9630-65540653BA5B}"/>
              </a:ext>
            </a:extLst>
          </p:cNvPr>
          <p:cNvSpPr>
            <a:spLocks noGrp="1" noChangeAspect="1"/>
          </p:cNvSpPr>
          <p:nvPr>
            <p:ph sz="quarter" idx="54" hasCustomPrompt="1"/>
          </p:nvPr>
        </p:nvSpPr>
        <p:spPr>
          <a:xfrm>
            <a:off x="2638425" y="3004455"/>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70" name="Straight Connector 69">
            <a:extLst>
              <a:ext uri="{FF2B5EF4-FFF2-40B4-BE49-F238E27FC236}">
                <a16:creationId xmlns:a16="http://schemas.microsoft.com/office/drawing/2014/main" id="{33A4C154-AF60-604C-8CBF-F0A28F663D2D}"/>
              </a:ext>
              <a:ext uri="{C183D7F6-B498-43B3-948B-1728B52AA6E4}">
                <adec:decorative xmlns:adec="http://schemas.microsoft.com/office/drawing/2017/decorative" val="1"/>
              </a:ext>
            </a:extLst>
          </p:cNvPr>
          <p:cNvCxnSpPr>
            <a:cxnSpLocks noChangeAspect="1"/>
          </p:cNvCxnSpPr>
          <p:nvPr userDrawn="1"/>
        </p:nvCxnSpPr>
        <p:spPr>
          <a:xfrm>
            <a:off x="4431130" y="2876935"/>
            <a:ext cx="1600363"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85" name="Content Placeholder 4">
            <a:extLst>
              <a:ext uri="{FF2B5EF4-FFF2-40B4-BE49-F238E27FC236}">
                <a16:creationId xmlns:a16="http://schemas.microsoft.com/office/drawing/2014/main" id="{DEBEBCFF-2729-4616-AC69-6C87003193A8}"/>
              </a:ext>
            </a:extLst>
          </p:cNvPr>
          <p:cNvSpPr>
            <a:spLocks noGrp="1" noChangeAspect="1"/>
          </p:cNvSpPr>
          <p:nvPr>
            <p:ph sz="quarter" idx="55" hasCustomPrompt="1"/>
          </p:nvPr>
        </p:nvSpPr>
        <p:spPr>
          <a:xfrm>
            <a:off x="4456339" y="3004455"/>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72" name="Straight Connector 71">
            <a:extLst>
              <a:ext uri="{FF2B5EF4-FFF2-40B4-BE49-F238E27FC236}">
                <a16:creationId xmlns:a16="http://schemas.microsoft.com/office/drawing/2014/main" id="{B71EB7C0-853A-784B-9FE5-42FECD7208CF}"/>
              </a:ext>
              <a:ext uri="{C183D7F6-B498-43B3-948B-1728B52AA6E4}">
                <adec:decorative xmlns:adec="http://schemas.microsoft.com/office/drawing/2017/decorative" val="1"/>
              </a:ext>
            </a:extLst>
          </p:cNvPr>
          <p:cNvCxnSpPr>
            <a:cxnSpLocks noChangeAspect="1"/>
          </p:cNvCxnSpPr>
          <p:nvPr userDrawn="1"/>
        </p:nvCxnSpPr>
        <p:spPr>
          <a:xfrm>
            <a:off x="6257236" y="2884184"/>
            <a:ext cx="1600363"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86" name="Content Placeholder 4">
            <a:extLst>
              <a:ext uri="{FF2B5EF4-FFF2-40B4-BE49-F238E27FC236}">
                <a16:creationId xmlns:a16="http://schemas.microsoft.com/office/drawing/2014/main" id="{F22AC396-8090-4AA7-B150-8C45FF52CD42}"/>
              </a:ext>
            </a:extLst>
          </p:cNvPr>
          <p:cNvSpPr>
            <a:spLocks noGrp="1" noChangeAspect="1"/>
          </p:cNvSpPr>
          <p:nvPr>
            <p:ph sz="quarter" idx="56" hasCustomPrompt="1"/>
          </p:nvPr>
        </p:nvSpPr>
        <p:spPr>
          <a:xfrm>
            <a:off x="6285139" y="3004455"/>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74" name="Straight Connector 73">
            <a:extLst>
              <a:ext uri="{FF2B5EF4-FFF2-40B4-BE49-F238E27FC236}">
                <a16:creationId xmlns:a16="http://schemas.microsoft.com/office/drawing/2014/main" id="{37DABB25-4385-D84B-B4E5-0CFEC26EEC7A}"/>
              </a:ext>
              <a:ext uri="{C183D7F6-B498-43B3-948B-1728B52AA6E4}">
                <adec:decorative xmlns:adec="http://schemas.microsoft.com/office/drawing/2017/decorative" val="1"/>
              </a:ext>
            </a:extLst>
          </p:cNvPr>
          <p:cNvCxnSpPr>
            <a:cxnSpLocks noChangeAspect="1"/>
          </p:cNvCxnSpPr>
          <p:nvPr userDrawn="1"/>
        </p:nvCxnSpPr>
        <p:spPr>
          <a:xfrm>
            <a:off x="8069296" y="2885815"/>
            <a:ext cx="1600363"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87" name="Content Placeholder 4">
            <a:extLst>
              <a:ext uri="{FF2B5EF4-FFF2-40B4-BE49-F238E27FC236}">
                <a16:creationId xmlns:a16="http://schemas.microsoft.com/office/drawing/2014/main" id="{FBD03448-999D-4DE5-9164-EE0F254209B3}"/>
              </a:ext>
            </a:extLst>
          </p:cNvPr>
          <p:cNvSpPr>
            <a:spLocks noGrp="1" noChangeAspect="1"/>
          </p:cNvSpPr>
          <p:nvPr>
            <p:ph sz="quarter" idx="57" hasCustomPrompt="1"/>
          </p:nvPr>
        </p:nvSpPr>
        <p:spPr>
          <a:xfrm>
            <a:off x="8113939" y="3004455"/>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76" name="Straight Connector 75">
            <a:extLst>
              <a:ext uri="{FF2B5EF4-FFF2-40B4-BE49-F238E27FC236}">
                <a16:creationId xmlns:a16="http://schemas.microsoft.com/office/drawing/2014/main" id="{F1CD6E25-E7E3-2B4A-8969-2C413CB3B876}"/>
              </a:ext>
              <a:ext uri="{C183D7F6-B498-43B3-948B-1728B52AA6E4}">
                <adec:decorative xmlns:adec="http://schemas.microsoft.com/office/drawing/2017/decorative" val="1"/>
              </a:ext>
            </a:extLst>
          </p:cNvPr>
          <p:cNvCxnSpPr>
            <a:cxnSpLocks noChangeAspect="1"/>
          </p:cNvCxnSpPr>
          <p:nvPr userDrawn="1"/>
        </p:nvCxnSpPr>
        <p:spPr>
          <a:xfrm>
            <a:off x="9895402" y="2893064"/>
            <a:ext cx="1600363"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88" name="Content Placeholder 4">
            <a:extLst>
              <a:ext uri="{FF2B5EF4-FFF2-40B4-BE49-F238E27FC236}">
                <a16:creationId xmlns:a16="http://schemas.microsoft.com/office/drawing/2014/main" id="{8E4D879C-8C37-400C-8DBE-FD17231523BB}"/>
              </a:ext>
            </a:extLst>
          </p:cNvPr>
          <p:cNvSpPr>
            <a:spLocks noGrp="1" noChangeAspect="1"/>
          </p:cNvSpPr>
          <p:nvPr>
            <p:ph sz="quarter" idx="58" hasCustomPrompt="1"/>
          </p:nvPr>
        </p:nvSpPr>
        <p:spPr>
          <a:xfrm>
            <a:off x="9942739" y="3004455"/>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89" name="Straight Connector 88">
            <a:extLst>
              <a:ext uri="{FF2B5EF4-FFF2-40B4-BE49-F238E27FC236}">
                <a16:creationId xmlns:a16="http://schemas.microsoft.com/office/drawing/2014/main" id="{D40A6B01-703B-48C3-AD0B-F4C2144A282C}"/>
              </a:ext>
              <a:ext uri="{C183D7F6-B498-43B3-948B-1728B52AA6E4}">
                <adec:decorative xmlns:adec="http://schemas.microsoft.com/office/drawing/2017/decorative" val="1"/>
              </a:ext>
            </a:extLst>
          </p:cNvPr>
          <p:cNvCxnSpPr>
            <a:cxnSpLocks noChangeAspect="1"/>
          </p:cNvCxnSpPr>
          <p:nvPr userDrawn="1"/>
        </p:nvCxnSpPr>
        <p:spPr>
          <a:xfrm>
            <a:off x="771950" y="4463140"/>
            <a:ext cx="1600363"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90" name="Content Placeholder 4">
            <a:extLst>
              <a:ext uri="{FF2B5EF4-FFF2-40B4-BE49-F238E27FC236}">
                <a16:creationId xmlns:a16="http://schemas.microsoft.com/office/drawing/2014/main" id="{7086F93E-78CD-41E7-AAC0-0AB5AB0A6DCA}"/>
              </a:ext>
            </a:extLst>
          </p:cNvPr>
          <p:cNvSpPr>
            <a:spLocks noGrp="1" noChangeAspect="1"/>
          </p:cNvSpPr>
          <p:nvPr>
            <p:ph sz="quarter" idx="59" hasCustomPrompt="1"/>
          </p:nvPr>
        </p:nvSpPr>
        <p:spPr>
          <a:xfrm>
            <a:off x="825436" y="4594054"/>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91" name="Straight Connector 90">
            <a:extLst>
              <a:ext uri="{FF2B5EF4-FFF2-40B4-BE49-F238E27FC236}">
                <a16:creationId xmlns:a16="http://schemas.microsoft.com/office/drawing/2014/main" id="{1FDB13B4-9368-4780-B2A7-E0F5B96CD367}"/>
              </a:ext>
              <a:ext uri="{C183D7F6-B498-43B3-948B-1728B52AA6E4}">
                <adec:decorative xmlns:adec="http://schemas.microsoft.com/office/drawing/2017/decorative" val="1"/>
              </a:ext>
            </a:extLst>
          </p:cNvPr>
          <p:cNvCxnSpPr>
            <a:cxnSpLocks noChangeAspect="1"/>
          </p:cNvCxnSpPr>
          <p:nvPr userDrawn="1"/>
        </p:nvCxnSpPr>
        <p:spPr>
          <a:xfrm>
            <a:off x="2598056" y="4470389"/>
            <a:ext cx="1600363"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92" name="Content Placeholder 4">
            <a:extLst>
              <a:ext uri="{FF2B5EF4-FFF2-40B4-BE49-F238E27FC236}">
                <a16:creationId xmlns:a16="http://schemas.microsoft.com/office/drawing/2014/main" id="{0DF49386-798E-4B13-9EE6-46B1CA636527}"/>
              </a:ext>
            </a:extLst>
          </p:cNvPr>
          <p:cNvSpPr>
            <a:spLocks noGrp="1" noChangeAspect="1"/>
          </p:cNvSpPr>
          <p:nvPr>
            <p:ph sz="quarter" idx="60" hasCustomPrompt="1"/>
          </p:nvPr>
        </p:nvSpPr>
        <p:spPr>
          <a:xfrm>
            <a:off x="2654236" y="4594054"/>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93" name="Straight Connector 92">
            <a:extLst>
              <a:ext uri="{FF2B5EF4-FFF2-40B4-BE49-F238E27FC236}">
                <a16:creationId xmlns:a16="http://schemas.microsoft.com/office/drawing/2014/main" id="{48370604-55D0-44B2-B939-E45A4F6984D3}"/>
              </a:ext>
              <a:ext uri="{C183D7F6-B498-43B3-948B-1728B52AA6E4}">
                <adec:decorative xmlns:adec="http://schemas.microsoft.com/office/drawing/2017/decorative" val="1"/>
              </a:ext>
            </a:extLst>
          </p:cNvPr>
          <p:cNvCxnSpPr>
            <a:cxnSpLocks noChangeAspect="1"/>
          </p:cNvCxnSpPr>
          <p:nvPr userDrawn="1"/>
        </p:nvCxnSpPr>
        <p:spPr>
          <a:xfrm>
            <a:off x="4446941" y="4466534"/>
            <a:ext cx="1600363"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94" name="Content Placeholder 4">
            <a:extLst>
              <a:ext uri="{FF2B5EF4-FFF2-40B4-BE49-F238E27FC236}">
                <a16:creationId xmlns:a16="http://schemas.microsoft.com/office/drawing/2014/main" id="{892B07DF-BEB1-4872-BDAE-B41E6ECA2DFF}"/>
              </a:ext>
            </a:extLst>
          </p:cNvPr>
          <p:cNvSpPr>
            <a:spLocks noGrp="1" noChangeAspect="1"/>
          </p:cNvSpPr>
          <p:nvPr>
            <p:ph sz="quarter" idx="61" hasCustomPrompt="1"/>
          </p:nvPr>
        </p:nvSpPr>
        <p:spPr>
          <a:xfrm>
            <a:off x="4472150" y="4594054"/>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95" name="Straight Connector 94">
            <a:extLst>
              <a:ext uri="{FF2B5EF4-FFF2-40B4-BE49-F238E27FC236}">
                <a16:creationId xmlns:a16="http://schemas.microsoft.com/office/drawing/2014/main" id="{42B68127-D58F-4CAB-AD23-433DFF06D98B}"/>
              </a:ext>
              <a:ext uri="{C183D7F6-B498-43B3-948B-1728B52AA6E4}">
                <adec:decorative xmlns:adec="http://schemas.microsoft.com/office/drawing/2017/decorative" val="1"/>
              </a:ext>
            </a:extLst>
          </p:cNvPr>
          <p:cNvCxnSpPr>
            <a:cxnSpLocks noChangeAspect="1"/>
          </p:cNvCxnSpPr>
          <p:nvPr userDrawn="1"/>
        </p:nvCxnSpPr>
        <p:spPr>
          <a:xfrm>
            <a:off x="6273047" y="4473783"/>
            <a:ext cx="1600363"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96" name="Content Placeholder 4">
            <a:extLst>
              <a:ext uri="{FF2B5EF4-FFF2-40B4-BE49-F238E27FC236}">
                <a16:creationId xmlns:a16="http://schemas.microsoft.com/office/drawing/2014/main" id="{92E3D221-03DC-446F-9E1C-870C05D812B9}"/>
              </a:ext>
            </a:extLst>
          </p:cNvPr>
          <p:cNvSpPr>
            <a:spLocks noGrp="1" noChangeAspect="1"/>
          </p:cNvSpPr>
          <p:nvPr>
            <p:ph sz="quarter" idx="62" hasCustomPrompt="1"/>
          </p:nvPr>
        </p:nvSpPr>
        <p:spPr>
          <a:xfrm>
            <a:off x="6300950" y="4594054"/>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97" name="Straight Connector 96">
            <a:extLst>
              <a:ext uri="{FF2B5EF4-FFF2-40B4-BE49-F238E27FC236}">
                <a16:creationId xmlns:a16="http://schemas.microsoft.com/office/drawing/2014/main" id="{67D31D0E-938D-418D-B42B-8C0FB3026AC2}"/>
              </a:ext>
              <a:ext uri="{C183D7F6-B498-43B3-948B-1728B52AA6E4}">
                <adec:decorative xmlns:adec="http://schemas.microsoft.com/office/drawing/2017/decorative" val="1"/>
              </a:ext>
            </a:extLst>
          </p:cNvPr>
          <p:cNvCxnSpPr>
            <a:cxnSpLocks noChangeAspect="1"/>
          </p:cNvCxnSpPr>
          <p:nvPr userDrawn="1"/>
        </p:nvCxnSpPr>
        <p:spPr>
          <a:xfrm>
            <a:off x="8085107" y="4475414"/>
            <a:ext cx="1600363"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98" name="Content Placeholder 4">
            <a:extLst>
              <a:ext uri="{FF2B5EF4-FFF2-40B4-BE49-F238E27FC236}">
                <a16:creationId xmlns:a16="http://schemas.microsoft.com/office/drawing/2014/main" id="{BBFBA640-9F5C-4A5E-8A53-3C7E901D3772}"/>
              </a:ext>
            </a:extLst>
          </p:cNvPr>
          <p:cNvSpPr>
            <a:spLocks noGrp="1" noChangeAspect="1"/>
          </p:cNvSpPr>
          <p:nvPr>
            <p:ph sz="quarter" idx="63" hasCustomPrompt="1"/>
          </p:nvPr>
        </p:nvSpPr>
        <p:spPr>
          <a:xfrm>
            <a:off x="8129750" y="4594054"/>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99" name="Straight Connector 98">
            <a:extLst>
              <a:ext uri="{FF2B5EF4-FFF2-40B4-BE49-F238E27FC236}">
                <a16:creationId xmlns:a16="http://schemas.microsoft.com/office/drawing/2014/main" id="{8170AD0C-7968-43AC-88F0-650238088B0C}"/>
              </a:ext>
              <a:ext uri="{C183D7F6-B498-43B3-948B-1728B52AA6E4}">
                <adec:decorative xmlns:adec="http://schemas.microsoft.com/office/drawing/2017/decorative" val="1"/>
              </a:ext>
            </a:extLst>
          </p:cNvPr>
          <p:cNvCxnSpPr>
            <a:cxnSpLocks noChangeAspect="1"/>
          </p:cNvCxnSpPr>
          <p:nvPr userDrawn="1"/>
        </p:nvCxnSpPr>
        <p:spPr>
          <a:xfrm>
            <a:off x="9911213" y="4482663"/>
            <a:ext cx="1600363"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100" name="Content Placeholder 4">
            <a:extLst>
              <a:ext uri="{FF2B5EF4-FFF2-40B4-BE49-F238E27FC236}">
                <a16:creationId xmlns:a16="http://schemas.microsoft.com/office/drawing/2014/main" id="{253EB09C-432C-4D7D-B80C-7F32C4F5DFCF}"/>
              </a:ext>
            </a:extLst>
          </p:cNvPr>
          <p:cNvSpPr>
            <a:spLocks noGrp="1" noChangeAspect="1"/>
          </p:cNvSpPr>
          <p:nvPr>
            <p:ph sz="quarter" idx="64" hasCustomPrompt="1"/>
          </p:nvPr>
        </p:nvSpPr>
        <p:spPr>
          <a:xfrm>
            <a:off x="9958550" y="4594054"/>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sp>
        <p:nvSpPr>
          <p:cNvPr id="3" name="Date Placeholder 2">
            <a:extLst>
              <a:ext uri="{FF2B5EF4-FFF2-40B4-BE49-F238E27FC236}">
                <a16:creationId xmlns:a16="http://schemas.microsoft.com/office/drawing/2014/main" id="{F89127AD-303E-4148-925B-F8D854942DC9}"/>
              </a:ext>
            </a:extLst>
          </p:cNvPr>
          <p:cNvSpPr>
            <a:spLocks noGrp="1"/>
          </p:cNvSpPr>
          <p:nvPr>
            <p:ph type="dt" sz="half" idx="10"/>
          </p:nvPr>
        </p:nvSpPr>
        <p:spPr/>
        <p:txBody>
          <a:bodyPr/>
          <a:lstStyle/>
          <a:p>
            <a:r>
              <a:rPr lang="en-US"/>
              <a:t>[Date]</a:t>
            </a:r>
            <a:endParaRPr lang="en-US" dirty="0"/>
          </a:p>
        </p:txBody>
      </p:sp>
      <p:sp>
        <p:nvSpPr>
          <p:cNvPr id="5" name="Footer Placeholder 4">
            <a:extLst>
              <a:ext uri="{FF2B5EF4-FFF2-40B4-BE49-F238E27FC236}">
                <a16:creationId xmlns:a16="http://schemas.microsoft.com/office/drawing/2014/main" id="{6077CD67-74FC-43EC-912B-8B74B34E5B81}"/>
              </a:ext>
            </a:extLst>
          </p:cNvPr>
          <p:cNvSpPr>
            <a:spLocks noGrp="1"/>
          </p:cNvSpPr>
          <p:nvPr>
            <p:ph type="ftr" sz="quarter" idx="11"/>
          </p:nvPr>
        </p:nvSpPr>
        <p:spPr/>
        <p:txBody>
          <a:bodyPr/>
          <a:lstStyle/>
          <a:p>
            <a:r>
              <a:rPr lang="en-US"/>
              <a:t>Copyright © 2023, Oracle and/or its affiliates  |  Confidential: Internal/Restricted/Highly Restricted</a:t>
            </a:r>
            <a:endParaRPr lang="en-US" dirty="0"/>
          </a:p>
        </p:txBody>
      </p:sp>
      <p:sp>
        <p:nvSpPr>
          <p:cNvPr id="8" name="Slide Number Placeholder 7">
            <a:extLst>
              <a:ext uri="{FF2B5EF4-FFF2-40B4-BE49-F238E27FC236}">
                <a16:creationId xmlns:a16="http://schemas.microsoft.com/office/drawing/2014/main" id="{AC119101-EC6A-4B95-9940-BAB31432AD02}"/>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29834237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898">
          <p15:clr>
            <a:srgbClr val="FBAE40"/>
          </p15:clr>
        </p15:guide>
        <p15:guide id="2" orient="horz" pos="1886">
          <p15:clr>
            <a:srgbClr val="FBAE40"/>
          </p15:clr>
        </p15:guide>
        <p15:guide id="3" orient="horz" pos="2887">
          <p15:clr>
            <a:srgbClr val="FBAE40"/>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18_Logo Wall_Air">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F89127AD-303E-4148-925B-F8D854942DC9}"/>
              </a:ext>
            </a:extLst>
          </p:cNvPr>
          <p:cNvSpPr>
            <a:spLocks noGrp="1"/>
          </p:cNvSpPr>
          <p:nvPr>
            <p:ph type="dt" sz="half" idx="10"/>
          </p:nvPr>
        </p:nvSpPr>
        <p:spPr/>
        <p:txBody>
          <a:bodyPr/>
          <a:lstStyle/>
          <a:p>
            <a:r>
              <a:rPr lang="en-US"/>
              <a:t>[Date]</a:t>
            </a:r>
            <a:endParaRPr lang="en-US" dirty="0"/>
          </a:p>
        </p:txBody>
      </p:sp>
      <p:sp>
        <p:nvSpPr>
          <p:cNvPr id="5" name="Footer Placeholder 4">
            <a:extLst>
              <a:ext uri="{FF2B5EF4-FFF2-40B4-BE49-F238E27FC236}">
                <a16:creationId xmlns:a16="http://schemas.microsoft.com/office/drawing/2014/main" id="{6077CD67-74FC-43EC-912B-8B74B34E5B81}"/>
              </a:ext>
            </a:extLst>
          </p:cNvPr>
          <p:cNvSpPr>
            <a:spLocks noGrp="1"/>
          </p:cNvSpPr>
          <p:nvPr>
            <p:ph type="ftr" sz="quarter" idx="11"/>
          </p:nvPr>
        </p:nvSpPr>
        <p:spPr/>
        <p:txBody>
          <a:bodyPr/>
          <a:lstStyle/>
          <a:p>
            <a:r>
              <a:rPr lang="en-US"/>
              <a:t>Copyright © 2023, Oracle and/or its affiliates  |  Confidential: Internal/Restricted/Highly Restricted</a:t>
            </a:r>
            <a:endParaRPr lang="en-US" dirty="0"/>
          </a:p>
        </p:txBody>
      </p:sp>
      <p:sp>
        <p:nvSpPr>
          <p:cNvPr id="8" name="Slide Number Placeholder 7">
            <a:extLst>
              <a:ext uri="{FF2B5EF4-FFF2-40B4-BE49-F238E27FC236}">
                <a16:creationId xmlns:a16="http://schemas.microsoft.com/office/drawing/2014/main" id="{AC119101-EC6A-4B95-9940-BAB31432AD02}"/>
              </a:ext>
            </a:extLst>
          </p:cNvPr>
          <p:cNvSpPr>
            <a:spLocks noGrp="1"/>
          </p:cNvSpPr>
          <p:nvPr>
            <p:ph type="sldNum" sz="quarter" idx="12"/>
          </p:nvPr>
        </p:nvSpPr>
        <p:spPr/>
        <p:txBody>
          <a:bodyPr/>
          <a:lstStyle/>
          <a:p>
            <a:fld id="{345D60D9-5372-5F40-9443-0F9AE5BDC3C8}" type="slidenum">
              <a:rPr lang="en-US" smtClean="0"/>
              <a:pPr/>
              <a:t>‹#›</a:t>
            </a:fld>
            <a:endParaRPr lang="en-US" dirty="0"/>
          </a:p>
        </p:txBody>
      </p:sp>
      <p:sp>
        <p:nvSpPr>
          <p:cNvPr id="11" name="Title 3">
            <a:extLst>
              <a:ext uri="{FF2B5EF4-FFF2-40B4-BE49-F238E27FC236}">
                <a16:creationId xmlns:a16="http://schemas.microsoft.com/office/drawing/2014/main" id="{ABC60A3F-D245-2042-BDA2-452AA57D17E4}"/>
              </a:ext>
            </a:extLst>
          </p:cNvPr>
          <p:cNvSpPr>
            <a:spLocks noGrp="1"/>
          </p:cNvSpPr>
          <p:nvPr>
            <p:ph type="title" hasCustomPrompt="1"/>
          </p:nvPr>
        </p:nvSpPr>
        <p:spPr>
          <a:xfrm>
            <a:off x="768875" y="182403"/>
            <a:ext cx="10671048" cy="822960"/>
          </a:xfrm>
        </p:spPr>
        <p:txBody>
          <a:bodyPr/>
          <a:lstStyle>
            <a:lvl1pPr>
              <a:defRPr>
                <a:solidFill>
                  <a:schemeClr val="tx1"/>
                </a:solidFill>
              </a:defRPr>
            </a:lvl1pPr>
          </a:lstStyle>
          <a:p>
            <a:r>
              <a:rPr lang="en-US" dirty="0"/>
              <a:t>Title (eighteen logos)</a:t>
            </a:r>
          </a:p>
        </p:txBody>
      </p:sp>
      <p:sp>
        <p:nvSpPr>
          <p:cNvPr id="42" name="Content Placeholder 4">
            <a:extLst>
              <a:ext uri="{FF2B5EF4-FFF2-40B4-BE49-F238E27FC236}">
                <a16:creationId xmlns:a16="http://schemas.microsoft.com/office/drawing/2014/main" id="{EFA1DD59-0D11-4BAB-857A-DDE7D1C6B5D0}"/>
              </a:ext>
            </a:extLst>
          </p:cNvPr>
          <p:cNvSpPr>
            <a:spLocks noGrp="1" noChangeAspect="1"/>
          </p:cNvSpPr>
          <p:nvPr>
            <p:ph sz="quarter" idx="47" hasCustomPrompt="1"/>
          </p:nvPr>
        </p:nvSpPr>
        <p:spPr>
          <a:xfrm>
            <a:off x="809625" y="1436913"/>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43" name="Straight Connector 42">
            <a:extLst>
              <a:ext uri="{FF2B5EF4-FFF2-40B4-BE49-F238E27FC236}">
                <a16:creationId xmlns:a16="http://schemas.microsoft.com/office/drawing/2014/main" id="{2A5E8A37-267F-4E4E-9638-9872BE456DFB}"/>
              </a:ext>
              <a:ext uri="{C183D7F6-B498-43B3-948B-1728B52AA6E4}">
                <adec:decorative xmlns:adec="http://schemas.microsoft.com/office/drawing/2017/decorative" val="1"/>
              </a:ext>
            </a:extLst>
          </p:cNvPr>
          <p:cNvCxnSpPr>
            <a:cxnSpLocks noChangeAspect="1"/>
          </p:cNvCxnSpPr>
          <p:nvPr userDrawn="1"/>
        </p:nvCxnSpPr>
        <p:spPr>
          <a:xfrm>
            <a:off x="2475243" y="1694320"/>
            <a:ext cx="0" cy="4138863"/>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44" name="Content Placeholder 4">
            <a:extLst>
              <a:ext uri="{FF2B5EF4-FFF2-40B4-BE49-F238E27FC236}">
                <a16:creationId xmlns:a16="http://schemas.microsoft.com/office/drawing/2014/main" id="{F9D5EAC3-3F98-4D24-8D4D-D9C17A2570B1}"/>
              </a:ext>
            </a:extLst>
          </p:cNvPr>
          <p:cNvSpPr>
            <a:spLocks noGrp="1" noChangeAspect="1"/>
          </p:cNvSpPr>
          <p:nvPr>
            <p:ph sz="quarter" idx="48" hasCustomPrompt="1"/>
          </p:nvPr>
        </p:nvSpPr>
        <p:spPr>
          <a:xfrm>
            <a:off x="2638425" y="1436913"/>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45" name="Straight Connector 44">
            <a:extLst>
              <a:ext uri="{FF2B5EF4-FFF2-40B4-BE49-F238E27FC236}">
                <a16:creationId xmlns:a16="http://schemas.microsoft.com/office/drawing/2014/main" id="{0E2A7DE5-B2B0-47C6-B6AC-A74B3A853F1A}"/>
              </a:ext>
              <a:ext uri="{C183D7F6-B498-43B3-948B-1728B52AA6E4}">
                <adec:decorative xmlns:adec="http://schemas.microsoft.com/office/drawing/2017/decorative" val="1"/>
              </a:ext>
            </a:extLst>
          </p:cNvPr>
          <p:cNvCxnSpPr>
            <a:cxnSpLocks noChangeAspect="1"/>
          </p:cNvCxnSpPr>
          <p:nvPr userDrawn="1"/>
        </p:nvCxnSpPr>
        <p:spPr>
          <a:xfrm>
            <a:off x="4304043" y="1694320"/>
            <a:ext cx="0" cy="4138863"/>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61" name="Content Placeholder 4">
            <a:extLst>
              <a:ext uri="{FF2B5EF4-FFF2-40B4-BE49-F238E27FC236}">
                <a16:creationId xmlns:a16="http://schemas.microsoft.com/office/drawing/2014/main" id="{C4C4B44E-2E23-4042-BE0F-53CE4795653F}"/>
              </a:ext>
            </a:extLst>
          </p:cNvPr>
          <p:cNvSpPr>
            <a:spLocks noGrp="1" noChangeAspect="1"/>
          </p:cNvSpPr>
          <p:nvPr>
            <p:ph sz="quarter" idx="49" hasCustomPrompt="1"/>
          </p:nvPr>
        </p:nvSpPr>
        <p:spPr>
          <a:xfrm>
            <a:off x="4456339" y="1436913"/>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62" name="Straight Connector 61">
            <a:extLst>
              <a:ext uri="{FF2B5EF4-FFF2-40B4-BE49-F238E27FC236}">
                <a16:creationId xmlns:a16="http://schemas.microsoft.com/office/drawing/2014/main" id="{05E0D52E-8A51-4002-B1D6-2D727C73013C}"/>
              </a:ext>
              <a:ext uri="{C183D7F6-B498-43B3-948B-1728B52AA6E4}">
                <adec:decorative xmlns:adec="http://schemas.microsoft.com/office/drawing/2017/decorative" val="1"/>
              </a:ext>
            </a:extLst>
          </p:cNvPr>
          <p:cNvCxnSpPr>
            <a:cxnSpLocks noChangeAspect="1"/>
          </p:cNvCxnSpPr>
          <p:nvPr userDrawn="1"/>
        </p:nvCxnSpPr>
        <p:spPr>
          <a:xfrm>
            <a:off x="6122683" y="1694320"/>
            <a:ext cx="0" cy="4138863"/>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78" name="Content Placeholder 4">
            <a:extLst>
              <a:ext uri="{FF2B5EF4-FFF2-40B4-BE49-F238E27FC236}">
                <a16:creationId xmlns:a16="http://schemas.microsoft.com/office/drawing/2014/main" id="{E9C95332-F2F0-4516-B791-51F781AE469D}"/>
              </a:ext>
            </a:extLst>
          </p:cNvPr>
          <p:cNvSpPr>
            <a:spLocks noGrp="1" noChangeAspect="1"/>
          </p:cNvSpPr>
          <p:nvPr>
            <p:ph sz="quarter" idx="50" hasCustomPrompt="1"/>
          </p:nvPr>
        </p:nvSpPr>
        <p:spPr>
          <a:xfrm>
            <a:off x="6285139" y="1436913"/>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79" name="Straight Connector 78">
            <a:extLst>
              <a:ext uri="{FF2B5EF4-FFF2-40B4-BE49-F238E27FC236}">
                <a16:creationId xmlns:a16="http://schemas.microsoft.com/office/drawing/2014/main" id="{2655A0E8-8186-41B1-9077-D72760756FF3}"/>
              </a:ext>
              <a:ext uri="{C183D7F6-B498-43B3-948B-1728B52AA6E4}">
                <adec:decorative xmlns:adec="http://schemas.microsoft.com/office/drawing/2017/decorative" val="1"/>
              </a:ext>
            </a:extLst>
          </p:cNvPr>
          <p:cNvCxnSpPr>
            <a:cxnSpLocks noChangeAspect="1"/>
          </p:cNvCxnSpPr>
          <p:nvPr userDrawn="1"/>
        </p:nvCxnSpPr>
        <p:spPr>
          <a:xfrm>
            <a:off x="7951483" y="1694320"/>
            <a:ext cx="0" cy="4138863"/>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80" name="Content Placeholder 4">
            <a:extLst>
              <a:ext uri="{FF2B5EF4-FFF2-40B4-BE49-F238E27FC236}">
                <a16:creationId xmlns:a16="http://schemas.microsoft.com/office/drawing/2014/main" id="{EFA591F1-9235-4CA0-A937-AF9FE2575167}"/>
              </a:ext>
            </a:extLst>
          </p:cNvPr>
          <p:cNvSpPr>
            <a:spLocks noGrp="1" noChangeAspect="1"/>
          </p:cNvSpPr>
          <p:nvPr>
            <p:ph sz="quarter" idx="51" hasCustomPrompt="1"/>
          </p:nvPr>
        </p:nvSpPr>
        <p:spPr>
          <a:xfrm>
            <a:off x="8113939" y="1436913"/>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81" name="Straight Connector 80">
            <a:extLst>
              <a:ext uri="{FF2B5EF4-FFF2-40B4-BE49-F238E27FC236}">
                <a16:creationId xmlns:a16="http://schemas.microsoft.com/office/drawing/2014/main" id="{FC3DDF76-8914-49A8-A3DC-035898321ADA}"/>
              </a:ext>
              <a:ext uri="{C183D7F6-B498-43B3-948B-1728B52AA6E4}">
                <adec:decorative xmlns:adec="http://schemas.microsoft.com/office/drawing/2017/decorative" val="1"/>
              </a:ext>
            </a:extLst>
          </p:cNvPr>
          <p:cNvCxnSpPr>
            <a:cxnSpLocks noChangeAspect="1"/>
          </p:cNvCxnSpPr>
          <p:nvPr userDrawn="1"/>
        </p:nvCxnSpPr>
        <p:spPr>
          <a:xfrm>
            <a:off x="9790443" y="1694320"/>
            <a:ext cx="0" cy="4138863"/>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82" name="Content Placeholder 4">
            <a:extLst>
              <a:ext uri="{FF2B5EF4-FFF2-40B4-BE49-F238E27FC236}">
                <a16:creationId xmlns:a16="http://schemas.microsoft.com/office/drawing/2014/main" id="{4866A037-0FA3-4ECE-930E-FC8A935EF99B}"/>
              </a:ext>
            </a:extLst>
          </p:cNvPr>
          <p:cNvSpPr>
            <a:spLocks noGrp="1" noChangeAspect="1"/>
          </p:cNvSpPr>
          <p:nvPr>
            <p:ph sz="quarter" idx="52" hasCustomPrompt="1"/>
          </p:nvPr>
        </p:nvSpPr>
        <p:spPr>
          <a:xfrm>
            <a:off x="9942739" y="1436913"/>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83" name="Straight Connector 82">
            <a:extLst>
              <a:ext uri="{FF2B5EF4-FFF2-40B4-BE49-F238E27FC236}">
                <a16:creationId xmlns:a16="http://schemas.microsoft.com/office/drawing/2014/main" id="{D043F08C-114F-44BA-98F3-2AA9A053B507}"/>
              </a:ext>
              <a:ext uri="{C183D7F6-B498-43B3-948B-1728B52AA6E4}">
                <adec:decorative xmlns:adec="http://schemas.microsoft.com/office/drawing/2017/decorative" val="1"/>
              </a:ext>
            </a:extLst>
          </p:cNvPr>
          <p:cNvCxnSpPr>
            <a:cxnSpLocks noChangeAspect="1"/>
          </p:cNvCxnSpPr>
          <p:nvPr userDrawn="1"/>
        </p:nvCxnSpPr>
        <p:spPr>
          <a:xfrm>
            <a:off x="756139" y="2873541"/>
            <a:ext cx="1600363"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84" name="Content Placeholder 4">
            <a:extLst>
              <a:ext uri="{FF2B5EF4-FFF2-40B4-BE49-F238E27FC236}">
                <a16:creationId xmlns:a16="http://schemas.microsoft.com/office/drawing/2014/main" id="{ED5E9F93-8F0E-4512-AF8B-FB5FD9FA4DFD}"/>
              </a:ext>
            </a:extLst>
          </p:cNvPr>
          <p:cNvSpPr>
            <a:spLocks noGrp="1" noChangeAspect="1"/>
          </p:cNvSpPr>
          <p:nvPr>
            <p:ph sz="quarter" idx="53" hasCustomPrompt="1"/>
          </p:nvPr>
        </p:nvSpPr>
        <p:spPr>
          <a:xfrm>
            <a:off x="809625" y="3004455"/>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85" name="Straight Connector 84">
            <a:extLst>
              <a:ext uri="{FF2B5EF4-FFF2-40B4-BE49-F238E27FC236}">
                <a16:creationId xmlns:a16="http://schemas.microsoft.com/office/drawing/2014/main" id="{9272B430-CB1E-43F0-9ACF-0F420A09AB0E}"/>
              </a:ext>
              <a:ext uri="{C183D7F6-B498-43B3-948B-1728B52AA6E4}">
                <adec:decorative xmlns:adec="http://schemas.microsoft.com/office/drawing/2017/decorative" val="1"/>
              </a:ext>
            </a:extLst>
          </p:cNvPr>
          <p:cNvCxnSpPr>
            <a:cxnSpLocks noChangeAspect="1"/>
          </p:cNvCxnSpPr>
          <p:nvPr userDrawn="1"/>
        </p:nvCxnSpPr>
        <p:spPr>
          <a:xfrm>
            <a:off x="2582245" y="2880790"/>
            <a:ext cx="1600363"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86" name="Content Placeholder 4">
            <a:extLst>
              <a:ext uri="{FF2B5EF4-FFF2-40B4-BE49-F238E27FC236}">
                <a16:creationId xmlns:a16="http://schemas.microsoft.com/office/drawing/2014/main" id="{40FBD888-C42F-4F17-92D5-FC7384B902EE}"/>
              </a:ext>
            </a:extLst>
          </p:cNvPr>
          <p:cNvSpPr>
            <a:spLocks noGrp="1" noChangeAspect="1"/>
          </p:cNvSpPr>
          <p:nvPr>
            <p:ph sz="quarter" idx="54" hasCustomPrompt="1"/>
          </p:nvPr>
        </p:nvSpPr>
        <p:spPr>
          <a:xfrm>
            <a:off x="2638425" y="3004455"/>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87" name="Straight Connector 86">
            <a:extLst>
              <a:ext uri="{FF2B5EF4-FFF2-40B4-BE49-F238E27FC236}">
                <a16:creationId xmlns:a16="http://schemas.microsoft.com/office/drawing/2014/main" id="{B9683661-312A-40F7-9103-027010AB9407}"/>
              </a:ext>
              <a:ext uri="{C183D7F6-B498-43B3-948B-1728B52AA6E4}">
                <adec:decorative xmlns:adec="http://schemas.microsoft.com/office/drawing/2017/decorative" val="1"/>
              </a:ext>
            </a:extLst>
          </p:cNvPr>
          <p:cNvCxnSpPr>
            <a:cxnSpLocks noChangeAspect="1"/>
          </p:cNvCxnSpPr>
          <p:nvPr userDrawn="1"/>
        </p:nvCxnSpPr>
        <p:spPr>
          <a:xfrm>
            <a:off x="4431130" y="2876935"/>
            <a:ext cx="1600363"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88" name="Content Placeholder 4">
            <a:extLst>
              <a:ext uri="{FF2B5EF4-FFF2-40B4-BE49-F238E27FC236}">
                <a16:creationId xmlns:a16="http://schemas.microsoft.com/office/drawing/2014/main" id="{7570307B-74DB-44B8-A9F1-C9D35152CD2C}"/>
              </a:ext>
            </a:extLst>
          </p:cNvPr>
          <p:cNvSpPr>
            <a:spLocks noGrp="1" noChangeAspect="1"/>
          </p:cNvSpPr>
          <p:nvPr>
            <p:ph sz="quarter" idx="55" hasCustomPrompt="1"/>
          </p:nvPr>
        </p:nvSpPr>
        <p:spPr>
          <a:xfrm>
            <a:off x="4456339" y="3004455"/>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89" name="Straight Connector 88">
            <a:extLst>
              <a:ext uri="{FF2B5EF4-FFF2-40B4-BE49-F238E27FC236}">
                <a16:creationId xmlns:a16="http://schemas.microsoft.com/office/drawing/2014/main" id="{CE1BF993-11BD-4B37-9919-C14605CE5B12}"/>
              </a:ext>
              <a:ext uri="{C183D7F6-B498-43B3-948B-1728B52AA6E4}">
                <adec:decorative xmlns:adec="http://schemas.microsoft.com/office/drawing/2017/decorative" val="1"/>
              </a:ext>
            </a:extLst>
          </p:cNvPr>
          <p:cNvCxnSpPr>
            <a:cxnSpLocks noChangeAspect="1"/>
          </p:cNvCxnSpPr>
          <p:nvPr userDrawn="1"/>
        </p:nvCxnSpPr>
        <p:spPr>
          <a:xfrm>
            <a:off x="6257236" y="2884184"/>
            <a:ext cx="1600363"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90" name="Content Placeholder 4">
            <a:extLst>
              <a:ext uri="{FF2B5EF4-FFF2-40B4-BE49-F238E27FC236}">
                <a16:creationId xmlns:a16="http://schemas.microsoft.com/office/drawing/2014/main" id="{57BA48EF-7B50-426B-959F-97208016FD73}"/>
              </a:ext>
            </a:extLst>
          </p:cNvPr>
          <p:cNvSpPr>
            <a:spLocks noGrp="1" noChangeAspect="1"/>
          </p:cNvSpPr>
          <p:nvPr>
            <p:ph sz="quarter" idx="56" hasCustomPrompt="1"/>
          </p:nvPr>
        </p:nvSpPr>
        <p:spPr>
          <a:xfrm>
            <a:off x="6285139" y="3004455"/>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91" name="Straight Connector 90">
            <a:extLst>
              <a:ext uri="{FF2B5EF4-FFF2-40B4-BE49-F238E27FC236}">
                <a16:creationId xmlns:a16="http://schemas.microsoft.com/office/drawing/2014/main" id="{FF00DAEE-4870-4906-9AA9-B8D85D5E11F8}"/>
              </a:ext>
              <a:ext uri="{C183D7F6-B498-43B3-948B-1728B52AA6E4}">
                <adec:decorative xmlns:adec="http://schemas.microsoft.com/office/drawing/2017/decorative" val="1"/>
              </a:ext>
            </a:extLst>
          </p:cNvPr>
          <p:cNvCxnSpPr>
            <a:cxnSpLocks noChangeAspect="1"/>
          </p:cNvCxnSpPr>
          <p:nvPr userDrawn="1"/>
        </p:nvCxnSpPr>
        <p:spPr>
          <a:xfrm>
            <a:off x="8069296" y="2885815"/>
            <a:ext cx="1600363"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92" name="Content Placeholder 4">
            <a:extLst>
              <a:ext uri="{FF2B5EF4-FFF2-40B4-BE49-F238E27FC236}">
                <a16:creationId xmlns:a16="http://schemas.microsoft.com/office/drawing/2014/main" id="{88DAD576-3E5F-49C3-A167-50A66DF3CF01}"/>
              </a:ext>
            </a:extLst>
          </p:cNvPr>
          <p:cNvSpPr>
            <a:spLocks noGrp="1" noChangeAspect="1"/>
          </p:cNvSpPr>
          <p:nvPr>
            <p:ph sz="quarter" idx="57" hasCustomPrompt="1"/>
          </p:nvPr>
        </p:nvSpPr>
        <p:spPr>
          <a:xfrm>
            <a:off x="8113939" y="3004455"/>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93" name="Straight Connector 92">
            <a:extLst>
              <a:ext uri="{FF2B5EF4-FFF2-40B4-BE49-F238E27FC236}">
                <a16:creationId xmlns:a16="http://schemas.microsoft.com/office/drawing/2014/main" id="{2692CD9F-368D-4439-A2D5-97AB2F5CFD3A}"/>
              </a:ext>
              <a:ext uri="{C183D7F6-B498-43B3-948B-1728B52AA6E4}">
                <adec:decorative xmlns:adec="http://schemas.microsoft.com/office/drawing/2017/decorative" val="1"/>
              </a:ext>
            </a:extLst>
          </p:cNvPr>
          <p:cNvCxnSpPr>
            <a:cxnSpLocks noChangeAspect="1"/>
          </p:cNvCxnSpPr>
          <p:nvPr userDrawn="1"/>
        </p:nvCxnSpPr>
        <p:spPr>
          <a:xfrm>
            <a:off x="9895402" y="2893064"/>
            <a:ext cx="1600363"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94" name="Content Placeholder 4">
            <a:extLst>
              <a:ext uri="{FF2B5EF4-FFF2-40B4-BE49-F238E27FC236}">
                <a16:creationId xmlns:a16="http://schemas.microsoft.com/office/drawing/2014/main" id="{6C453FE0-6545-46A3-BC3A-308FBE160CD2}"/>
              </a:ext>
            </a:extLst>
          </p:cNvPr>
          <p:cNvSpPr>
            <a:spLocks noGrp="1" noChangeAspect="1"/>
          </p:cNvSpPr>
          <p:nvPr>
            <p:ph sz="quarter" idx="58" hasCustomPrompt="1"/>
          </p:nvPr>
        </p:nvSpPr>
        <p:spPr>
          <a:xfrm>
            <a:off x="9942739" y="3004455"/>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95" name="Straight Connector 94">
            <a:extLst>
              <a:ext uri="{FF2B5EF4-FFF2-40B4-BE49-F238E27FC236}">
                <a16:creationId xmlns:a16="http://schemas.microsoft.com/office/drawing/2014/main" id="{1241AE22-79CB-4CB3-A5A6-87F5465D97FE}"/>
              </a:ext>
              <a:ext uri="{C183D7F6-B498-43B3-948B-1728B52AA6E4}">
                <adec:decorative xmlns:adec="http://schemas.microsoft.com/office/drawing/2017/decorative" val="1"/>
              </a:ext>
            </a:extLst>
          </p:cNvPr>
          <p:cNvCxnSpPr>
            <a:cxnSpLocks noChangeAspect="1"/>
          </p:cNvCxnSpPr>
          <p:nvPr userDrawn="1"/>
        </p:nvCxnSpPr>
        <p:spPr>
          <a:xfrm>
            <a:off x="771950" y="4463140"/>
            <a:ext cx="1600363"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96" name="Content Placeholder 4">
            <a:extLst>
              <a:ext uri="{FF2B5EF4-FFF2-40B4-BE49-F238E27FC236}">
                <a16:creationId xmlns:a16="http://schemas.microsoft.com/office/drawing/2014/main" id="{C9A67E0E-2012-407B-B106-7C1745FA4471}"/>
              </a:ext>
            </a:extLst>
          </p:cNvPr>
          <p:cNvSpPr>
            <a:spLocks noGrp="1" noChangeAspect="1"/>
          </p:cNvSpPr>
          <p:nvPr>
            <p:ph sz="quarter" idx="59" hasCustomPrompt="1"/>
          </p:nvPr>
        </p:nvSpPr>
        <p:spPr>
          <a:xfrm>
            <a:off x="825436" y="4594054"/>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97" name="Straight Connector 96">
            <a:extLst>
              <a:ext uri="{FF2B5EF4-FFF2-40B4-BE49-F238E27FC236}">
                <a16:creationId xmlns:a16="http://schemas.microsoft.com/office/drawing/2014/main" id="{75827C37-7DB6-4D7D-BDA3-8B4CC4E3CCAF}"/>
              </a:ext>
              <a:ext uri="{C183D7F6-B498-43B3-948B-1728B52AA6E4}">
                <adec:decorative xmlns:adec="http://schemas.microsoft.com/office/drawing/2017/decorative" val="1"/>
              </a:ext>
            </a:extLst>
          </p:cNvPr>
          <p:cNvCxnSpPr>
            <a:cxnSpLocks noChangeAspect="1"/>
          </p:cNvCxnSpPr>
          <p:nvPr userDrawn="1"/>
        </p:nvCxnSpPr>
        <p:spPr>
          <a:xfrm>
            <a:off x="2598056" y="4470389"/>
            <a:ext cx="1600363"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98" name="Content Placeholder 4">
            <a:extLst>
              <a:ext uri="{FF2B5EF4-FFF2-40B4-BE49-F238E27FC236}">
                <a16:creationId xmlns:a16="http://schemas.microsoft.com/office/drawing/2014/main" id="{D08994DE-1A98-48A0-8430-AEED43702E22}"/>
              </a:ext>
            </a:extLst>
          </p:cNvPr>
          <p:cNvSpPr>
            <a:spLocks noGrp="1" noChangeAspect="1"/>
          </p:cNvSpPr>
          <p:nvPr>
            <p:ph sz="quarter" idx="60" hasCustomPrompt="1"/>
          </p:nvPr>
        </p:nvSpPr>
        <p:spPr>
          <a:xfrm>
            <a:off x="2654236" y="4594054"/>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99" name="Straight Connector 98">
            <a:extLst>
              <a:ext uri="{FF2B5EF4-FFF2-40B4-BE49-F238E27FC236}">
                <a16:creationId xmlns:a16="http://schemas.microsoft.com/office/drawing/2014/main" id="{B9F1C74D-E342-4945-BA22-D92476D69543}"/>
              </a:ext>
              <a:ext uri="{C183D7F6-B498-43B3-948B-1728B52AA6E4}">
                <adec:decorative xmlns:adec="http://schemas.microsoft.com/office/drawing/2017/decorative" val="1"/>
              </a:ext>
            </a:extLst>
          </p:cNvPr>
          <p:cNvCxnSpPr>
            <a:cxnSpLocks noChangeAspect="1"/>
          </p:cNvCxnSpPr>
          <p:nvPr userDrawn="1"/>
        </p:nvCxnSpPr>
        <p:spPr>
          <a:xfrm>
            <a:off x="4446941" y="4466534"/>
            <a:ext cx="1600363"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100" name="Content Placeholder 4">
            <a:extLst>
              <a:ext uri="{FF2B5EF4-FFF2-40B4-BE49-F238E27FC236}">
                <a16:creationId xmlns:a16="http://schemas.microsoft.com/office/drawing/2014/main" id="{6C5C5279-8455-40A0-B752-7501E198C1D0}"/>
              </a:ext>
            </a:extLst>
          </p:cNvPr>
          <p:cNvSpPr>
            <a:spLocks noGrp="1" noChangeAspect="1"/>
          </p:cNvSpPr>
          <p:nvPr>
            <p:ph sz="quarter" idx="61" hasCustomPrompt="1"/>
          </p:nvPr>
        </p:nvSpPr>
        <p:spPr>
          <a:xfrm>
            <a:off x="4472150" y="4594054"/>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101" name="Straight Connector 100">
            <a:extLst>
              <a:ext uri="{FF2B5EF4-FFF2-40B4-BE49-F238E27FC236}">
                <a16:creationId xmlns:a16="http://schemas.microsoft.com/office/drawing/2014/main" id="{144FD1FF-FC64-4890-8F90-DB955150F973}"/>
              </a:ext>
              <a:ext uri="{C183D7F6-B498-43B3-948B-1728B52AA6E4}">
                <adec:decorative xmlns:adec="http://schemas.microsoft.com/office/drawing/2017/decorative" val="1"/>
              </a:ext>
            </a:extLst>
          </p:cNvPr>
          <p:cNvCxnSpPr>
            <a:cxnSpLocks noChangeAspect="1"/>
          </p:cNvCxnSpPr>
          <p:nvPr userDrawn="1"/>
        </p:nvCxnSpPr>
        <p:spPr>
          <a:xfrm>
            <a:off x="6273047" y="4473783"/>
            <a:ext cx="1600363"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102" name="Content Placeholder 4">
            <a:extLst>
              <a:ext uri="{FF2B5EF4-FFF2-40B4-BE49-F238E27FC236}">
                <a16:creationId xmlns:a16="http://schemas.microsoft.com/office/drawing/2014/main" id="{9B1E0531-0B9B-4D2E-AEED-386BE61EB921}"/>
              </a:ext>
            </a:extLst>
          </p:cNvPr>
          <p:cNvSpPr>
            <a:spLocks noGrp="1" noChangeAspect="1"/>
          </p:cNvSpPr>
          <p:nvPr>
            <p:ph sz="quarter" idx="62" hasCustomPrompt="1"/>
          </p:nvPr>
        </p:nvSpPr>
        <p:spPr>
          <a:xfrm>
            <a:off x="6300950" y="4594054"/>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103" name="Straight Connector 102">
            <a:extLst>
              <a:ext uri="{FF2B5EF4-FFF2-40B4-BE49-F238E27FC236}">
                <a16:creationId xmlns:a16="http://schemas.microsoft.com/office/drawing/2014/main" id="{63285E38-94A0-433C-B9D5-C846F56753FC}"/>
              </a:ext>
              <a:ext uri="{C183D7F6-B498-43B3-948B-1728B52AA6E4}">
                <adec:decorative xmlns:adec="http://schemas.microsoft.com/office/drawing/2017/decorative" val="1"/>
              </a:ext>
            </a:extLst>
          </p:cNvPr>
          <p:cNvCxnSpPr>
            <a:cxnSpLocks noChangeAspect="1"/>
          </p:cNvCxnSpPr>
          <p:nvPr userDrawn="1"/>
        </p:nvCxnSpPr>
        <p:spPr>
          <a:xfrm>
            <a:off x="8085107" y="4475414"/>
            <a:ext cx="1600363"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104" name="Content Placeholder 4">
            <a:extLst>
              <a:ext uri="{FF2B5EF4-FFF2-40B4-BE49-F238E27FC236}">
                <a16:creationId xmlns:a16="http://schemas.microsoft.com/office/drawing/2014/main" id="{2A1F3A99-521F-46B8-AB7B-9A3AB649F001}"/>
              </a:ext>
            </a:extLst>
          </p:cNvPr>
          <p:cNvSpPr>
            <a:spLocks noGrp="1" noChangeAspect="1"/>
          </p:cNvSpPr>
          <p:nvPr>
            <p:ph sz="quarter" idx="63" hasCustomPrompt="1"/>
          </p:nvPr>
        </p:nvSpPr>
        <p:spPr>
          <a:xfrm>
            <a:off x="8129750" y="4594054"/>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105" name="Straight Connector 104">
            <a:extLst>
              <a:ext uri="{FF2B5EF4-FFF2-40B4-BE49-F238E27FC236}">
                <a16:creationId xmlns:a16="http://schemas.microsoft.com/office/drawing/2014/main" id="{CD7493D4-A927-44BA-86F4-A53AF187D5F2}"/>
              </a:ext>
              <a:ext uri="{C183D7F6-B498-43B3-948B-1728B52AA6E4}">
                <adec:decorative xmlns:adec="http://schemas.microsoft.com/office/drawing/2017/decorative" val="1"/>
              </a:ext>
            </a:extLst>
          </p:cNvPr>
          <p:cNvCxnSpPr>
            <a:cxnSpLocks noChangeAspect="1"/>
          </p:cNvCxnSpPr>
          <p:nvPr userDrawn="1"/>
        </p:nvCxnSpPr>
        <p:spPr>
          <a:xfrm>
            <a:off x="9911213" y="4482663"/>
            <a:ext cx="1600363"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106" name="Content Placeholder 4">
            <a:extLst>
              <a:ext uri="{FF2B5EF4-FFF2-40B4-BE49-F238E27FC236}">
                <a16:creationId xmlns:a16="http://schemas.microsoft.com/office/drawing/2014/main" id="{75CB537E-74E7-4973-AC74-CB80E257D98D}"/>
              </a:ext>
            </a:extLst>
          </p:cNvPr>
          <p:cNvSpPr>
            <a:spLocks noGrp="1" noChangeAspect="1"/>
          </p:cNvSpPr>
          <p:nvPr>
            <p:ph sz="quarter" idx="64" hasCustomPrompt="1"/>
          </p:nvPr>
        </p:nvSpPr>
        <p:spPr>
          <a:xfrm>
            <a:off x="9958550" y="4594054"/>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spTree>
    <p:extLst>
      <p:ext uri="{BB962C8B-B14F-4D97-AF65-F5344CB8AC3E}">
        <p14:creationId xmlns:p14="http://schemas.microsoft.com/office/powerpoint/2010/main" val="3543927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Bark - Icon Page">
    <p:bg>
      <p:bgRef idx="1001">
        <a:schemeClr val="bg1"/>
      </p:bgRef>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FC641C8C-B045-47F2-8811-67AA362494E8}"/>
              </a:ext>
            </a:extLst>
          </p:cNvPr>
          <p:cNvSpPr>
            <a:spLocks noGrp="1"/>
          </p:cNvSpPr>
          <p:nvPr>
            <p:ph type="title" hasCustomPrompt="1"/>
          </p:nvPr>
        </p:nvSpPr>
        <p:spPr>
          <a:xfrm>
            <a:off x="768875" y="508000"/>
            <a:ext cx="10671048" cy="822960"/>
          </a:xfrm>
        </p:spPr>
        <p:txBody>
          <a:bodyPr/>
          <a:lstStyle>
            <a:lvl1pPr>
              <a:defRPr>
                <a:solidFill>
                  <a:schemeClr val="tx1"/>
                </a:solidFill>
              </a:defRPr>
            </a:lvl1pPr>
          </a:lstStyle>
          <a:p>
            <a:r>
              <a:rPr lang="en-US" dirty="0"/>
              <a:t>Title (icons with text)</a:t>
            </a:r>
          </a:p>
        </p:txBody>
      </p:sp>
      <p:sp>
        <p:nvSpPr>
          <p:cNvPr id="4" name="Content Placeholder 3">
            <a:extLst>
              <a:ext uri="{FF2B5EF4-FFF2-40B4-BE49-F238E27FC236}">
                <a16:creationId xmlns:a16="http://schemas.microsoft.com/office/drawing/2014/main" id="{03266024-EBFA-424B-97E9-2EFB5136FED8}"/>
              </a:ext>
            </a:extLst>
          </p:cNvPr>
          <p:cNvSpPr>
            <a:spLocks noGrp="1" noChangeAspect="1"/>
          </p:cNvSpPr>
          <p:nvPr>
            <p:ph sz="quarter" idx="116" hasCustomPrompt="1"/>
          </p:nvPr>
        </p:nvSpPr>
        <p:spPr>
          <a:xfrm>
            <a:off x="960746" y="1839914"/>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61" name="Text Field 3">
            <a:extLst>
              <a:ext uri="{FF2B5EF4-FFF2-40B4-BE49-F238E27FC236}">
                <a16:creationId xmlns:a16="http://schemas.microsoft.com/office/drawing/2014/main" id="{AF1CBBB8-6349-454A-A87C-9DD931C0DBFA}"/>
              </a:ext>
            </a:extLst>
          </p:cNvPr>
          <p:cNvSpPr>
            <a:spLocks noGrp="1"/>
          </p:cNvSpPr>
          <p:nvPr>
            <p:ph type="body" sz="quarter" idx="58"/>
          </p:nvPr>
        </p:nvSpPr>
        <p:spPr>
          <a:xfrm>
            <a:off x="675442" y="2816677"/>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US"/>
              <a:t>Click to edit Master text styles</a:t>
            </a:r>
          </a:p>
        </p:txBody>
      </p:sp>
      <p:sp>
        <p:nvSpPr>
          <p:cNvPr id="85" name="Content Placeholder 3">
            <a:extLst>
              <a:ext uri="{FF2B5EF4-FFF2-40B4-BE49-F238E27FC236}">
                <a16:creationId xmlns:a16="http://schemas.microsoft.com/office/drawing/2014/main" id="{E107610D-4FF5-4C7D-94F3-2BD105B501B9}"/>
              </a:ext>
            </a:extLst>
          </p:cNvPr>
          <p:cNvSpPr>
            <a:spLocks noGrp="1" noChangeAspect="1"/>
          </p:cNvSpPr>
          <p:nvPr>
            <p:ph sz="quarter" idx="117" hasCustomPrompt="1"/>
          </p:nvPr>
        </p:nvSpPr>
        <p:spPr>
          <a:xfrm>
            <a:off x="2524963" y="1839914"/>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86" name="Text Field 3">
            <a:extLst>
              <a:ext uri="{FF2B5EF4-FFF2-40B4-BE49-F238E27FC236}">
                <a16:creationId xmlns:a16="http://schemas.microsoft.com/office/drawing/2014/main" id="{6A584C41-DE00-4B8B-98BA-65189174E085}"/>
              </a:ext>
            </a:extLst>
          </p:cNvPr>
          <p:cNvSpPr>
            <a:spLocks noGrp="1"/>
          </p:cNvSpPr>
          <p:nvPr>
            <p:ph type="body" sz="quarter" idx="118"/>
          </p:nvPr>
        </p:nvSpPr>
        <p:spPr>
          <a:xfrm>
            <a:off x="2239659" y="2816677"/>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US"/>
              <a:t>Click to edit Master text styles</a:t>
            </a:r>
          </a:p>
        </p:txBody>
      </p:sp>
      <p:sp>
        <p:nvSpPr>
          <p:cNvPr id="87" name="Content Placeholder 3">
            <a:extLst>
              <a:ext uri="{FF2B5EF4-FFF2-40B4-BE49-F238E27FC236}">
                <a16:creationId xmlns:a16="http://schemas.microsoft.com/office/drawing/2014/main" id="{4645EA13-2FD0-45CD-9A52-20E4DF554AAD}"/>
              </a:ext>
            </a:extLst>
          </p:cNvPr>
          <p:cNvSpPr>
            <a:spLocks noGrp="1" noChangeAspect="1"/>
          </p:cNvSpPr>
          <p:nvPr>
            <p:ph sz="quarter" idx="119" hasCustomPrompt="1"/>
          </p:nvPr>
        </p:nvSpPr>
        <p:spPr>
          <a:xfrm>
            <a:off x="4089180" y="1839914"/>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88" name="Text Field 3">
            <a:extLst>
              <a:ext uri="{FF2B5EF4-FFF2-40B4-BE49-F238E27FC236}">
                <a16:creationId xmlns:a16="http://schemas.microsoft.com/office/drawing/2014/main" id="{4EDD4828-3CF8-4338-8EC0-8DBE404146FD}"/>
              </a:ext>
            </a:extLst>
          </p:cNvPr>
          <p:cNvSpPr>
            <a:spLocks noGrp="1"/>
          </p:cNvSpPr>
          <p:nvPr>
            <p:ph type="body" sz="quarter" idx="120"/>
          </p:nvPr>
        </p:nvSpPr>
        <p:spPr>
          <a:xfrm>
            <a:off x="3803876" y="2816677"/>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US"/>
              <a:t>Click to edit Master text styles</a:t>
            </a:r>
          </a:p>
        </p:txBody>
      </p:sp>
      <p:sp>
        <p:nvSpPr>
          <p:cNvPr id="89" name="Content Placeholder 3">
            <a:extLst>
              <a:ext uri="{FF2B5EF4-FFF2-40B4-BE49-F238E27FC236}">
                <a16:creationId xmlns:a16="http://schemas.microsoft.com/office/drawing/2014/main" id="{58EAC0D7-23C4-449A-8A29-46DAD17029B3}"/>
              </a:ext>
            </a:extLst>
          </p:cNvPr>
          <p:cNvSpPr>
            <a:spLocks noGrp="1" noChangeAspect="1"/>
          </p:cNvSpPr>
          <p:nvPr>
            <p:ph sz="quarter" idx="121" hasCustomPrompt="1"/>
          </p:nvPr>
        </p:nvSpPr>
        <p:spPr>
          <a:xfrm>
            <a:off x="5653397" y="1839914"/>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90" name="Text Field 3">
            <a:extLst>
              <a:ext uri="{FF2B5EF4-FFF2-40B4-BE49-F238E27FC236}">
                <a16:creationId xmlns:a16="http://schemas.microsoft.com/office/drawing/2014/main" id="{BBBF1EE7-7219-4EFD-AEC2-F292EA9F3A92}"/>
              </a:ext>
            </a:extLst>
          </p:cNvPr>
          <p:cNvSpPr>
            <a:spLocks noGrp="1"/>
          </p:cNvSpPr>
          <p:nvPr>
            <p:ph type="body" sz="quarter" idx="122"/>
          </p:nvPr>
        </p:nvSpPr>
        <p:spPr>
          <a:xfrm>
            <a:off x="5368093" y="2816677"/>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US"/>
              <a:t>Click to edit Master text styles</a:t>
            </a:r>
          </a:p>
        </p:txBody>
      </p:sp>
      <p:sp>
        <p:nvSpPr>
          <p:cNvPr id="91" name="Content Placeholder 3">
            <a:extLst>
              <a:ext uri="{FF2B5EF4-FFF2-40B4-BE49-F238E27FC236}">
                <a16:creationId xmlns:a16="http://schemas.microsoft.com/office/drawing/2014/main" id="{65E6724E-74A6-4257-8451-B3C2130E8721}"/>
              </a:ext>
            </a:extLst>
          </p:cNvPr>
          <p:cNvSpPr>
            <a:spLocks noGrp="1" noChangeAspect="1"/>
          </p:cNvSpPr>
          <p:nvPr>
            <p:ph sz="quarter" idx="123" hasCustomPrompt="1"/>
          </p:nvPr>
        </p:nvSpPr>
        <p:spPr>
          <a:xfrm>
            <a:off x="7217614" y="1839914"/>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92" name="Text Field 3">
            <a:extLst>
              <a:ext uri="{FF2B5EF4-FFF2-40B4-BE49-F238E27FC236}">
                <a16:creationId xmlns:a16="http://schemas.microsoft.com/office/drawing/2014/main" id="{69FE1B9B-51A2-40B4-9BE8-076E2E5734A5}"/>
              </a:ext>
            </a:extLst>
          </p:cNvPr>
          <p:cNvSpPr>
            <a:spLocks noGrp="1"/>
          </p:cNvSpPr>
          <p:nvPr>
            <p:ph type="body" sz="quarter" idx="124"/>
          </p:nvPr>
        </p:nvSpPr>
        <p:spPr>
          <a:xfrm>
            <a:off x="6932310" y="2816677"/>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US"/>
              <a:t>Click to edit Master text styles</a:t>
            </a:r>
          </a:p>
        </p:txBody>
      </p:sp>
      <p:sp>
        <p:nvSpPr>
          <p:cNvPr id="93" name="Content Placeholder 3">
            <a:extLst>
              <a:ext uri="{FF2B5EF4-FFF2-40B4-BE49-F238E27FC236}">
                <a16:creationId xmlns:a16="http://schemas.microsoft.com/office/drawing/2014/main" id="{A16427FA-D52E-4388-9504-0D621B420A55}"/>
              </a:ext>
            </a:extLst>
          </p:cNvPr>
          <p:cNvSpPr>
            <a:spLocks noGrp="1" noChangeAspect="1"/>
          </p:cNvSpPr>
          <p:nvPr>
            <p:ph sz="quarter" idx="125" hasCustomPrompt="1"/>
          </p:nvPr>
        </p:nvSpPr>
        <p:spPr>
          <a:xfrm>
            <a:off x="8781831" y="1839914"/>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94" name="Text Field 3">
            <a:extLst>
              <a:ext uri="{FF2B5EF4-FFF2-40B4-BE49-F238E27FC236}">
                <a16:creationId xmlns:a16="http://schemas.microsoft.com/office/drawing/2014/main" id="{C6E25358-1A18-4E0B-84A8-E61C2DBC6FED}"/>
              </a:ext>
            </a:extLst>
          </p:cNvPr>
          <p:cNvSpPr>
            <a:spLocks noGrp="1"/>
          </p:cNvSpPr>
          <p:nvPr>
            <p:ph type="body" sz="quarter" idx="126"/>
          </p:nvPr>
        </p:nvSpPr>
        <p:spPr>
          <a:xfrm>
            <a:off x="8496527" y="2816677"/>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US"/>
              <a:t>Click to edit Master text styles</a:t>
            </a:r>
          </a:p>
        </p:txBody>
      </p:sp>
      <p:sp>
        <p:nvSpPr>
          <p:cNvPr id="95" name="Content Placeholder 3">
            <a:extLst>
              <a:ext uri="{FF2B5EF4-FFF2-40B4-BE49-F238E27FC236}">
                <a16:creationId xmlns:a16="http://schemas.microsoft.com/office/drawing/2014/main" id="{1FAA9BF0-EA2E-47F7-BD63-06FD0FC3A874}"/>
              </a:ext>
            </a:extLst>
          </p:cNvPr>
          <p:cNvSpPr>
            <a:spLocks noGrp="1" noChangeAspect="1"/>
          </p:cNvSpPr>
          <p:nvPr>
            <p:ph sz="quarter" idx="127" hasCustomPrompt="1"/>
          </p:nvPr>
        </p:nvSpPr>
        <p:spPr>
          <a:xfrm>
            <a:off x="10346046" y="1839914"/>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96" name="Text Field 3">
            <a:extLst>
              <a:ext uri="{FF2B5EF4-FFF2-40B4-BE49-F238E27FC236}">
                <a16:creationId xmlns:a16="http://schemas.microsoft.com/office/drawing/2014/main" id="{839397CD-A0FA-4DD5-A4D4-12623BC93132}"/>
              </a:ext>
            </a:extLst>
          </p:cNvPr>
          <p:cNvSpPr>
            <a:spLocks noGrp="1"/>
          </p:cNvSpPr>
          <p:nvPr>
            <p:ph type="body" sz="quarter" idx="128"/>
          </p:nvPr>
        </p:nvSpPr>
        <p:spPr>
          <a:xfrm>
            <a:off x="10060742" y="2816677"/>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US"/>
              <a:t>Click to edit Master text styles</a:t>
            </a:r>
          </a:p>
        </p:txBody>
      </p:sp>
      <p:sp>
        <p:nvSpPr>
          <p:cNvPr id="97" name="Content Placeholder 3">
            <a:extLst>
              <a:ext uri="{FF2B5EF4-FFF2-40B4-BE49-F238E27FC236}">
                <a16:creationId xmlns:a16="http://schemas.microsoft.com/office/drawing/2014/main" id="{62E20AA2-4CDD-4DCE-A5D1-BFB0BE2514AE}"/>
              </a:ext>
            </a:extLst>
          </p:cNvPr>
          <p:cNvSpPr>
            <a:spLocks noGrp="1" noChangeAspect="1"/>
          </p:cNvSpPr>
          <p:nvPr>
            <p:ph sz="quarter" idx="129" hasCustomPrompt="1"/>
          </p:nvPr>
        </p:nvSpPr>
        <p:spPr>
          <a:xfrm>
            <a:off x="960746" y="3447353"/>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98" name="Text Field 3">
            <a:extLst>
              <a:ext uri="{FF2B5EF4-FFF2-40B4-BE49-F238E27FC236}">
                <a16:creationId xmlns:a16="http://schemas.microsoft.com/office/drawing/2014/main" id="{8F348B27-CE9B-4135-9724-9D14EE4FDDC9}"/>
              </a:ext>
            </a:extLst>
          </p:cNvPr>
          <p:cNvSpPr>
            <a:spLocks noGrp="1"/>
          </p:cNvSpPr>
          <p:nvPr>
            <p:ph type="body" sz="quarter" idx="130"/>
          </p:nvPr>
        </p:nvSpPr>
        <p:spPr>
          <a:xfrm>
            <a:off x="675442" y="4424116"/>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US"/>
              <a:t>Click to edit Master text styles</a:t>
            </a:r>
          </a:p>
        </p:txBody>
      </p:sp>
      <p:sp>
        <p:nvSpPr>
          <p:cNvPr id="99" name="Content Placeholder 3">
            <a:extLst>
              <a:ext uri="{FF2B5EF4-FFF2-40B4-BE49-F238E27FC236}">
                <a16:creationId xmlns:a16="http://schemas.microsoft.com/office/drawing/2014/main" id="{1D89E258-9F49-4C0A-8D67-02D34F1A8A4F}"/>
              </a:ext>
            </a:extLst>
          </p:cNvPr>
          <p:cNvSpPr>
            <a:spLocks noGrp="1" noChangeAspect="1"/>
          </p:cNvSpPr>
          <p:nvPr>
            <p:ph sz="quarter" idx="131" hasCustomPrompt="1"/>
          </p:nvPr>
        </p:nvSpPr>
        <p:spPr>
          <a:xfrm>
            <a:off x="2524963" y="3447353"/>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100" name="Text Field 3">
            <a:extLst>
              <a:ext uri="{FF2B5EF4-FFF2-40B4-BE49-F238E27FC236}">
                <a16:creationId xmlns:a16="http://schemas.microsoft.com/office/drawing/2014/main" id="{38236AD9-93CD-4D70-AFF0-2199AFF4613C}"/>
              </a:ext>
            </a:extLst>
          </p:cNvPr>
          <p:cNvSpPr>
            <a:spLocks noGrp="1"/>
          </p:cNvSpPr>
          <p:nvPr>
            <p:ph type="body" sz="quarter" idx="132"/>
          </p:nvPr>
        </p:nvSpPr>
        <p:spPr>
          <a:xfrm>
            <a:off x="2239659" y="4424116"/>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US"/>
              <a:t>Click to edit Master text styles</a:t>
            </a:r>
          </a:p>
        </p:txBody>
      </p:sp>
      <p:sp>
        <p:nvSpPr>
          <p:cNvPr id="101" name="Content Placeholder 3">
            <a:extLst>
              <a:ext uri="{FF2B5EF4-FFF2-40B4-BE49-F238E27FC236}">
                <a16:creationId xmlns:a16="http://schemas.microsoft.com/office/drawing/2014/main" id="{5E8213B9-81A5-4F4E-BAD7-BE87EAFDBA04}"/>
              </a:ext>
            </a:extLst>
          </p:cNvPr>
          <p:cNvSpPr>
            <a:spLocks noGrp="1" noChangeAspect="1"/>
          </p:cNvSpPr>
          <p:nvPr>
            <p:ph sz="quarter" idx="133" hasCustomPrompt="1"/>
          </p:nvPr>
        </p:nvSpPr>
        <p:spPr>
          <a:xfrm>
            <a:off x="4089180" y="3447353"/>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102" name="Text Field 3">
            <a:extLst>
              <a:ext uri="{FF2B5EF4-FFF2-40B4-BE49-F238E27FC236}">
                <a16:creationId xmlns:a16="http://schemas.microsoft.com/office/drawing/2014/main" id="{6FE92AF4-EC5E-4FFC-A526-14979A6E3E99}"/>
              </a:ext>
            </a:extLst>
          </p:cNvPr>
          <p:cNvSpPr>
            <a:spLocks noGrp="1"/>
          </p:cNvSpPr>
          <p:nvPr>
            <p:ph type="body" sz="quarter" idx="134"/>
          </p:nvPr>
        </p:nvSpPr>
        <p:spPr>
          <a:xfrm>
            <a:off x="3803876" y="4424116"/>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US"/>
              <a:t>Click to edit Master text styles</a:t>
            </a:r>
          </a:p>
        </p:txBody>
      </p:sp>
      <p:sp>
        <p:nvSpPr>
          <p:cNvPr id="103" name="Content Placeholder 3">
            <a:extLst>
              <a:ext uri="{FF2B5EF4-FFF2-40B4-BE49-F238E27FC236}">
                <a16:creationId xmlns:a16="http://schemas.microsoft.com/office/drawing/2014/main" id="{BFEB6FDE-B772-4CF6-8834-BAB0FDCAD4D4}"/>
              </a:ext>
            </a:extLst>
          </p:cNvPr>
          <p:cNvSpPr>
            <a:spLocks noGrp="1" noChangeAspect="1"/>
          </p:cNvSpPr>
          <p:nvPr>
            <p:ph sz="quarter" idx="135" hasCustomPrompt="1"/>
          </p:nvPr>
        </p:nvSpPr>
        <p:spPr>
          <a:xfrm>
            <a:off x="5653397" y="3447353"/>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104" name="Text Field 3">
            <a:extLst>
              <a:ext uri="{FF2B5EF4-FFF2-40B4-BE49-F238E27FC236}">
                <a16:creationId xmlns:a16="http://schemas.microsoft.com/office/drawing/2014/main" id="{7D5675FD-7CA9-4730-9819-AF1B5D1D0974}"/>
              </a:ext>
            </a:extLst>
          </p:cNvPr>
          <p:cNvSpPr>
            <a:spLocks noGrp="1"/>
          </p:cNvSpPr>
          <p:nvPr>
            <p:ph type="body" sz="quarter" idx="136"/>
          </p:nvPr>
        </p:nvSpPr>
        <p:spPr>
          <a:xfrm>
            <a:off x="5368093" y="4424116"/>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US"/>
              <a:t>Click to edit Master text styles</a:t>
            </a:r>
          </a:p>
        </p:txBody>
      </p:sp>
      <p:sp>
        <p:nvSpPr>
          <p:cNvPr id="105" name="Content Placeholder 3">
            <a:extLst>
              <a:ext uri="{FF2B5EF4-FFF2-40B4-BE49-F238E27FC236}">
                <a16:creationId xmlns:a16="http://schemas.microsoft.com/office/drawing/2014/main" id="{DA43F23C-781D-4BD5-9A06-F99CB895A456}"/>
              </a:ext>
            </a:extLst>
          </p:cNvPr>
          <p:cNvSpPr>
            <a:spLocks noGrp="1" noChangeAspect="1"/>
          </p:cNvSpPr>
          <p:nvPr>
            <p:ph sz="quarter" idx="137" hasCustomPrompt="1"/>
          </p:nvPr>
        </p:nvSpPr>
        <p:spPr>
          <a:xfrm>
            <a:off x="7217614" y="3447353"/>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106" name="Text Field 3">
            <a:extLst>
              <a:ext uri="{FF2B5EF4-FFF2-40B4-BE49-F238E27FC236}">
                <a16:creationId xmlns:a16="http://schemas.microsoft.com/office/drawing/2014/main" id="{A9BD8A0C-8112-462D-999B-4F7C3BDF5AE3}"/>
              </a:ext>
            </a:extLst>
          </p:cNvPr>
          <p:cNvSpPr>
            <a:spLocks noGrp="1"/>
          </p:cNvSpPr>
          <p:nvPr>
            <p:ph type="body" sz="quarter" idx="138"/>
          </p:nvPr>
        </p:nvSpPr>
        <p:spPr>
          <a:xfrm>
            <a:off x="6932310" y="4424116"/>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US"/>
              <a:t>Click to edit Master text styles</a:t>
            </a:r>
          </a:p>
        </p:txBody>
      </p:sp>
      <p:sp>
        <p:nvSpPr>
          <p:cNvPr id="107" name="Content Placeholder 3">
            <a:extLst>
              <a:ext uri="{FF2B5EF4-FFF2-40B4-BE49-F238E27FC236}">
                <a16:creationId xmlns:a16="http://schemas.microsoft.com/office/drawing/2014/main" id="{FB197627-961B-4E43-B61E-A1B359B53487}"/>
              </a:ext>
            </a:extLst>
          </p:cNvPr>
          <p:cNvSpPr>
            <a:spLocks noGrp="1" noChangeAspect="1"/>
          </p:cNvSpPr>
          <p:nvPr>
            <p:ph sz="quarter" idx="139" hasCustomPrompt="1"/>
          </p:nvPr>
        </p:nvSpPr>
        <p:spPr>
          <a:xfrm>
            <a:off x="8781831" y="3447353"/>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108" name="Text Field 3">
            <a:extLst>
              <a:ext uri="{FF2B5EF4-FFF2-40B4-BE49-F238E27FC236}">
                <a16:creationId xmlns:a16="http://schemas.microsoft.com/office/drawing/2014/main" id="{4C86E3F2-CDB0-4FF5-A77E-F147DD5A9046}"/>
              </a:ext>
            </a:extLst>
          </p:cNvPr>
          <p:cNvSpPr>
            <a:spLocks noGrp="1"/>
          </p:cNvSpPr>
          <p:nvPr>
            <p:ph type="body" sz="quarter" idx="140"/>
          </p:nvPr>
        </p:nvSpPr>
        <p:spPr>
          <a:xfrm>
            <a:off x="8496527" y="4424116"/>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US"/>
              <a:t>Click to edit Master text styles</a:t>
            </a:r>
          </a:p>
        </p:txBody>
      </p:sp>
      <p:sp>
        <p:nvSpPr>
          <p:cNvPr id="109" name="Content Placeholder 3">
            <a:extLst>
              <a:ext uri="{FF2B5EF4-FFF2-40B4-BE49-F238E27FC236}">
                <a16:creationId xmlns:a16="http://schemas.microsoft.com/office/drawing/2014/main" id="{478C8E3C-A66B-41AB-9219-975E6BA38744}"/>
              </a:ext>
            </a:extLst>
          </p:cNvPr>
          <p:cNvSpPr>
            <a:spLocks noGrp="1" noChangeAspect="1"/>
          </p:cNvSpPr>
          <p:nvPr>
            <p:ph sz="quarter" idx="141" hasCustomPrompt="1"/>
          </p:nvPr>
        </p:nvSpPr>
        <p:spPr>
          <a:xfrm>
            <a:off x="10346046" y="3447353"/>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110" name="Text Field 3">
            <a:extLst>
              <a:ext uri="{FF2B5EF4-FFF2-40B4-BE49-F238E27FC236}">
                <a16:creationId xmlns:a16="http://schemas.microsoft.com/office/drawing/2014/main" id="{34C57896-7DB5-471D-AC6A-7ED0A265D4ED}"/>
              </a:ext>
            </a:extLst>
          </p:cNvPr>
          <p:cNvSpPr>
            <a:spLocks noGrp="1"/>
          </p:cNvSpPr>
          <p:nvPr>
            <p:ph type="body" sz="quarter" idx="142"/>
          </p:nvPr>
        </p:nvSpPr>
        <p:spPr>
          <a:xfrm>
            <a:off x="10060742" y="4424116"/>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US"/>
              <a:t>Click to edit Master text styles</a:t>
            </a:r>
          </a:p>
        </p:txBody>
      </p:sp>
      <p:sp>
        <p:nvSpPr>
          <p:cNvPr id="111" name="Content Placeholder 3">
            <a:extLst>
              <a:ext uri="{FF2B5EF4-FFF2-40B4-BE49-F238E27FC236}">
                <a16:creationId xmlns:a16="http://schemas.microsoft.com/office/drawing/2014/main" id="{82A64C85-9FF6-41C9-BED7-59F2F6EAC6A3}"/>
              </a:ext>
            </a:extLst>
          </p:cNvPr>
          <p:cNvSpPr>
            <a:spLocks noGrp="1" noChangeAspect="1"/>
          </p:cNvSpPr>
          <p:nvPr>
            <p:ph sz="quarter" idx="143" hasCustomPrompt="1"/>
          </p:nvPr>
        </p:nvSpPr>
        <p:spPr>
          <a:xfrm>
            <a:off x="960746" y="5009453"/>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112" name="Text Field 3">
            <a:extLst>
              <a:ext uri="{FF2B5EF4-FFF2-40B4-BE49-F238E27FC236}">
                <a16:creationId xmlns:a16="http://schemas.microsoft.com/office/drawing/2014/main" id="{09246710-E5BD-4E09-8AA5-26E287499389}"/>
              </a:ext>
            </a:extLst>
          </p:cNvPr>
          <p:cNvSpPr>
            <a:spLocks noGrp="1"/>
          </p:cNvSpPr>
          <p:nvPr>
            <p:ph type="body" sz="quarter" idx="144"/>
          </p:nvPr>
        </p:nvSpPr>
        <p:spPr>
          <a:xfrm>
            <a:off x="675442" y="5986216"/>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US"/>
              <a:t>Click to edit Master text styles</a:t>
            </a:r>
          </a:p>
        </p:txBody>
      </p:sp>
      <p:sp>
        <p:nvSpPr>
          <p:cNvPr id="113" name="Content Placeholder 3">
            <a:extLst>
              <a:ext uri="{FF2B5EF4-FFF2-40B4-BE49-F238E27FC236}">
                <a16:creationId xmlns:a16="http://schemas.microsoft.com/office/drawing/2014/main" id="{88C302B4-52F9-4DF1-B34C-3B9BC9CDE9C3}"/>
              </a:ext>
            </a:extLst>
          </p:cNvPr>
          <p:cNvSpPr>
            <a:spLocks noGrp="1" noChangeAspect="1"/>
          </p:cNvSpPr>
          <p:nvPr>
            <p:ph sz="quarter" idx="145" hasCustomPrompt="1"/>
          </p:nvPr>
        </p:nvSpPr>
        <p:spPr>
          <a:xfrm>
            <a:off x="2524963" y="5009453"/>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114" name="Text Field 3">
            <a:extLst>
              <a:ext uri="{FF2B5EF4-FFF2-40B4-BE49-F238E27FC236}">
                <a16:creationId xmlns:a16="http://schemas.microsoft.com/office/drawing/2014/main" id="{B7FDAD5E-0D4F-49D6-A034-47CDCB5B0CD2}"/>
              </a:ext>
            </a:extLst>
          </p:cNvPr>
          <p:cNvSpPr>
            <a:spLocks noGrp="1"/>
          </p:cNvSpPr>
          <p:nvPr>
            <p:ph type="body" sz="quarter" idx="146"/>
          </p:nvPr>
        </p:nvSpPr>
        <p:spPr>
          <a:xfrm>
            <a:off x="2239659" y="5986216"/>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US"/>
              <a:t>Click to edit Master text styles</a:t>
            </a:r>
          </a:p>
        </p:txBody>
      </p:sp>
      <p:sp>
        <p:nvSpPr>
          <p:cNvPr id="115" name="Content Placeholder 3">
            <a:extLst>
              <a:ext uri="{FF2B5EF4-FFF2-40B4-BE49-F238E27FC236}">
                <a16:creationId xmlns:a16="http://schemas.microsoft.com/office/drawing/2014/main" id="{4E5FAD06-BF47-4C44-9176-14DFA17EB908}"/>
              </a:ext>
            </a:extLst>
          </p:cNvPr>
          <p:cNvSpPr>
            <a:spLocks noGrp="1" noChangeAspect="1"/>
          </p:cNvSpPr>
          <p:nvPr>
            <p:ph sz="quarter" idx="147" hasCustomPrompt="1"/>
          </p:nvPr>
        </p:nvSpPr>
        <p:spPr>
          <a:xfrm>
            <a:off x="4089180" y="5009453"/>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116" name="Text Field 3">
            <a:extLst>
              <a:ext uri="{FF2B5EF4-FFF2-40B4-BE49-F238E27FC236}">
                <a16:creationId xmlns:a16="http://schemas.microsoft.com/office/drawing/2014/main" id="{A504ACCF-CF2F-4280-957F-403A49CA0E03}"/>
              </a:ext>
            </a:extLst>
          </p:cNvPr>
          <p:cNvSpPr>
            <a:spLocks noGrp="1"/>
          </p:cNvSpPr>
          <p:nvPr>
            <p:ph type="body" sz="quarter" idx="148"/>
          </p:nvPr>
        </p:nvSpPr>
        <p:spPr>
          <a:xfrm>
            <a:off x="3803876" y="5986216"/>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US"/>
              <a:t>Click to edit Master text styles</a:t>
            </a:r>
          </a:p>
        </p:txBody>
      </p:sp>
      <p:sp>
        <p:nvSpPr>
          <p:cNvPr id="117" name="Content Placeholder 3">
            <a:extLst>
              <a:ext uri="{FF2B5EF4-FFF2-40B4-BE49-F238E27FC236}">
                <a16:creationId xmlns:a16="http://schemas.microsoft.com/office/drawing/2014/main" id="{82D5691D-C16B-406A-A634-400EB9D07CCD}"/>
              </a:ext>
            </a:extLst>
          </p:cNvPr>
          <p:cNvSpPr>
            <a:spLocks noGrp="1" noChangeAspect="1"/>
          </p:cNvSpPr>
          <p:nvPr>
            <p:ph sz="quarter" idx="149" hasCustomPrompt="1"/>
          </p:nvPr>
        </p:nvSpPr>
        <p:spPr>
          <a:xfrm>
            <a:off x="5653397" y="5009453"/>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118" name="Text Field 3">
            <a:extLst>
              <a:ext uri="{FF2B5EF4-FFF2-40B4-BE49-F238E27FC236}">
                <a16:creationId xmlns:a16="http://schemas.microsoft.com/office/drawing/2014/main" id="{9272D278-F881-4EF9-B86C-97B54E5D04CB}"/>
              </a:ext>
            </a:extLst>
          </p:cNvPr>
          <p:cNvSpPr>
            <a:spLocks noGrp="1"/>
          </p:cNvSpPr>
          <p:nvPr>
            <p:ph type="body" sz="quarter" idx="150"/>
          </p:nvPr>
        </p:nvSpPr>
        <p:spPr>
          <a:xfrm>
            <a:off x="5368093" y="5986216"/>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US"/>
              <a:t>Click to edit Master text styles</a:t>
            </a:r>
          </a:p>
        </p:txBody>
      </p:sp>
      <p:sp>
        <p:nvSpPr>
          <p:cNvPr id="119" name="Content Placeholder 3">
            <a:extLst>
              <a:ext uri="{FF2B5EF4-FFF2-40B4-BE49-F238E27FC236}">
                <a16:creationId xmlns:a16="http://schemas.microsoft.com/office/drawing/2014/main" id="{1E647D4F-0822-4318-A00E-54C000EF4350}"/>
              </a:ext>
            </a:extLst>
          </p:cNvPr>
          <p:cNvSpPr>
            <a:spLocks noGrp="1" noChangeAspect="1"/>
          </p:cNvSpPr>
          <p:nvPr>
            <p:ph sz="quarter" idx="151" hasCustomPrompt="1"/>
          </p:nvPr>
        </p:nvSpPr>
        <p:spPr>
          <a:xfrm>
            <a:off x="7217614" y="5009453"/>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120" name="Text Field 3">
            <a:extLst>
              <a:ext uri="{FF2B5EF4-FFF2-40B4-BE49-F238E27FC236}">
                <a16:creationId xmlns:a16="http://schemas.microsoft.com/office/drawing/2014/main" id="{1431E264-B54A-4AD2-BD88-D9A35813D8F8}"/>
              </a:ext>
            </a:extLst>
          </p:cNvPr>
          <p:cNvSpPr>
            <a:spLocks noGrp="1"/>
          </p:cNvSpPr>
          <p:nvPr>
            <p:ph type="body" sz="quarter" idx="152"/>
          </p:nvPr>
        </p:nvSpPr>
        <p:spPr>
          <a:xfrm>
            <a:off x="6932310" y="5986216"/>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US"/>
              <a:t>Click to edit Master text styles</a:t>
            </a:r>
          </a:p>
        </p:txBody>
      </p:sp>
      <p:sp>
        <p:nvSpPr>
          <p:cNvPr id="121" name="Content Placeholder 3">
            <a:extLst>
              <a:ext uri="{FF2B5EF4-FFF2-40B4-BE49-F238E27FC236}">
                <a16:creationId xmlns:a16="http://schemas.microsoft.com/office/drawing/2014/main" id="{B515D71C-C9B9-433A-921E-7C5B96ACCFE7}"/>
              </a:ext>
            </a:extLst>
          </p:cNvPr>
          <p:cNvSpPr>
            <a:spLocks noGrp="1" noChangeAspect="1"/>
          </p:cNvSpPr>
          <p:nvPr>
            <p:ph sz="quarter" idx="153" hasCustomPrompt="1"/>
          </p:nvPr>
        </p:nvSpPr>
        <p:spPr>
          <a:xfrm>
            <a:off x="8781831" y="5009453"/>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122" name="Text Field 3">
            <a:extLst>
              <a:ext uri="{FF2B5EF4-FFF2-40B4-BE49-F238E27FC236}">
                <a16:creationId xmlns:a16="http://schemas.microsoft.com/office/drawing/2014/main" id="{7F6934B1-FAC3-4099-866E-4A741DDEBA9D}"/>
              </a:ext>
            </a:extLst>
          </p:cNvPr>
          <p:cNvSpPr>
            <a:spLocks noGrp="1"/>
          </p:cNvSpPr>
          <p:nvPr>
            <p:ph type="body" sz="quarter" idx="154"/>
          </p:nvPr>
        </p:nvSpPr>
        <p:spPr>
          <a:xfrm>
            <a:off x="8496527" y="5986216"/>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US"/>
              <a:t>Click to edit Master text styles</a:t>
            </a:r>
          </a:p>
        </p:txBody>
      </p:sp>
      <p:sp>
        <p:nvSpPr>
          <p:cNvPr id="123" name="Content Placeholder 3">
            <a:extLst>
              <a:ext uri="{FF2B5EF4-FFF2-40B4-BE49-F238E27FC236}">
                <a16:creationId xmlns:a16="http://schemas.microsoft.com/office/drawing/2014/main" id="{73311719-5E61-4ECD-A0A4-B2E340312F86}"/>
              </a:ext>
            </a:extLst>
          </p:cNvPr>
          <p:cNvSpPr>
            <a:spLocks noGrp="1" noChangeAspect="1"/>
          </p:cNvSpPr>
          <p:nvPr>
            <p:ph sz="quarter" idx="155" hasCustomPrompt="1"/>
          </p:nvPr>
        </p:nvSpPr>
        <p:spPr>
          <a:xfrm>
            <a:off x="10346046" y="5009453"/>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124" name="Text Field 3">
            <a:extLst>
              <a:ext uri="{FF2B5EF4-FFF2-40B4-BE49-F238E27FC236}">
                <a16:creationId xmlns:a16="http://schemas.microsoft.com/office/drawing/2014/main" id="{994D5BE6-86CC-464D-8C3E-AD799B8675A3}"/>
              </a:ext>
            </a:extLst>
          </p:cNvPr>
          <p:cNvSpPr>
            <a:spLocks noGrp="1"/>
          </p:cNvSpPr>
          <p:nvPr>
            <p:ph type="body" sz="quarter" idx="156"/>
          </p:nvPr>
        </p:nvSpPr>
        <p:spPr>
          <a:xfrm>
            <a:off x="10060742" y="5986216"/>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US"/>
              <a:t>Click to edit Master text styles</a:t>
            </a:r>
          </a:p>
        </p:txBody>
      </p:sp>
      <p:sp>
        <p:nvSpPr>
          <p:cNvPr id="72" name="Date Placeholder 2">
            <a:extLst>
              <a:ext uri="{FF2B5EF4-FFF2-40B4-BE49-F238E27FC236}">
                <a16:creationId xmlns:a16="http://schemas.microsoft.com/office/drawing/2014/main" id="{10B9D864-6A3D-934F-B93B-663FF16D2532}"/>
              </a:ext>
            </a:extLst>
          </p:cNvPr>
          <p:cNvSpPr>
            <a:spLocks noGrp="1"/>
          </p:cNvSpPr>
          <p:nvPr>
            <p:ph type="dt" sz="half" idx="10"/>
          </p:nvPr>
        </p:nvSpPr>
        <p:spPr>
          <a:xfrm>
            <a:off x="6873138" y="6425604"/>
            <a:ext cx="2743200" cy="363500"/>
          </a:xfrm>
        </p:spPr>
        <p:txBody>
          <a:bodyPr/>
          <a:lstStyle/>
          <a:p>
            <a:r>
              <a:rPr lang="en-US"/>
              <a:t>[Date]</a:t>
            </a:r>
            <a:endParaRPr lang="en-US" dirty="0"/>
          </a:p>
        </p:txBody>
      </p:sp>
      <p:sp>
        <p:nvSpPr>
          <p:cNvPr id="73" name="Footer Placeholder 4">
            <a:extLst>
              <a:ext uri="{FF2B5EF4-FFF2-40B4-BE49-F238E27FC236}">
                <a16:creationId xmlns:a16="http://schemas.microsoft.com/office/drawing/2014/main" id="{A1A94DE7-D812-2A4A-AC9A-E0F50AB480B6}"/>
              </a:ext>
            </a:extLst>
          </p:cNvPr>
          <p:cNvSpPr>
            <a:spLocks noGrp="1"/>
          </p:cNvSpPr>
          <p:nvPr>
            <p:ph type="ftr" sz="quarter" idx="11"/>
          </p:nvPr>
        </p:nvSpPr>
        <p:spPr>
          <a:xfrm>
            <a:off x="1127759" y="6423978"/>
            <a:ext cx="5745379" cy="365125"/>
          </a:xfrm>
        </p:spPr>
        <p:txBody>
          <a:bodyPr/>
          <a:lstStyle/>
          <a:p>
            <a:r>
              <a:rPr lang="en-US"/>
              <a:t>Copyright © 2023, Oracle and/or its affiliates  |  Confidential: Internal/Restricted/Highly Restricted</a:t>
            </a:r>
            <a:endParaRPr lang="en-US" dirty="0"/>
          </a:p>
        </p:txBody>
      </p:sp>
      <p:sp>
        <p:nvSpPr>
          <p:cNvPr id="74" name="Slide Number Placeholder 7">
            <a:extLst>
              <a:ext uri="{FF2B5EF4-FFF2-40B4-BE49-F238E27FC236}">
                <a16:creationId xmlns:a16="http://schemas.microsoft.com/office/drawing/2014/main" id="{87AB53AD-8F6F-3E4C-BAB1-DFF6D1741FFF}"/>
              </a:ext>
            </a:extLst>
          </p:cNvPr>
          <p:cNvSpPr>
            <a:spLocks noGrp="1"/>
          </p:cNvSpPr>
          <p:nvPr>
            <p:ph type="sldNum" sz="quarter" idx="12"/>
          </p:nvPr>
        </p:nvSpPr>
        <p:spPr>
          <a:xfrm>
            <a:off x="762000" y="6423660"/>
            <a:ext cx="365760" cy="365760"/>
          </a:xfrm>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965106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guide id="2" pos="4512">
          <p15:clr>
            <a:srgbClr val="FBAE40"/>
          </p15:clr>
        </p15:guide>
        <p15:guide id="3" orient="horz" pos="3672">
          <p15:clr>
            <a:srgbClr val="FBAE40"/>
          </p15:clr>
        </p15:guide>
        <p15:guide id="4" orient="horz" pos="3144">
          <p15:clr>
            <a:srgbClr val="FBAE40"/>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Light - Icon Page">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FC641C8C-B045-47F2-8811-67AA362494E8}"/>
              </a:ext>
            </a:extLst>
          </p:cNvPr>
          <p:cNvSpPr>
            <a:spLocks noGrp="1"/>
          </p:cNvSpPr>
          <p:nvPr>
            <p:ph type="title" hasCustomPrompt="1"/>
          </p:nvPr>
        </p:nvSpPr>
        <p:spPr>
          <a:xfrm>
            <a:off x="768875" y="508000"/>
            <a:ext cx="10671048" cy="822960"/>
          </a:xfrm>
        </p:spPr>
        <p:txBody>
          <a:bodyPr/>
          <a:lstStyle>
            <a:lvl1pPr>
              <a:defRPr/>
            </a:lvl1pPr>
          </a:lstStyle>
          <a:p>
            <a:r>
              <a:rPr lang="en-US" dirty="0"/>
              <a:t>Title (icons with text)</a:t>
            </a:r>
          </a:p>
        </p:txBody>
      </p:sp>
      <p:sp>
        <p:nvSpPr>
          <p:cNvPr id="48" name="Content Placeholder 3">
            <a:extLst>
              <a:ext uri="{FF2B5EF4-FFF2-40B4-BE49-F238E27FC236}">
                <a16:creationId xmlns:a16="http://schemas.microsoft.com/office/drawing/2014/main" id="{D0ED8964-E827-4B6C-B0C5-A5F20EA89E29}"/>
              </a:ext>
            </a:extLst>
          </p:cNvPr>
          <p:cNvSpPr>
            <a:spLocks noGrp="1" noChangeAspect="1"/>
          </p:cNvSpPr>
          <p:nvPr>
            <p:ph sz="quarter" idx="116" hasCustomPrompt="1"/>
          </p:nvPr>
        </p:nvSpPr>
        <p:spPr>
          <a:xfrm>
            <a:off x="960746" y="1839914"/>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49" name="Text Field 3">
            <a:extLst>
              <a:ext uri="{FF2B5EF4-FFF2-40B4-BE49-F238E27FC236}">
                <a16:creationId xmlns:a16="http://schemas.microsoft.com/office/drawing/2014/main" id="{AA22CAAB-5543-4149-AB91-50F4C3914A28}"/>
              </a:ext>
            </a:extLst>
          </p:cNvPr>
          <p:cNvSpPr>
            <a:spLocks noGrp="1"/>
          </p:cNvSpPr>
          <p:nvPr>
            <p:ph type="body" sz="quarter" idx="58"/>
          </p:nvPr>
        </p:nvSpPr>
        <p:spPr>
          <a:xfrm>
            <a:off x="675442" y="2816679"/>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US"/>
              <a:t>Click to edit Master text styles</a:t>
            </a:r>
          </a:p>
        </p:txBody>
      </p:sp>
      <p:sp>
        <p:nvSpPr>
          <p:cNvPr id="50" name="Content Placeholder 3">
            <a:extLst>
              <a:ext uri="{FF2B5EF4-FFF2-40B4-BE49-F238E27FC236}">
                <a16:creationId xmlns:a16="http://schemas.microsoft.com/office/drawing/2014/main" id="{56B5CFEE-EC53-4540-B5F2-68172FCC98A9}"/>
              </a:ext>
            </a:extLst>
          </p:cNvPr>
          <p:cNvSpPr>
            <a:spLocks noGrp="1" noChangeAspect="1"/>
          </p:cNvSpPr>
          <p:nvPr>
            <p:ph sz="quarter" idx="117" hasCustomPrompt="1"/>
          </p:nvPr>
        </p:nvSpPr>
        <p:spPr>
          <a:xfrm>
            <a:off x="2524963" y="1839914"/>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51" name="Text Field 3">
            <a:extLst>
              <a:ext uri="{FF2B5EF4-FFF2-40B4-BE49-F238E27FC236}">
                <a16:creationId xmlns:a16="http://schemas.microsoft.com/office/drawing/2014/main" id="{EAD631D9-FD20-411A-8C3F-1D877F6C14AE}"/>
              </a:ext>
            </a:extLst>
          </p:cNvPr>
          <p:cNvSpPr>
            <a:spLocks noGrp="1"/>
          </p:cNvSpPr>
          <p:nvPr>
            <p:ph type="body" sz="quarter" idx="118"/>
          </p:nvPr>
        </p:nvSpPr>
        <p:spPr>
          <a:xfrm>
            <a:off x="2239659" y="2816679"/>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US"/>
              <a:t>Click to edit Master text styles</a:t>
            </a:r>
          </a:p>
        </p:txBody>
      </p:sp>
      <p:sp>
        <p:nvSpPr>
          <p:cNvPr id="52" name="Content Placeholder 3">
            <a:extLst>
              <a:ext uri="{FF2B5EF4-FFF2-40B4-BE49-F238E27FC236}">
                <a16:creationId xmlns:a16="http://schemas.microsoft.com/office/drawing/2014/main" id="{5EE6B461-93FA-473C-A13D-52CD5DE6C96A}"/>
              </a:ext>
            </a:extLst>
          </p:cNvPr>
          <p:cNvSpPr>
            <a:spLocks noGrp="1" noChangeAspect="1"/>
          </p:cNvSpPr>
          <p:nvPr>
            <p:ph sz="quarter" idx="119" hasCustomPrompt="1"/>
          </p:nvPr>
        </p:nvSpPr>
        <p:spPr>
          <a:xfrm>
            <a:off x="4089180" y="1839914"/>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53" name="Text Field 3">
            <a:extLst>
              <a:ext uri="{FF2B5EF4-FFF2-40B4-BE49-F238E27FC236}">
                <a16:creationId xmlns:a16="http://schemas.microsoft.com/office/drawing/2014/main" id="{13B64761-C88B-4217-A230-3CDF5204463C}"/>
              </a:ext>
            </a:extLst>
          </p:cNvPr>
          <p:cNvSpPr>
            <a:spLocks noGrp="1"/>
          </p:cNvSpPr>
          <p:nvPr>
            <p:ph type="body" sz="quarter" idx="120"/>
          </p:nvPr>
        </p:nvSpPr>
        <p:spPr>
          <a:xfrm>
            <a:off x="3803876" y="2816679"/>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US"/>
              <a:t>Click to edit Master text styles</a:t>
            </a:r>
          </a:p>
        </p:txBody>
      </p:sp>
      <p:sp>
        <p:nvSpPr>
          <p:cNvPr id="66" name="Content Placeholder 3">
            <a:extLst>
              <a:ext uri="{FF2B5EF4-FFF2-40B4-BE49-F238E27FC236}">
                <a16:creationId xmlns:a16="http://schemas.microsoft.com/office/drawing/2014/main" id="{6FFB3D80-36F9-462B-9288-7B5980A84355}"/>
              </a:ext>
            </a:extLst>
          </p:cNvPr>
          <p:cNvSpPr>
            <a:spLocks noGrp="1" noChangeAspect="1"/>
          </p:cNvSpPr>
          <p:nvPr>
            <p:ph sz="quarter" idx="121" hasCustomPrompt="1"/>
          </p:nvPr>
        </p:nvSpPr>
        <p:spPr>
          <a:xfrm>
            <a:off x="5653397" y="1839914"/>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68" name="Text Field 3">
            <a:extLst>
              <a:ext uri="{FF2B5EF4-FFF2-40B4-BE49-F238E27FC236}">
                <a16:creationId xmlns:a16="http://schemas.microsoft.com/office/drawing/2014/main" id="{BB3427CF-A6AB-4A0C-B656-B50726C4AA7B}"/>
              </a:ext>
            </a:extLst>
          </p:cNvPr>
          <p:cNvSpPr>
            <a:spLocks noGrp="1"/>
          </p:cNvSpPr>
          <p:nvPr>
            <p:ph type="body" sz="quarter" idx="122"/>
          </p:nvPr>
        </p:nvSpPr>
        <p:spPr>
          <a:xfrm>
            <a:off x="5368093" y="2816679"/>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US"/>
              <a:t>Click to edit Master text styles</a:t>
            </a:r>
          </a:p>
        </p:txBody>
      </p:sp>
      <p:sp>
        <p:nvSpPr>
          <p:cNvPr id="70" name="Content Placeholder 3">
            <a:extLst>
              <a:ext uri="{FF2B5EF4-FFF2-40B4-BE49-F238E27FC236}">
                <a16:creationId xmlns:a16="http://schemas.microsoft.com/office/drawing/2014/main" id="{B46B789B-834A-4414-A31F-91616471C65F}"/>
              </a:ext>
            </a:extLst>
          </p:cNvPr>
          <p:cNvSpPr>
            <a:spLocks noGrp="1" noChangeAspect="1"/>
          </p:cNvSpPr>
          <p:nvPr>
            <p:ph sz="quarter" idx="123" hasCustomPrompt="1"/>
          </p:nvPr>
        </p:nvSpPr>
        <p:spPr>
          <a:xfrm>
            <a:off x="7217614" y="1839914"/>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71" name="Text Field 3">
            <a:extLst>
              <a:ext uri="{FF2B5EF4-FFF2-40B4-BE49-F238E27FC236}">
                <a16:creationId xmlns:a16="http://schemas.microsoft.com/office/drawing/2014/main" id="{352107C9-A23F-439B-85BC-15921691F6E6}"/>
              </a:ext>
            </a:extLst>
          </p:cNvPr>
          <p:cNvSpPr>
            <a:spLocks noGrp="1"/>
          </p:cNvSpPr>
          <p:nvPr>
            <p:ph type="body" sz="quarter" idx="124"/>
          </p:nvPr>
        </p:nvSpPr>
        <p:spPr>
          <a:xfrm>
            <a:off x="6932310" y="2816679"/>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US"/>
              <a:t>Click to edit Master text styles</a:t>
            </a:r>
          </a:p>
        </p:txBody>
      </p:sp>
      <p:sp>
        <p:nvSpPr>
          <p:cNvPr id="75" name="Content Placeholder 3">
            <a:extLst>
              <a:ext uri="{FF2B5EF4-FFF2-40B4-BE49-F238E27FC236}">
                <a16:creationId xmlns:a16="http://schemas.microsoft.com/office/drawing/2014/main" id="{32474524-B7ED-44DA-9E53-C675E890FAE7}"/>
              </a:ext>
            </a:extLst>
          </p:cNvPr>
          <p:cNvSpPr>
            <a:spLocks noGrp="1" noChangeAspect="1"/>
          </p:cNvSpPr>
          <p:nvPr>
            <p:ph sz="quarter" idx="125" hasCustomPrompt="1"/>
          </p:nvPr>
        </p:nvSpPr>
        <p:spPr>
          <a:xfrm>
            <a:off x="8781831" y="1839914"/>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76" name="Text Field 3">
            <a:extLst>
              <a:ext uri="{FF2B5EF4-FFF2-40B4-BE49-F238E27FC236}">
                <a16:creationId xmlns:a16="http://schemas.microsoft.com/office/drawing/2014/main" id="{7B2952CC-2E2B-4938-83E1-D030E0E3428A}"/>
              </a:ext>
            </a:extLst>
          </p:cNvPr>
          <p:cNvSpPr>
            <a:spLocks noGrp="1"/>
          </p:cNvSpPr>
          <p:nvPr>
            <p:ph type="body" sz="quarter" idx="126"/>
          </p:nvPr>
        </p:nvSpPr>
        <p:spPr>
          <a:xfrm>
            <a:off x="8496527" y="2816679"/>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US"/>
              <a:t>Click to edit Master text styles</a:t>
            </a:r>
          </a:p>
        </p:txBody>
      </p:sp>
      <p:sp>
        <p:nvSpPr>
          <p:cNvPr id="77" name="Content Placeholder 3">
            <a:extLst>
              <a:ext uri="{FF2B5EF4-FFF2-40B4-BE49-F238E27FC236}">
                <a16:creationId xmlns:a16="http://schemas.microsoft.com/office/drawing/2014/main" id="{8359E907-3F2A-4881-BF9B-856DE3F9D1C9}"/>
              </a:ext>
            </a:extLst>
          </p:cNvPr>
          <p:cNvSpPr>
            <a:spLocks noGrp="1" noChangeAspect="1"/>
          </p:cNvSpPr>
          <p:nvPr>
            <p:ph sz="quarter" idx="127" hasCustomPrompt="1"/>
          </p:nvPr>
        </p:nvSpPr>
        <p:spPr>
          <a:xfrm>
            <a:off x="10346046" y="1839914"/>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78" name="Text Field 3">
            <a:extLst>
              <a:ext uri="{FF2B5EF4-FFF2-40B4-BE49-F238E27FC236}">
                <a16:creationId xmlns:a16="http://schemas.microsoft.com/office/drawing/2014/main" id="{73CC30D8-A19C-4027-A2AF-B4A5F17D99AA}"/>
              </a:ext>
            </a:extLst>
          </p:cNvPr>
          <p:cNvSpPr>
            <a:spLocks noGrp="1"/>
          </p:cNvSpPr>
          <p:nvPr>
            <p:ph type="body" sz="quarter" idx="128"/>
          </p:nvPr>
        </p:nvSpPr>
        <p:spPr>
          <a:xfrm>
            <a:off x="10060742" y="2816679"/>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US"/>
              <a:t>Click to edit Master text styles</a:t>
            </a:r>
          </a:p>
        </p:txBody>
      </p:sp>
      <p:sp>
        <p:nvSpPr>
          <p:cNvPr id="79" name="Content Placeholder 3">
            <a:extLst>
              <a:ext uri="{FF2B5EF4-FFF2-40B4-BE49-F238E27FC236}">
                <a16:creationId xmlns:a16="http://schemas.microsoft.com/office/drawing/2014/main" id="{CE706D27-D923-4F0F-A810-7534987EAE54}"/>
              </a:ext>
            </a:extLst>
          </p:cNvPr>
          <p:cNvSpPr>
            <a:spLocks noGrp="1" noChangeAspect="1"/>
          </p:cNvSpPr>
          <p:nvPr>
            <p:ph sz="quarter" idx="129" hasCustomPrompt="1"/>
          </p:nvPr>
        </p:nvSpPr>
        <p:spPr>
          <a:xfrm>
            <a:off x="960746" y="3447353"/>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80" name="Text Field 3">
            <a:extLst>
              <a:ext uri="{FF2B5EF4-FFF2-40B4-BE49-F238E27FC236}">
                <a16:creationId xmlns:a16="http://schemas.microsoft.com/office/drawing/2014/main" id="{F282602A-DDA0-4AA2-ACBF-9F443A6BDF22}"/>
              </a:ext>
            </a:extLst>
          </p:cNvPr>
          <p:cNvSpPr>
            <a:spLocks noGrp="1"/>
          </p:cNvSpPr>
          <p:nvPr>
            <p:ph type="body" sz="quarter" idx="130"/>
          </p:nvPr>
        </p:nvSpPr>
        <p:spPr>
          <a:xfrm>
            <a:off x="675442" y="4424118"/>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US"/>
              <a:t>Click to edit Master text styles</a:t>
            </a:r>
          </a:p>
        </p:txBody>
      </p:sp>
      <p:sp>
        <p:nvSpPr>
          <p:cNvPr id="81" name="Content Placeholder 3">
            <a:extLst>
              <a:ext uri="{FF2B5EF4-FFF2-40B4-BE49-F238E27FC236}">
                <a16:creationId xmlns:a16="http://schemas.microsoft.com/office/drawing/2014/main" id="{75C08B06-9B7C-49AF-9B83-BB8D9C936093}"/>
              </a:ext>
            </a:extLst>
          </p:cNvPr>
          <p:cNvSpPr>
            <a:spLocks noGrp="1" noChangeAspect="1"/>
          </p:cNvSpPr>
          <p:nvPr>
            <p:ph sz="quarter" idx="131" hasCustomPrompt="1"/>
          </p:nvPr>
        </p:nvSpPr>
        <p:spPr>
          <a:xfrm>
            <a:off x="2524963" y="3447353"/>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82" name="Text Field 3">
            <a:extLst>
              <a:ext uri="{FF2B5EF4-FFF2-40B4-BE49-F238E27FC236}">
                <a16:creationId xmlns:a16="http://schemas.microsoft.com/office/drawing/2014/main" id="{4DB0CA91-E7F1-46C8-87B3-60C5EC2FC53B}"/>
              </a:ext>
            </a:extLst>
          </p:cNvPr>
          <p:cNvSpPr>
            <a:spLocks noGrp="1"/>
          </p:cNvSpPr>
          <p:nvPr>
            <p:ph type="body" sz="quarter" idx="132"/>
          </p:nvPr>
        </p:nvSpPr>
        <p:spPr>
          <a:xfrm>
            <a:off x="2239659" y="4424118"/>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US"/>
              <a:t>Click to edit Master text styles</a:t>
            </a:r>
          </a:p>
        </p:txBody>
      </p:sp>
      <p:sp>
        <p:nvSpPr>
          <p:cNvPr id="83" name="Content Placeholder 3">
            <a:extLst>
              <a:ext uri="{FF2B5EF4-FFF2-40B4-BE49-F238E27FC236}">
                <a16:creationId xmlns:a16="http://schemas.microsoft.com/office/drawing/2014/main" id="{16BBB544-597B-4A72-9282-674CB9848686}"/>
              </a:ext>
            </a:extLst>
          </p:cNvPr>
          <p:cNvSpPr>
            <a:spLocks noGrp="1" noChangeAspect="1"/>
          </p:cNvSpPr>
          <p:nvPr>
            <p:ph sz="quarter" idx="133" hasCustomPrompt="1"/>
          </p:nvPr>
        </p:nvSpPr>
        <p:spPr>
          <a:xfrm>
            <a:off x="4089180" y="3447353"/>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84" name="Text Field 3">
            <a:extLst>
              <a:ext uri="{FF2B5EF4-FFF2-40B4-BE49-F238E27FC236}">
                <a16:creationId xmlns:a16="http://schemas.microsoft.com/office/drawing/2014/main" id="{7AC290CE-A374-44ED-A8BC-38C75911BE24}"/>
              </a:ext>
            </a:extLst>
          </p:cNvPr>
          <p:cNvSpPr>
            <a:spLocks noGrp="1"/>
          </p:cNvSpPr>
          <p:nvPr>
            <p:ph type="body" sz="quarter" idx="134"/>
          </p:nvPr>
        </p:nvSpPr>
        <p:spPr>
          <a:xfrm>
            <a:off x="3803876" y="4424118"/>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US"/>
              <a:t>Click to edit Master text styles</a:t>
            </a:r>
          </a:p>
        </p:txBody>
      </p:sp>
      <p:sp>
        <p:nvSpPr>
          <p:cNvPr id="85" name="Content Placeholder 3">
            <a:extLst>
              <a:ext uri="{FF2B5EF4-FFF2-40B4-BE49-F238E27FC236}">
                <a16:creationId xmlns:a16="http://schemas.microsoft.com/office/drawing/2014/main" id="{8C347441-A697-44D2-B16E-9752F0B64793}"/>
              </a:ext>
            </a:extLst>
          </p:cNvPr>
          <p:cNvSpPr>
            <a:spLocks noGrp="1" noChangeAspect="1"/>
          </p:cNvSpPr>
          <p:nvPr>
            <p:ph sz="quarter" idx="135" hasCustomPrompt="1"/>
          </p:nvPr>
        </p:nvSpPr>
        <p:spPr>
          <a:xfrm>
            <a:off x="5653397" y="3447353"/>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86" name="Text Field 3">
            <a:extLst>
              <a:ext uri="{FF2B5EF4-FFF2-40B4-BE49-F238E27FC236}">
                <a16:creationId xmlns:a16="http://schemas.microsoft.com/office/drawing/2014/main" id="{0C7E56E9-6DD6-4E43-8B29-5F1D0EEBAEC4}"/>
              </a:ext>
            </a:extLst>
          </p:cNvPr>
          <p:cNvSpPr>
            <a:spLocks noGrp="1"/>
          </p:cNvSpPr>
          <p:nvPr>
            <p:ph type="body" sz="quarter" idx="136"/>
          </p:nvPr>
        </p:nvSpPr>
        <p:spPr>
          <a:xfrm>
            <a:off x="5368093" y="4424118"/>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US"/>
              <a:t>Click to edit Master text styles</a:t>
            </a:r>
          </a:p>
        </p:txBody>
      </p:sp>
      <p:sp>
        <p:nvSpPr>
          <p:cNvPr id="87" name="Content Placeholder 3">
            <a:extLst>
              <a:ext uri="{FF2B5EF4-FFF2-40B4-BE49-F238E27FC236}">
                <a16:creationId xmlns:a16="http://schemas.microsoft.com/office/drawing/2014/main" id="{E3102B37-41B0-446D-BE06-902984FD0F68}"/>
              </a:ext>
            </a:extLst>
          </p:cNvPr>
          <p:cNvSpPr>
            <a:spLocks noGrp="1" noChangeAspect="1"/>
          </p:cNvSpPr>
          <p:nvPr>
            <p:ph sz="quarter" idx="137" hasCustomPrompt="1"/>
          </p:nvPr>
        </p:nvSpPr>
        <p:spPr>
          <a:xfrm>
            <a:off x="7217614" y="3447353"/>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88" name="Text Field 3">
            <a:extLst>
              <a:ext uri="{FF2B5EF4-FFF2-40B4-BE49-F238E27FC236}">
                <a16:creationId xmlns:a16="http://schemas.microsoft.com/office/drawing/2014/main" id="{AFEE8E59-2F1B-4E93-ACAA-AEE3619C70E2}"/>
              </a:ext>
            </a:extLst>
          </p:cNvPr>
          <p:cNvSpPr>
            <a:spLocks noGrp="1"/>
          </p:cNvSpPr>
          <p:nvPr>
            <p:ph type="body" sz="quarter" idx="138"/>
          </p:nvPr>
        </p:nvSpPr>
        <p:spPr>
          <a:xfrm>
            <a:off x="6932310" y="4424118"/>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US"/>
              <a:t>Click to edit Master text styles</a:t>
            </a:r>
          </a:p>
        </p:txBody>
      </p:sp>
      <p:sp>
        <p:nvSpPr>
          <p:cNvPr id="89" name="Content Placeholder 3">
            <a:extLst>
              <a:ext uri="{FF2B5EF4-FFF2-40B4-BE49-F238E27FC236}">
                <a16:creationId xmlns:a16="http://schemas.microsoft.com/office/drawing/2014/main" id="{8BA08E53-23A2-4BEC-B9A3-C58B87A861DC}"/>
              </a:ext>
            </a:extLst>
          </p:cNvPr>
          <p:cNvSpPr>
            <a:spLocks noGrp="1" noChangeAspect="1"/>
          </p:cNvSpPr>
          <p:nvPr>
            <p:ph sz="quarter" idx="139" hasCustomPrompt="1"/>
          </p:nvPr>
        </p:nvSpPr>
        <p:spPr>
          <a:xfrm>
            <a:off x="8781831" y="3447353"/>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90" name="Text Field 3">
            <a:extLst>
              <a:ext uri="{FF2B5EF4-FFF2-40B4-BE49-F238E27FC236}">
                <a16:creationId xmlns:a16="http://schemas.microsoft.com/office/drawing/2014/main" id="{850B8E18-DF5F-42A4-AE01-230737F487FE}"/>
              </a:ext>
            </a:extLst>
          </p:cNvPr>
          <p:cNvSpPr>
            <a:spLocks noGrp="1"/>
          </p:cNvSpPr>
          <p:nvPr>
            <p:ph type="body" sz="quarter" idx="140"/>
          </p:nvPr>
        </p:nvSpPr>
        <p:spPr>
          <a:xfrm>
            <a:off x="8496527" y="4424118"/>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US"/>
              <a:t>Click to edit Master text styles</a:t>
            </a:r>
          </a:p>
        </p:txBody>
      </p:sp>
      <p:sp>
        <p:nvSpPr>
          <p:cNvPr id="91" name="Content Placeholder 3">
            <a:extLst>
              <a:ext uri="{FF2B5EF4-FFF2-40B4-BE49-F238E27FC236}">
                <a16:creationId xmlns:a16="http://schemas.microsoft.com/office/drawing/2014/main" id="{CAA5D531-29D3-4EEA-BBB1-E72C7687AFB9}"/>
              </a:ext>
            </a:extLst>
          </p:cNvPr>
          <p:cNvSpPr>
            <a:spLocks noGrp="1" noChangeAspect="1"/>
          </p:cNvSpPr>
          <p:nvPr>
            <p:ph sz="quarter" idx="141" hasCustomPrompt="1"/>
          </p:nvPr>
        </p:nvSpPr>
        <p:spPr>
          <a:xfrm>
            <a:off x="10346046" y="3447353"/>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92" name="Text Field 3">
            <a:extLst>
              <a:ext uri="{FF2B5EF4-FFF2-40B4-BE49-F238E27FC236}">
                <a16:creationId xmlns:a16="http://schemas.microsoft.com/office/drawing/2014/main" id="{3064B959-3D80-45EB-A267-AEC898D6146D}"/>
              </a:ext>
            </a:extLst>
          </p:cNvPr>
          <p:cNvSpPr>
            <a:spLocks noGrp="1"/>
          </p:cNvSpPr>
          <p:nvPr>
            <p:ph type="body" sz="quarter" idx="142"/>
          </p:nvPr>
        </p:nvSpPr>
        <p:spPr>
          <a:xfrm>
            <a:off x="10060742" y="4424118"/>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US"/>
              <a:t>Click to edit Master text styles</a:t>
            </a:r>
          </a:p>
        </p:txBody>
      </p:sp>
      <p:sp>
        <p:nvSpPr>
          <p:cNvPr id="93" name="Content Placeholder 3">
            <a:extLst>
              <a:ext uri="{FF2B5EF4-FFF2-40B4-BE49-F238E27FC236}">
                <a16:creationId xmlns:a16="http://schemas.microsoft.com/office/drawing/2014/main" id="{F1BE6A50-C6C0-4547-A3E1-1706457FE1E5}"/>
              </a:ext>
            </a:extLst>
          </p:cNvPr>
          <p:cNvSpPr>
            <a:spLocks noGrp="1" noChangeAspect="1"/>
          </p:cNvSpPr>
          <p:nvPr>
            <p:ph sz="quarter" idx="143" hasCustomPrompt="1"/>
          </p:nvPr>
        </p:nvSpPr>
        <p:spPr>
          <a:xfrm>
            <a:off x="960746" y="5009453"/>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94" name="Text Field 3">
            <a:extLst>
              <a:ext uri="{FF2B5EF4-FFF2-40B4-BE49-F238E27FC236}">
                <a16:creationId xmlns:a16="http://schemas.microsoft.com/office/drawing/2014/main" id="{61CBE71A-B724-446C-83B2-1257404F4F78}"/>
              </a:ext>
            </a:extLst>
          </p:cNvPr>
          <p:cNvSpPr>
            <a:spLocks noGrp="1"/>
          </p:cNvSpPr>
          <p:nvPr>
            <p:ph type="body" sz="quarter" idx="144"/>
          </p:nvPr>
        </p:nvSpPr>
        <p:spPr>
          <a:xfrm>
            <a:off x="675442" y="5986218"/>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US"/>
              <a:t>Click to edit Master text styles</a:t>
            </a:r>
          </a:p>
        </p:txBody>
      </p:sp>
      <p:sp>
        <p:nvSpPr>
          <p:cNvPr id="95" name="Content Placeholder 3">
            <a:extLst>
              <a:ext uri="{FF2B5EF4-FFF2-40B4-BE49-F238E27FC236}">
                <a16:creationId xmlns:a16="http://schemas.microsoft.com/office/drawing/2014/main" id="{5580FB84-C043-4E0D-A4E6-2C00C21DBEAF}"/>
              </a:ext>
            </a:extLst>
          </p:cNvPr>
          <p:cNvSpPr>
            <a:spLocks noGrp="1" noChangeAspect="1"/>
          </p:cNvSpPr>
          <p:nvPr>
            <p:ph sz="quarter" idx="145" hasCustomPrompt="1"/>
          </p:nvPr>
        </p:nvSpPr>
        <p:spPr>
          <a:xfrm>
            <a:off x="2524963" y="5009453"/>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96" name="Text Field 3">
            <a:extLst>
              <a:ext uri="{FF2B5EF4-FFF2-40B4-BE49-F238E27FC236}">
                <a16:creationId xmlns:a16="http://schemas.microsoft.com/office/drawing/2014/main" id="{4D5E0180-A1B0-44D8-A0BD-4A7A0EC527CF}"/>
              </a:ext>
            </a:extLst>
          </p:cNvPr>
          <p:cNvSpPr>
            <a:spLocks noGrp="1"/>
          </p:cNvSpPr>
          <p:nvPr>
            <p:ph type="body" sz="quarter" idx="146"/>
          </p:nvPr>
        </p:nvSpPr>
        <p:spPr>
          <a:xfrm>
            <a:off x="2239659" y="5986218"/>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US"/>
              <a:t>Click to edit Master text styles</a:t>
            </a:r>
          </a:p>
        </p:txBody>
      </p:sp>
      <p:sp>
        <p:nvSpPr>
          <p:cNvPr id="97" name="Content Placeholder 3">
            <a:extLst>
              <a:ext uri="{FF2B5EF4-FFF2-40B4-BE49-F238E27FC236}">
                <a16:creationId xmlns:a16="http://schemas.microsoft.com/office/drawing/2014/main" id="{D4186708-DE83-4237-AE6B-ED6087C16493}"/>
              </a:ext>
            </a:extLst>
          </p:cNvPr>
          <p:cNvSpPr>
            <a:spLocks noGrp="1" noChangeAspect="1"/>
          </p:cNvSpPr>
          <p:nvPr>
            <p:ph sz="quarter" idx="147" hasCustomPrompt="1"/>
          </p:nvPr>
        </p:nvSpPr>
        <p:spPr>
          <a:xfrm>
            <a:off x="4089180" y="5009453"/>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98" name="Text Field 3">
            <a:extLst>
              <a:ext uri="{FF2B5EF4-FFF2-40B4-BE49-F238E27FC236}">
                <a16:creationId xmlns:a16="http://schemas.microsoft.com/office/drawing/2014/main" id="{907536B1-0BC5-4DE2-A1C9-D1BCB69DEFFF}"/>
              </a:ext>
            </a:extLst>
          </p:cNvPr>
          <p:cNvSpPr>
            <a:spLocks noGrp="1"/>
          </p:cNvSpPr>
          <p:nvPr>
            <p:ph type="body" sz="quarter" idx="148"/>
          </p:nvPr>
        </p:nvSpPr>
        <p:spPr>
          <a:xfrm>
            <a:off x="3803876" y="5986218"/>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US"/>
              <a:t>Click to edit Master text styles</a:t>
            </a:r>
          </a:p>
        </p:txBody>
      </p:sp>
      <p:sp>
        <p:nvSpPr>
          <p:cNvPr id="99" name="Content Placeholder 3">
            <a:extLst>
              <a:ext uri="{FF2B5EF4-FFF2-40B4-BE49-F238E27FC236}">
                <a16:creationId xmlns:a16="http://schemas.microsoft.com/office/drawing/2014/main" id="{EBC432E9-A691-46AE-AD39-1652950DB525}"/>
              </a:ext>
            </a:extLst>
          </p:cNvPr>
          <p:cNvSpPr>
            <a:spLocks noGrp="1" noChangeAspect="1"/>
          </p:cNvSpPr>
          <p:nvPr>
            <p:ph sz="quarter" idx="149" hasCustomPrompt="1"/>
          </p:nvPr>
        </p:nvSpPr>
        <p:spPr>
          <a:xfrm>
            <a:off x="5653397" y="5009453"/>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100" name="Text Field 3">
            <a:extLst>
              <a:ext uri="{FF2B5EF4-FFF2-40B4-BE49-F238E27FC236}">
                <a16:creationId xmlns:a16="http://schemas.microsoft.com/office/drawing/2014/main" id="{E80213A8-496F-4A2E-918B-86D44DFC898F}"/>
              </a:ext>
            </a:extLst>
          </p:cNvPr>
          <p:cNvSpPr>
            <a:spLocks noGrp="1"/>
          </p:cNvSpPr>
          <p:nvPr>
            <p:ph type="body" sz="quarter" idx="150"/>
          </p:nvPr>
        </p:nvSpPr>
        <p:spPr>
          <a:xfrm>
            <a:off x="5368093" y="5986218"/>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US"/>
              <a:t>Click to edit Master text styles</a:t>
            </a:r>
          </a:p>
        </p:txBody>
      </p:sp>
      <p:sp>
        <p:nvSpPr>
          <p:cNvPr id="101" name="Content Placeholder 3">
            <a:extLst>
              <a:ext uri="{FF2B5EF4-FFF2-40B4-BE49-F238E27FC236}">
                <a16:creationId xmlns:a16="http://schemas.microsoft.com/office/drawing/2014/main" id="{442F21CB-88E8-452C-B1FA-9D9DE9259BCD}"/>
              </a:ext>
            </a:extLst>
          </p:cNvPr>
          <p:cNvSpPr>
            <a:spLocks noGrp="1" noChangeAspect="1"/>
          </p:cNvSpPr>
          <p:nvPr>
            <p:ph sz="quarter" idx="151" hasCustomPrompt="1"/>
          </p:nvPr>
        </p:nvSpPr>
        <p:spPr>
          <a:xfrm>
            <a:off x="7217614" y="5009453"/>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102" name="Text Field 3">
            <a:extLst>
              <a:ext uri="{FF2B5EF4-FFF2-40B4-BE49-F238E27FC236}">
                <a16:creationId xmlns:a16="http://schemas.microsoft.com/office/drawing/2014/main" id="{080CC401-0899-4AEE-9B23-56B56603D2DF}"/>
              </a:ext>
            </a:extLst>
          </p:cNvPr>
          <p:cNvSpPr>
            <a:spLocks noGrp="1"/>
          </p:cNvSpPr>
          <p:nvPr>
            <p:ph type="body" sz="quarter" idx="152"/>
          </p:nvPr>
        </p:nvSpPr>
        <p:spPr>
          <a:xfrm>
            <a:off x="6932310" y="5986218"/>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US"/>
              <a:t>Click to edit Master text styles</a:t>
            </a:r>
          </a:p>
        </p:txBody>
      </p:sp>
      <p:sp>
        <p:nvSpPr>
          <p:cNvPr id="103" name="Content Placeholder 3">
            <a:extLst>
              <a:ext uri="{FF2B5EF4-FFF2-40B4-BE49-F238E27FC236}">
                <a16:creationId xmlns:a16="http://schemas.microsoft.com/office/drawing/2014/main" id="{012E9C41-D780-4C13-9BB5-DC26B440A662}"/>
              </a:ext>
            </a:extLst>
          </p:cNvPr>
          <p:cNvSpPr>
            <a:spLocks noGrp="1" noChangeAspect="1"/>
          </p:cNvSpPr>
          <p:nvPr>
            <p:ph sz="quarter" idx="153" hasCustomPrompt="1"/>
          </p:nvPr>
        </p:nvSpPr>
        <p:spPr>
          <a:xfrm>
            <a:off x="8781831" y="5009453"/>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104" name="Text Field 3">
            <a:extLst>
              <a:ext uri="{FF2B5EF4-FFF2-40B4-BE49-F238E27FC236}">
                <a16:creationId xmlns:a16="http://schemas.microsoft.com/office/drawing/2014/main" id="{35AD2BD3-5AA1-4118-8C7D-9F6697DA3C08}"/>
              </a:ext>
            </a:extLst>
          </p:cNvPr>
          <p:cNvSpPr>
            <a:spLocks noGrp="1"/>
          </p:cNvSpPr>
          <p:nvPr>
            <p:ph type="body" sz="quarter" idx="154"/>
          </p:nvPr>
        </p:nvSpPr>
        <p:spPr>
          <a:xfrm>
            <a:off x="8496527" y="5986218"/>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US"/>
              <a:t>Click to edit Master text styles</a:t>
            </a:r>
          </a:p>
        </p:txBody>
      </p:sp>
      <p:sp>
        <p:nvSpPr>
          <p:cNvPr id="105" name="Content Placeholder 3">
            <a:extLst>
              <a:ext uri="{FF2B5EF4-FFF2-40B4-BE49-F238E27FC236}">
                <a16:creationId xmlns:a16="http://schemas.microsoft.com/office/drawing/2014/main" id="{ACA73A24-612D-4638-BDFF-1FEC45110C48}"/>
              </a:ext>
            </a:extLst>
          </p:cNvPr>
          <p:cNvSpPr>
            <a:spLocks noGrp="1" noChangeAspect="1"/>
          </p:cNvSpPr>
          <p:nvPr>
            <p:ph sz="quarter" idx="155" hasCustomPrompt="1"/>
          </p:nvPr>
        </p:nvSpPr>
        <p:spPr>
          <a:xfrm>
            <a:off x="10346046" y="5009453"/>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106" name="Text Field 3">
            <a:extLst>
              <a:ext uri="{FF2B5EF4-FFF2-40B4-BE49-F238E27FC236}">
                <a16:creationId xmlns:a16="http://schemas.microsoft.com/office/drawing/2014/main" id="{9F1EF3F0-4C3E-4557-9BFB-3FD62D465A57}"/>
              </a:ext>
            </a:extLst>
          </p:cNvPr>
          <p:cNvSpPr>
            <a:spLocks noGrp="1"/>
          </p:cNvSpPr>
          <p:nvPr>
            <p:ph type="body" sz="quarter" idx="156"/>
          </p:nvPr>
        </p:nvSpPr>
        <p:spPr>
          <a:xfrm>
            <a:off x="10060742" y="5986218"/>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US"/>
              <a:t>Click to edit Master text styles</a:t>
            </a:r>
          </a:p>
        </p:txBody>
      </p:sp>
      <p:sp>
        <p:nvSpPr>
          <p:cNvPr id="72" name="Date Placeholder 2">
            <a:extLst>
              <a:ext uri="{FF2B5EF4-FFF2-40B4-BE49-F238E27FC236}">
                <a16:creationId xmlns:a16="http://schemas.microsoft.com/office/drawing/2014/main" id="{17F69D7C-D5CB-2441-A601-14C342CD78D6}"/>
              </a:ext>
            </a:extLst>
          </p:cNvPr>
          <p:cNvSpPr>
            <a:spLocks noGrp="1"/>
          </p:cNvSpPr>
          <p:nvPr>
            <p:ph type="dt" sz="half" idx="10"/>
          </p:nvPr>
        </p:nvSpPr>
        <p:spPr>
          <a:xfrm>
            <a:off x="6873138" y="6425604"/>
            <a:ext cx="2743200" cy="363500"/>
          </a:xfrm>
        </p:spPr>
        <p:txBody>
          <a:bodyPr/>
          <a:lstStyle/>
          <a:p>
            <a:r>
              <a:rPr lang="en-US"/>
              <a:t>[Date]</a:t>
            </a:r>
            <a:endParaRPr lang="en-US" dirty="0"/>
          </a:p>
        </p:txBody>
      </p:sp>
      <p:sp>
        <p:nvSpPr>
          <p:cNvPr id="73" name="Footer Placeholder 4">
            <a:extLst>
              <a:ext uri="{FF2B5EF4-FFF2-40B4-BE49-F238E27FC236}">
                <a16:creationId xmlns:a16="http://schemas.microsoft.com/office/drawing/2014/main" id="{C1282016-2D58-9D4A-8084-1A80F76FC819}"/>
              </a:ext>
            </a:extLst>
          </p:cNvPr>
          <p:cNvSpPr>
            <a:spLocks noGrp="1"/>
          </p:cNvSpPr>
          <p:nvPr>
            <p:ph type="ftr" sz="quarter" idx="11"/>
          </p:nvPr>
        </p:nvSpPr>
        <p:spPr>
          <a:xfrm>
            <a:off x="1127759" y="6423978"/>
            <a:ext cx="5745379" cy="365125"/>
          </a:xfrm>
        </p:spPr>
        <p:txBody>
          <a:bodyPr/>
          <a:lstStyle/>
          <a:p>
            <a:r>
              <a:rPr lang="en-US"/>
              <a:t>Copyright © 2023, Oracle and/or its affiliates  |  Confidential: Internal/Restricted/Highly Restricted</a:t>
            </a:r>
            <a:endParaRPr lang="en-US" dirty="0"/>
          </a:p>
        </p:txBody>
      </p:sp>
      <p:sp>
        <p:nvSpPr>
          <p:cNvPr id="74" name="Slide Number Placeholder 7">
            <a:extLst>
              <a:ext uri="{FF2B5EF4-FFF2-40B4-BE49-F238E27FC236}">
                <a16:creationId xmlns:a16="http://schemas.microsoft.com/office/drawing/2014/main" id="{5279F801-3E62-C942-B5A8-D89A5029CD29}"/>
              </a:ext>
            </a:extLst>
          </p:cNvPr>
          <p:cNvSpPr>
            <a:spLocks noGrp="1"/>
          </p:cNvSpPr>
          <p:nvPr>
            <p:ph type="sldNum" sz="quarter" idx="12"/>
          </p:nvPr>
        </p:nvSpPr>
        <p:spPr>
          <a:xfrm>
            <a:off x="762000" y="6423660"/>
            <a:ext cx="365760" cy="365760"/>
          </a:xfrm>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28921343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guide id="2" pos="4512">
          <p15:clr>
            <a:srgbClr val="FBAE40"/>
          </p15:clr>
        </p15:guide>
        <p15:guide id="3" orient="horz" pos="3672">
          <p15:clr>
            <a:srgbClr val="FBAE40"/>
          </p15:clr>
        </p15:guide>
        <p15:guide id="4" orient="horz" pos="3792">
          <p15:clr>
            <a:srgbClr val="FBAE40"/>
          </p15:clr>
        </p15:guide>
      </p15:sldGuideLst>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Light - Divider_Pillar">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C8A9AF7-F5CE-844F-BBE4-0C983CB99BBE}"/>
              </a:ext>
              <a:ext uri="{C183D7F6-B498-43B3-948B-1728B52AA6E4}">
                <adec:decorative xmlns:adec="http://schemas.microsoft.com/office/drawing/2017/decorative" val="1"/>
              </a:ext>
            </a:extLst>
          </p:cNvPr>
          <p:cNvPicPr>
            <a:picLocks noChangeAspect="1"/>
          </p:cNvPicPr>
          <p:nvPr userDrawn="1"/>
        </p:nvPicPr>
        <p:blipFill>
          <a:blip r:embed="rId2">
            <a:alphaModFix amt="40000"/>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1" name="Rectangle 10">
            <a:extLst>
              <a:ext uri="{FF2B5EF4-FFF2-40B4-BE49-F238E27FC236}">
                <a16:creationId xmlns:a16="http://schemas.microsoft.com/office/drawing/2014/main" id="{7B4D86BA-0324-4CFB-8752-C34AB1C7DA95}"/>
              </a:ext>
              <a:ext uri="{C183D7F6-B498-43B3-948B-1728B52AA6E4}">
                <adec:decorative xmlns:adec="http://schemas.microsoft.com/office/drawing/2017/decorative" val="1"/>
              </a:ext>
            </a:extLst>
          </p:cNvPr>
          <p:cNvSpPr/>
          <p:nvPr userDrawn="1"/>
        </p:nvSpPr>
        <p:spPr>
          <a:xfrm>
            <a:off x="783878" y="3804904"/>
            <a:ext cx="301752" cy="4571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F6BEA035-D7A5-4B84-9F05-5163378E9E57}"/>
              </a:ext>
            </a:extLst>
          </p:cNvPr>
          <p:cNvSpPr>
            <a:spLocks noGrp="1"/>
          </p:cNvSpPr>
          <p:nvPr>
            <p:ph type="title" hasCustomPrompt="1"/>
          </p:nvPr>
        </p:nvSpPr>
        <p:spPr>
          <a:xfrm>
            <a:off x="768871" y="2337132"/>
            <a:ext cx="10158984" cy="1280160"/>
          </a:xfrm>
          <a:noFill/>
        </p:spPr>
        <p:txBody>
          <a:bodyPr vert="horz" wrap="square" lIns="0" tIns="0" rIns="0" bIns="0" rtlCol="0" anchor="b">
            <a:noAutofit/>
          </a:bodyPr>
          <a:lstStyle>
            <a:lvl1pPr>
              <a:lnSpc>
                <a:spcPct val="95000"/>
              </a:lnSpc>
              <a:defRPr lang="en-US" sz="4000" b="0" dirty="0">
                <a:latin typeface="+mj-lt"/>
              </a:defRPr>
            </a:lvl1pPr>
          </a:lstStyle>
          <a:p>
            <a:pPr lvl="0">
              <a:lnSpc>
                <a:spcPct val="100000"/>
              </a:lnSpc>
            </a:pPr>
            <a:r>
              <a:rPr lang="en-US" dirty="0"/>
              <a:t>Click to add divider title (up to two lines)</a:t>
            </a:r>
          </a:p>
        </p:txBody>
      </p:sp>
      <p:sp>
        <p:nvSpPr>
          <p:cNvPr id="9" name="Subhead">
            <a:extLst>
              <a:ext uri="{FF2B5EF4-FFF2-40B4-BE49-F238E27FC236}">
                <a16:creationId xmlns:a16="http://schemas.microsoft.com/office/drawing/2014/main" id="{7CDB1F3E-E2D2-44FE-A725-E3ED1480C83B}"/>
              </a:ext>
            </a:extLst>
          </p:cNvPr>
          <p:cNvSpPr>
            <a:spLocks noGrp="1"/>
          </p:cNvSpPr>
          <p:nvPr>
            <p:ph type="body" sz="quarter" idx="33" hasCustomPrompt="1"/>
          </p:nvPr>
        </p:nvSpPr>
        <p:spPr>
          <a:xfrm>
            <a:off x="776689" y="4135193"/>
            <a:ext cx="10158984" cy="681251"/>
          </a:xfrm>
          <a:prstGeom prst="rect">
            <a:avLst/>
          </a:prstGeom>
          <a:noFill/>
        </p:spPr>
        <p:txBody>
          <a:bodyPr>
            <a:noAutofit/>
          </a:bodyPr>
          <a:lstStyle>
            <a:lvl1pPr marL="0" marR="0" indent="0" algn="l" defTabSz="914400" rtl="0" eaLnBrk="1" fontAlgn="auto" latinLnBrk="0" hangingPunct="1">
              <a:lnSpc>
                <a:spcPct val="95000"/>
              </a:lnSpc>
              <a:spcBef>
                <a:spcPts val="600"/>
              </a:spcBef>
              <a:spcAft>
                <a:spcPts val="0"/>
              </a:spcAft>
              <a:buClrTx/>
              <a:buSzTx/>
              <a:buFont typeface="Arial" panose="020B0604020202020204" pitchFamily="34" charset="0"/>
              <a:buNone/>
              <a:tabLst/>
              <a:defRPr sz="1800" b="0">
                <a:solidFill>
                  <a:schemeClr val="accent4"/>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a:t>
            </a:r>
          </a:p>
        </p:txBody>
      </p:sp>
      <p:sp>
        <p:nvSpPr>
          <p:cNvPr id="8" name="Slide Number Placeholder 7">
            <a:extLst>
              <a:ext uri="{FF2B5EF4-FFF2-40B4-BE49-F238E27FC236}">
                <a16:creationId xmlns:a16="http://schemas.microsoft.com/office/drawing/2014/main" id="{AC119101-EC6A-4B95-9940-BAB31432AD02}"/>
              </a:ext>
            </a:extLst>
          </p:cNvPr>
          <p:cNvSpPr>
            <a:spLocks noGrp="1"/>
          </p:cNvSpPr>
          <p:nvPr>
            <p:ph type="sldNum" sz="quarter" idx="12"/>
          </p:nvPr>
        </p:nvSpPr>
        <p:spPr/>
        <p:txBody>
          <a:bodyPr/>
          <a:lstStyle/>
          <a:p>
            <a:fld id="{345D60D9-5372-5F40-9443-0F9AE5BDC3C8}" type="slidenum">
              <a:rPr lang="en-US" smtClean="0"/>
              <a:pPr/>
              <a:t>‹#›</a:t>
            </a:fld>
            <a:endParaRPr lang="en-US" dirty="0"/>
          </a:p>
        </p:txBody>
      </p:sp>
      <p:sp>
        <p:nvSpPr>
          <p:cNvPr id="5" name="Footer Placeholder 4">
            <a:extLst>
              <a:ext uri="{FF2B5EF4-FFF2-40B4-BE49-F238E27FC236}">
                <a16:creationId xmlns:a16="http://schemas.microsoft.com/office/drawing/2014/main" id="{6077CD67-74FC-43EC-912B-8B74B34E5B81}"/>
              </a:ext>
            </a:extLst>
          </p:cNvPr>
          <p:cNvSpPr>
            <a:spLocks noGrp="1"/>
          </p:cNvSpPr>
          <p:nvPr>
            <p:ph type="ftr" sz="quarter" idx="11"/>
          </p:nvPr>
        </p:nvSpPr>
        <p:spPr/>
        <p:txBody>
          <a:bodyPr/>
          <a:lstStyle/>
          <a:p>
            <a:r>
              <a:rPr lang="en-US"/>
              <a:t>Copyright © 2023, Oracle and/or its affiliates  |  Confidential: Internal/Restricted/Highly Restricted</a:t>
            </a:r>
            <a:endParaRPr lang="en-US" dirty="0"/>
          </a:p>
        </p:txBody>
      </p:sp>
      <p:sp>
        <p:nvSpPr>
          <p:cNvPr id="3" name="Date Placeholder 2">
            <a:extLst>
              <a:ext uri="{FF2B5EF4-FFF2-40B4-BE49-F238E27FC236}">
                <a16:creationId xmlns:a16="http://schemas.microsoft.com/office/drawing/2014/main" id="{F89127AD-303E-4148-925B-F8D854942DC9}"/>
              </a:ext>
            </a:extLst>
          </p:cNvPr>
          <p:cNvSpPr>
            <a:spLocks noGrp="1"/>
          </p:cNvSpPr>
          <p:nvPr>
            <p:ph type="dt" sz="half" idx="10"/>
          </p:nvPr>
        </p:nvSpPr>
        <p:spPr/>
        <p:txBody>
          <a:bodyPr/>
          <a:lstStyle/>
          <a:p>
            <a:r>
              <a:rPr lang="en-US"/>
              <a:t>[Date]</a:t>
            </a:r>
            <a:endParaRPr lang="en-US" dirty="0"/>
          </a:p>
        </p:txBody>
      </p:sp>
      <p:pic>
        <p:nvPicPr>
          <p:cNvPr id="12" name="OTag">
            <a:extLst>
              <a:ext uri="{FF2B5EF4-FFF2-40B4-BE49-F238E27FC236}">
                <a16:creationId xmlns:a16="http://schemas.microsoft.com/office/drawing/2014/main" id="{82323826-2F7C-DC44-94F9-0225962BEA89}"/>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16546883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Dark - Divider_Pillar">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9CF9FCE-AE1C-564C-8F89-B5CD38A47D6F}"/>
              </a:ext>
              <a:ext uri="{C183D7F6-B498-43B3-948B-1728B52AA6E4}">
                <adec:decorative xmlns:adec="http://schemas.microsoft.com/office/drawing/2017/decorative" val="1"/>
              </a:ext>
            </a:extLst>
          </p:cNvPr>
          <p:cNvPicPr>
            <a:picLocks noChangeAspect="1"/>
          </p:cNvPicPr>
          <p:nvPr userDrawn="1"/>
        </p:nvPicPr>
        <p:blipFill>
          <a:blip r:embed="rId2">
            <a:alphaModFix amt="80000"/>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7" name="Rectangle 6">
            <a:extLst>
              <a:ext uri="{FF2B5EF4-FFF2-40B4-BE49-F238E27FC236}">
                <a16:creationId xmlns:a16="http://schemas.microsoft.com/office/drawing/2014/main" id="{C543FCF3-AE26-4DE7-A6C3-3940B3E78E3F}"/>
              </a:ext>
              <a:ext uri="{C183D7F6-B498-43B3-948B-1728B52AA6E4}">
                <adec:decorative xmlns:adec="http://schemas.microsoft.com/office/drawing/2017/decorative" val="1"/>
              </a:ext>
            </a:extLst>
          </p:cNvPr>
          <p:cNvSpPr/>
          <p:nvPr userDrawn="1"/>
        </p:nvSpPr>
        <p:spPr>
          <a:xfrm>
            <a:off x="783878" y="3804904"/>
            <a:ext cx="301752" cy="45719"/>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5">
            <a:extLst>
              <a:ext uri="{FF2B5EF4-FFF2-40B4-BE49-F238E27FC236}">
                <a16:creationId xmlns:a16="http://schemas.microsoft.com/office/drawing/2014/main" id="{7856B97A-8557-4DB6-9175-7EBD0C8937DD}"/>
              </a:ext>
            </a:extLst>
          </p:cNvPr>
          <p:cNvSpPr>
            <a:spLocks noGrp="1"/>
          </p:cNvSpPr>
          <p:nvPr>
            <p:ph type="title" hasCustomPrompt="1"/>
          </p:nvPr>
        </p:nvSpPr>
        <p:spPr>
          <a:xfrm>
            <a:off x="768871" y="2337132"/>
            <a:ext cx="10158984" cy="1280160"/>
          </a:xfrm>
          <a:noFill/>
        </p:spPr>
        <p:txBody>
          <a:bodyPr vert="horz" wrap="square" lIns="0" tIns="0" rIns="0" bIns="0" rtlCol="0" anchor="b">
            <a:noAutofit/>
          </a:bodyPr>
          <a:lstStyle>
            <a:lvl1pPr>
              <a:lnSpc>
                <a:spcPct val="95000"/>
              </a:lnSpc>
              <a:defRPr lang="en-US" sz="4000" b="0" dirty="0">
                <a:latin typeface="+mj-lt"/>
              </a:defRPr>
            </a:lvl1pPr>
          </a:lstStyle>
          <a:p>
            <a:pPr lvl="0">
              <a:lnSpc>
                <a:spcPct val="100000"/>
              </a:lnSpc>
            </a:pPr>
            <a:r>
              <a:rPr lang="en-US" dirty="0"/>
              <a:t>Click to add divider title (up to two lines)</a:t>
            </a:r>
          </a:p>
        </p:txBody>
      </p:sp>
      <p:sp>
        <p:nvSpPr>
          <p:cNvPr id="10" name="Subhead">
            <a:extLst>
              <a:ext uri="{FF2B5EF4-FFF2-40B4-BE49-F238E27FC236}">
                <a16:creationId xmlns:a16="http://schemas.microsoft.com/office/drawing/2014/main" id="{E9558DCD-9619-43EF-806C-010C13A11164}"/>
              </a:ext>
            </a:extLst>
          </p:cNvPr>
          <p:cNvSpPr>
            <a:spLocks noGrp="1"/>
          </p:cNvSpPr>
          <p:nvPr>
            <p:ph type="body" sz="quarter" idx="33" hasCustomPrompt="1"/>
          </p:nvPr>
        </p:nvSpPr>
        <p:spPr>
          <a:xfrm>
            <a:off x="776689" y="4135193"/>
            <a:ext cx="10158984" cy="681251"/>
          </a:xfrm>
          <a:prstGeom prst="rect">
            <a:avLst/>
          </a:prstGeom>
          <a:noFill/>
        </p:spPr>
        <p:txBody>
          <a:bodyPr>
            <a:noAutofit/>
          </a:bodyPr>
          <a:lstStyle>
            <a:lvl1pPr marL="0" marR="0" indent="0" algn="l" defTabSz="914400" rtl="0" eaLnBrk="1" fontAlgn="auto" latinLnBrk="0" hangingPunct="1">
              <a:lnSpc>
                <a:spcPct val="95000"/>
              </a:lnSpc>
              <a:spcBef>
                <a:spcPts val="600"/>
              </a:spcBef>
              <a:spcAft>
                <a:spcPts val="0"/>
              </a:spcAft>
              <a:buClrTx/>
              <a:buSzTx/>
              <a:buFont typeface="Arial" panose="020B0604020202020204" pitchFamily="34" charset="0"/>
              <a:buNone/>
              <a:tabLst/>
              <a:defRPr sz="1800" b="0">
                <a:solidFill>
                  <a:schemeClr val="accent4"/>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a:t>
            </a:r>
          </a:p>
        </p:txBody>
      </p:sp>
      <p:sp>
        <p:nvSpPr>
          <p:cNvPr id="8" name="Slide Number Placeholder 7">
            <a:extLst>
              <a:ext uri="{FF2B5EF4-FFF2-40B4-BE49-F238E27FC236}">
                <a16:creationId xmlns:a16="http://schemas.microsoft.com/office/drawing/2014/main" id="{848B57A4-1EA3-47FA-AD37-31BB82676BA8}"/>
              </a:ext>
            </a:extLst>
          </p:cNvPr>
          <p:cNvSpPr>
            <a:spLocks noGrp="1"/>
          </p:cNvSpPr>
          <p:nvPr>
            <p:ph type="sldNum" sz="quarter" idx="12"/>
          </p:nvPr>
        </p:nvSpPr>
        <p:spPr/>
        <p:txBody>
          <a:bodyPr/>
          <a:lstStyle/>
          <a:p>
            <a:fld id="{345D60D9-5372-5F40-9443-0F9AE5BDC3C8}" type="slidenum">
              <a:rPr lang="en-US" smtClean="0"/>
              <a:pPr/>
              <a:t>‹#›</a:t>
            </a:fld>
            <a:endParaRPr lang="en-US" dirty="0"/>
          </a:p>
        </p:txBody>
      </p:sp>
      <p:sp>
        <p:nvSpPr>
          <p:cNvPr id="5" name="Footer Placeholder 4">
            <a:extLst>
              <a:ext uri="{FF2B5EF4-FFF2-40B4-BE49-F238E27FC236}">
                <a16:creationId xmlns:a16="http://schemas.microsoft.com/office/drawing/2014/main" id="{E8638588-07BC-4F98-97FA-975AE1443B66}"/>
              </a:ext>
            </a:extLst>
          </p:cNvPr>
          <p:cNvSpPr>
            <a:spLocks noGrp="1"/>
          </p:cNvSpPr>
          <p:nvPr>
            <p:ph type="ftr" sz="quarter" idx="11"/>
          </p:nvPr>
        </p:nvSpPr>
        <p:spPr/>
        <p:txBody>
          <a:bodyPr/>
          <a:lstStyle/>
          <a:p>
            <a:r>
              <a:rPr lang="en-US"/>
              <a:t>Copyright © 2023, Oracle and/or its affiliates  |  Confidential: Internal/Restricted/Highly Restricted</a:t>
            </a:r>
            <a:endParaRPr lang="en-US" dirty="0"/>
          </a:p>
        </p:txBody>
      </p:sp>
      <p:sp>
        <p:nvSpPr>
          <p:cNvPr id="3" name="Date Placeholder 2">
            <a:extLst>
              <a:ext uri="{FF2B5EF4-FFF2-40B4-BE49-F238E27FC236}">
                <a16:creationId xmlns:a16="http://schemas.microsoft.com/office/drawing/2014/main" id="{DBAE7266-CBC0-47D9-85A0-91E011093819}"/>
              </a:ext>
            </a:extLst>
          </p:cNvPr>
          <p:cNvSpPr>
            <a:spLocks noGrp="1"/>
          </p:cNvSpPr>
          <p:nvPr>
            <p:ph type="dt" sz="half" idx="10"/>
          </p:nvPr>
        </p:nvSpPr>
        <p:spPr/>
        <p:txBody>
          <a:bodyPr/>
          <a:lstStyle/>
          <a:p>
            <a:r>
              <a:rPr lang="en-US"/>
              <a:t>[Date]</a:t>
            </a:r>
            <a:endParaRPr lang="en-US" dirty="0"/>
          </a:p>
        </p:txBody>
      </p:sp>
      <p:pic>
        <p:nvPicPr>
          <p:cNvPr id="12" name="OTag">
            <a:extLst>
              <a:ext uri="{FF2B5EF4-FFF2-40B4-BE49-F238E27FC236}">
                <a16:creationId xmlns:a16="http://schemas.microsoft.com/office/drawing/2014/main" id="{82323826-2F7C-DC44-94F9-0225962BEA89}"/>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17779099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1_Dark - Divider_Pillar">
    <p:bg>
      <p:bgPr>
        <a:solidFill>
          <a:schemeClr val="accent5"/>
        </a:solidFill>
        <a:effectLst/>
      </p:bgPr>
    </p:bg>
    <p:spTree>
      <p:nvGrpSpPr>
        <p:cNvPr id="1" name=""/>
        <p:cNvGrpSpPr/>
        <p:nvPr/>
      </p:nvGrpSpPr>
      <p:grpSpPr>
        <a:xfrm>
          <a:off x="0" y="0"/>
          <a:ext cx="0" cy="0"/>
          <a:chOff x="0" y="0"/>
          <a:chExt cx="0" cy="0"/>
        </a:xfrm>
      </p:grpSpPr>
      <p:sp>
        <p:nvSpPr>
          <p:cNvPr id="9" name="Title 5">
            <a:extLst>
              <a:ext uri="{FF2B5EF4-FFF2-40B4-BE49-F238E27FC236}">
                <a16:creationId xmlns:a16="http://schemas.microsoft.com/office/drawing/2014/main" id="{7856B97A-8557-4DB6-9175-7EBD0C8937DD}"/>
              </a:ext>
            </a:extLst>
          </p:cNvPr>
          <p:cNvSpPr>
            <a:spLocks noGrp="1"/>
          </p:cNvSpPr>
          <p:nvPr>
            <p:ph type="title" hasCustomPrompt="1"/>
          </p:nvPr>
        </p:nvSpPr>
        <p:spPr>
          <a:xfrm>
            <a:off x="768871" y="2337132"/>
            <a:ext cx="10158984" cy="1280160"/>
          </a:xfrm>
          <a:noFill/>
        </p:spPr>
        <p:txBody>
          <a:bodyPr vert="horz" wrap="square" lIns="0" tIns="0" rIns="0" bIns="0" rtlCol="0" anchor="b">
            <a:noAutofit/>
          </a:bodyPr>
          <a:lstStyle>
            <a:lvl1pPr>
              <a:lnSpc>
                <a:spcPct val="95000"/>
              </a:lnSpc>
              <a:defRPr lang="en-US" sz="4000" b="0" dirty="0">
                <a:latin typeface="+mj-lt"/>
              </a:defRPr>
            </a:lvl1pPr>
          </a:lstStyle>
          <a:p>
            <a:pPr lvl="0">
              <a:lnSpc>
                <a:spcPct val="100000"/>
              </a:lnSpc>
            </a:pPr>
            <a:r>
              <a:rPr lang="en-US" dirty="0"/>
              <a:t>Click to add divider title (up to two lines)</a:t>
            </a:r>
          </a:p>
        </p:txBody>
      </p:sp>
      <p:sp>
        <p:nvSpPr>
          <p:cNvPr id="10" name="Subhead">
            <a:extLst>
              <a:ext uri="{FF2B5EF4-FFF2-40B4-BE49-F238E27FC236}">
                <a16:creationId xmlns:a16="http://schemas.microsoft.com/office/drawing/2014/main" id="{E9558DCD-9619-43EF-806C-010C13A11164}"/>
              </a:ext>
            </a:extLst>
          </p:cNvPr>
          <p:cNvSpPr>
            <a:spLocks noGrp="1"/>
          </p:cNvSpPr>
          <p:nvPr>
            <p:ph type="body" sz="quarter" idx="33" hasCustomPrompt="1"/>
          </p:nvPr>
        </p:nvSpPr>
        <p:spPr>
          <a:xfrm>
            <a:off x="776689" y="4135193"/>
            <a:ext cx="10158984" cy="681251"/>
          </a:xfrm>
          <a:prstGeom prst="rect">
            <a:avLst/>
          </a:prstGeom>
          <a:noFill/>
        </p:spPr>
        <p:txBody>
          <a:bodyPr>
            <a:noAutofit/>
          </a:bodyPr>
          <a:lstStyle>
            <a:lvl1pPr marL="0" marR="0" indent="0" algn="l" defTabSz="914400" rtl="0" eaLnBrk="1" fontAlgn="auto" latinLnBrk="0" hangingPunct="1">
              <a:lnSpc>
                <a:spcPct val="95000"/>
              </a:lnSpc>
              <a:spcBef>
                <a:spcPts val="600"/>
              </a:spcBef>
              <a:spcAft>
                <a:spcPts val="0"/>
              </a:spcAft>
              <a:buClrTx/>
              <a:buSzTx/>
              <a:buFont typeface="Arial" panose="020B0604020202020204" pitchFamily="34" charset="0"/>
              <a:buNone/>
              <a:tabLst/>
              <a:defRPr sz="1800" b="0">
                <a:solidFill>
                  <a:schemeClr val="accent1"/>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a:t>
            </a:r>
          </a:p>
        </p:txBody>
      </p:sp>
      <p:pic>
        <p:nvPicPr>
          <p:cNvPr id="4" name="Picture 3">
            <a:extLst>
              <a:ext uri="{FF2B5EF4-FFF2-40B4-BE49-F238E27FC236}">
                <a16:creationId xmlns:a16="http://schemas.microsoft.com/office/drawing/2014/main" id="{29CF9FCE-AE1C-564C-8F89-B5CD38A47D6F}"/>
              </a:ext>
              <a:ext uri="{C183D7F6-B498-43B3-948B-1728B52AA6E4}">
                <adec:decorative xmlns:adec="http://schemas.microsoft.com/office/drawing/2017/decorative" val="1"/>
              </a:ext>
            </a:extLst>
          </p:cNvPr>
          <p:cNvPicPr>
            <a:picLocks noChangeAspect="1"/>
          </p:cNvPicPr>
          <p:nvPr userDrawn="1"/>
        </p:nvPicPr>
        <p:blipFill>
          <a:blip r:embed="rId2">
            <a:alphaModFix amt="70000"/>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7" name="Rectangle 6">
            <a:extLst>
              <a:ext uri="{FF2B5EF4-FFF2-40B4-BE49-F238E27FC236}">
                <a16:creationId xmlns:a16="http://schemas.microsoft.com/office/drawing/2014/main" id="{C543FCF3-AE26-4DE7-A6C3-3940B3E78E3F}"/>
              </a:ext>
              <a:ext uri="{C183D7F6-B498-43B3-948B-1728B52AA6E4}">
                <adec:decorative xmlns:adec="http://schemas.microsoft.com/office/drawing/2017/decorative" val="1"/>
              </a:ext>
            </a:extLst>
          </p:cNvPr>
          <p:cNvSpPr/>
          <p:nvPr userDrawn="1"/>
        </p:nvSpPr>
        <p:spPr>
          <a:xfrm>
            <a:off x="783878" y="3804904"/>
            <a:ext cx="301752" cy="45719"/>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lide Number Placeholder 7">
            <a:extLst>
              <a:ext uri="{FF2B5EF4-FFF2-40B4-BE49-F238E27FC236}">
                <a16:creationId xmlns:a16="http://schemas.microsoft.com/office/drawing/2014/main" id="{848B57A4-1EA3-47FA-AD37-31BB82676BA8}"/>
              </a:ext>
            </a:extLst>
          </p:cNvPr>
          <p:cNvSpPr>
            <a:spLocks noGrp="1"/>
          </p:cNvSpPr>
          <p:nvPr>
            <p:ph type="sldNum" sz="quarter" idx="12"/>
          </p:nvPr>
        </p:nvSpPr>
        <p:spPr/>
        <p:txBody>
          <a:bodyPr/>
          <a:lstStyle>
            <a:lvl1pPr>
              <a:defRPr>
                <a:solidFill>
                  <a:schemeClr val="tx1"/>
                </a:solidFill>
              </a:defRPr>
            </a:lvl1pPr>
          </a:lstStyle>
          <a:p>
            <a:fld id="{345D60D9-5372-5F40-9443-0F9AE5BDC3C8}" type="slidenum">
              <a:rPr lang="en-US" smtClean="0"/>
              <a:pPr/>
              <a:t>‹#›</a:t>
            </a:fld>
            <a:endParaRPr lang="en-US" dirty="0"/>
          </a:p>
        </p:txBody>
      </p:sp>
      <p:sp>
        <p:nvSpPr>
          <p:cNvPr id="5" name="Footer Placeholder 4">
            <a:extLst>
              <a:ext uri="{FF2B5EF4-FFF2-40B4-BE49-F238E27FC236}">
                <a16:creationId xmlns:a16="http://schemas.microsoft.com/office/drawing/2014/main" id="{E8638588-07BC-4F98-97FA-975AE1443B66}"/>
              </a:ext>
            </a:extLst>
          </p:cNvPr>
          <p:cNvSpPr>
            <a:spLocks noGrp="1"/>
          </p:cNvSpPr>
          <p:nvPr>
            <p:ph type="ftr" sz="quarter" idx="11"/>
          </p:nvPr>
        </p:nvSpPr>
        <p:spPr/>
        <p:txBody>
          <a:bodyPr/>
          <a:lstStyle>
            <a:lvl1pPr>
              <a:defRPr>
                <a:solidFill>
                  <a:schemeClr val="tx1"/>
                </a:solidFill>
              </a:defRPr>
            </a:lvl1pPr>
          </a:lstStyle>
          <a:p>
            <a:r>
              <a:rPr lang="en-US"/>
              <a:t>Copyright © 2023, Oracle and/or its affiliates  |  Confidential: Internal/Restricted/Highly Restricted</a:t>
            </a:r>
            <a:endParaRPr lang="en-US" dirty="0"/>
          </a:p>
        </p:txBody>
      </p:sp>
      <p:sp>
        <p:nvSpPr>
          <p:cNvPr id="3" name="Date Placeholder 2">
            <a:extLst>
              <a:ext uri="{FF2B5EF4-FFF2-40B4-BE49-F238E27FC236}">
                <a16:creationId xmlns:a16="http://schemas.microsoft.com/office/drawing/2014/main" id="{DBAE7266-CBC0-47D9-85A0-91E011093819}"/>
              </a:ext>
            </a:extLst>
          </p:cNvPr>
          <p:cNvSpPr>
            <a:spLocks noGrp="1"/>
          </p:cNvSpPr>
          <p:nvPr>
            <p:ph type="dt" sz="half" idx="10"/>
          </p:nvPr>
        </p:nvSpPr>
        <p:spPr/>
        <p:txBody>
          <a:bodyPr/>
          <a:lstStyle>
            <a:lvl1pPr>
              <a:defRPr>
                <a:solidFill>
                  <a:schemeClr val="tx1"/>
                </a:solidFill>
              </a:defRPr>
            </a:lvl1pPr>
          </a:lstStyle>
          <a:p>
            <a:r>
              <a:rPr lang="en-US"/>
              <a:t>[Date]</a:t>
            </a:r>
            <a:endParaRPr lang="en-US" dirty="0"/>
          </a:p>
        </p:txBody>
      </p:sp>
      <p:pic>
        <p:nvPicPr>
          <p:cNvPr id="12" name="OTag">
            <a:extLst>
              <a:ext uri="{FF2B5EF4-FFF2-40B4-BE49-F238E27FC236}">
                <a16:creationId xmlns:a16="http://schemas.microsoft.com/office/drawing/2014/main" id="{82323826-2F7C-DC44-94F9-0225962BEA89}"/>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17801984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Light - Quote with Data Texture Background">
    <p:spTree>
      <p:nvGrpSpPr>
        <p:cNvPr id="1" name=""/>
        <p:cNvGrpSpPr/>
        <p:nvPr/>
      </p:nvGrpSpPr>
      <p:grpSpPr>
        <a:xfrm>
          <a:off x="0" y="0"/>
          <a:ext cx="0" cy="0"/>
          <a:chOff x="0" y="0"/>
          <a:chExt cx="0" cy="0"/>
        </a:xfrm>
      </p:grpSpPr>
      <p:pic>
        <p:nvPicPr>
          <p:cNvPr id="26" name="Data Texture Image">
            <a:extLst>
              <a:ext uri="{FF2B5EF4-FFF2-40B4-BE49-F238E27FC236}">
                <a16:creationId xmlns:a16="http://schemas.microsoft.com/office/drawing/2014/main" id="{B04AAB1E-3886-45C0-9EE7-ABD1360D0F25}"/>
              </a:ext>
              <a:ext uri="{C183D7F6-B498-43B3-948B-1728B52AA6E4}">
                <adec:decorative xmlns:adec="http://schemas.microsoft.com/office/drawing/2017/decorative" val="1"/>
              </a:ext>
            </a:extLst>
          </p:cNvPr>
          <p:cNvPicPr>
            <a:picLocks noChangeAspect="1"/>
          </p:cNvPicPr>
          <p:nvPr userDrawn="1"/>
        </p:nvPicPr>
        <p:blipFill>
          <a:blip r:embed="rId2">
            <a:alphaModFix amt="70000"/>
            <a:extLst>
              <a:ext uri="{28A0092B-C50C-407E-A947-70E740481C1C}">
                <a14:useLocalDpi xmlns:a14="http://schemas.microsoft.com/office/drawing/2010/main"/>
              </a:ext>
            </a:extLst>
          </a:blip>
          <a:srcRect/>
          <a:stretch/>
        </p:blipFill>
        <p:spPr>
          <a:xfrm>
            <a:off x="1" y="0"/>
            <a:ext cx="12191998" cy="6857998"/>
          </a:xfrm>
          <a:prstGeom prst="rect">
            <a:avLst/>
          </a:prstGeom>
          <a:ln>
            <a:noFill/>
          </a:ln>
        </p:spPr>
      </p:pic>
      <p:sp>
        <p:nvSpPr>
          <p:cNvPr id="3" name="Content Placeholder 2">
            <a:extLst>
              <a:ext uri="{FF2B5EF4-FFF2-40B4-BE49-F238E27FC236}">
                <a16:creationId xmlns:a16="http://schemas.microsoft.com/office/drawing/2014/main" id="{37E74DE0-55D3-42EA-9474-DC8A5193EF88}"/>
              </a:ext>
            </a:extLst>
          </p:cNvPr>
          <p:cNvSpPr>
            <a:spLocks noGrp="1" noChangeAspect="1"/>
          </p:cNvSpPr>
          <p:nvPr>
            <p:ph sz="quarter" idx="45" hasCustomPrompt="1"/>
          </p:nvPr>
        </p:nvSpPr>
        <p:spPr>
          <a:xfrm>
            <a:off x="768096" y="990600"/>
            <a:ext cx="2952750" cy="812800"/>
          </a:xfrm>
        </p:spPr>
        <p:txBody>
          <a:bodyPr/>
          <a:lstStyle>
            <a:lvl5pPr marL="731520" indent="0">
              <a:buNone/>
              <a:defRPr/>
            </a:lvl5pPr>
          </a:lstStyle>
          <a:p>
            <a:pPr lvl="0"/>
            <a:r>
              <a:rPr lang="en-US" dirty="0"/>
              <a:t>Click to add logo</a:t>
            </a:r>
          </a:p>
        </p:txBody>
      </p:sp>
      <p:sp>
        <p:nvSpPr>
          <p:cNvPr id="14" name="Title">
            <a:extLst>
              <a:ext uri="{FF2B5EF4-FFF2-40B4-BE49-F238E27FC236}">
                <a16:creationId xmlns:a16="http://schemas.microsoft.com/office/drawing/2014/main" id="{2B525FB2-1105-4B12-B35F-60F4BFB07A2F}"/>
              </a:ext>
            </a:extLst>
          </p:cNvPr>
          <p:cNvSpPr>
            <a:spLocks noGrp="1"/>
          </p:cNvSpPr>
          <p:nvPr>
            <p:ph type="title" hasCustomPrompt="1"/>
          </p:nvPr>
        </p:nvSpPr>
        <p:spPr>
          <a:xfrm>
            <a:off x="768875" y="1828800"/>
            <a:ext cx="8049200" cy="2026447"/>
          </a:xfrm>
          <a:noFill/>
        </p:spPr>
        <p:txBody>
          <a:bodyPr vert="horz" wrap="square" lIns="0" tIns="0" rIns="0" bIns="0" rtlCol="0" anchor="b" anchorCtr="0">
            <a:noAutofit/>
          </a:bodyPr>
          <a:lstStyle>
            <a:lvl1pPr>
              <a:lnSpc>
                <a:spcPct val="100000"/>
              </a:lnSpc>
              <a:defRPr lang="en-US" sz="3200" b="0">
                <a:latin typeface="+mj-lt"/>
                <a:cs typeface="Oracle Sans Tab" panose="020B0503020204020204" pitchFamily="34" charset="0"/>
              </a:defRPr>
            </a:lvl1pPr>
          </a:lstStyle>
          <a:p>
            <a:pPr lvl="0"/>
            <a:r>
              <a:rPr lang="en-US" dirty="0"/>
              <a:t>“Click to type customer or partner quote surrounded by quotation marks. Remove or replace placeholder logo as needed.”</a:t>
            </a:r>
          </a:p>
        </p:txBody>
      </p:sp>
      <p:sp>
        <p:nvSpPr>
          <p:cNvPr id="11" name="Rectangle 10">
            <a:extLst>
              <a:ext uri="{FF2B5EF4-FFF2-40B4-BE49-F238E27FC236}">
                <a16:creationId xmlns:a16="http://schemas.microsoft.com/office/drawing/2014/main" id="{04BEBCA3-3E15-4D46-8D41-4C7FE43D8D8A}"/>
              </a:ext>
              <a:ext uri="{C183D7F6-B498-43B3-948B-1728B52AA6E4}">
                <adec:decorative xmlns:adec="http://schemas.microsoft.com/office/drawing/2017/decorative" val="1"/>
              </a:ext>
            </a:extLst>
          </p:cNvPr>
          <p:cNvSpPr/>
          <p:nvPr userDrawn="1"/>
        </p:nvSpPr>
        <p:spPr>
          <a:xfrm>
            <a:off x="783878" y="4159744"/>
            <a:ext cx="301752" cy="45719"/>
          </a:xfrm>
          <a:prstGeom prst="rect">
            <a:avLst/>
          </a:prstGeom>
          <a:solidFill>
            <a:srgbClr val="C74634"/>
          </a:solidFill>
          <a:ln>
            <a:solidFill>
              <a:srgbClr val="C7463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 Field">
            <a:extLst>
              <a:ext uri="{FF2B5EF4-FFF2-40B4-BE49-F238E27FC236}">
                <a16:creationId xmlns:a16="http://schemas.microsoft.com/office/drawing/2014/main" id="{B09058E5-A74E-C340-89D0-4D15C2F3B8D0}"/>
              </a:ext>
            </a:extLst>
          </p:cNvPr>
          <p:cNvSpPr>
            <a:spLocks noGrp="1"/>
          </p:cNvSpPr>
          <p:nvPr>
            <p:ph type="body" sz="quarter" idx="37" hasCustomPrompt="1"/>
          </p:nvPr>
        </p:nvSpPr>
        <p:spPr>
          <a:xfrm>
            <a:off x="761999" y="4540249"/>
            <a:ext cx="5333999" cy="266291"/>
          </a:xfrm>
          <a:prstGeom prst="rect">
            <a:avLst/>
          </a:prstGeom>
        </p:spPr>
        <p:txBody>
          <a:bodyPr>
            <a:noAutofit/>
          </a:bodyPr>
          <a:lstStyle>
            <a:lvl1pPr>
              <a:defRPr b="1"/>
            </a:lvl1pPr>
          </a:lstStyle>
          <a:p>
            <a:pPr lvl="0"/>
            <a:r>
              <a:rPr lang="en-US" dirty="0"/>
              <a:t>Name of person quoted</a:t>
            </a:r>
          </a:p>
        </p:txBody>
      </p:sp>
      <p:sp>
        <p:nvSpPr>
          <p:cNvPr id="12" name="Text Field 2">
            <a:extLst>
              <a:ext uri="{FF2B5EF4-FFF2-40B4-BE49-F238E27FC236}">
                <a16:creationId xmlns:a16="http://schemas.microsoft.com/office/drawing/2014/main" id="{36C31D35-A48A-6B46-A3DB-FDB99CCA72F4}"/>
              </a:ext>
            </a:extLst>
          </p:cNvPr>
          <p:cNvSpPr>
            <a:spLocks noGrp="1"/>
          </p:cNvSpPr>
          <p:nvPr>
            <p:ph type="body" sz="quarter" idx="36" hasCustomPrompt="1"/>
          </p:nvPr>
        </p:nvSpPr>
        <p:spPr>
          <a:xfrm>
            <a:off x="761999" y="4877842"/>
            <a:ext cx="5333999" cy="895181"/>
          </a:xfrm>
          <a:prstGeom prst="rect">
            <a:avLst/>
          </a:prstGeom>
        </p:spPr>
        <p:txBody>
          <a:bodyPr>
            <a:noAutofit/>
          </a:bodyPr>
          <a:lstStyle>
            <a:lvl1pPr>
              <a:defRPr/>
            </a:lvl1pPr>
          </a:lstStyle>
          <a:p>
            <a:pPr lvl="0"/>
            <a:r>
              <a:rPr lang="en-US" dirty="0"/>
              <a:t>Additional information if needed</a:t>
            </a:r>
          </a:p>
        </p:txBody>
      </p:sp>
      <p:sp>
        <p:nvSpPr>
          <p:cNvPr id="9" name="Slide Number Placeholder 8">
            <a:extLst>
              <a:ext uri="{FF2B5EF4-FFF2-40B4-BE49-F238E27FC236}">
                <a16:creationId xmlns:a16="http://schemas.microsoft.com/office/drawing/2014/main" id="{0F5130C2-E640-4887-BCA9-090F40084C88}"/>
              </a:ext>
            </a:extLst>
          </p:cNvPr>
          <p:cNvSpPr>
            <a:spLocks noGrp="1"/>
          </p:cNvSpPr>
          <p:nvPr>
            <p:ph type="sldNum" sz="quarter" idx="44"/>
          </p:nvPr>
        </p:nvSpPr>
        <p:spPr/>
        <p:txBody>
          <a:bodyPr/>
          <a:lstStyle/>
          <a:p>
            <a:fld id="{345D60D9-5372-5F40-9443-0F9AE5BDC3C8}" type="slidenum">
              <a:rPr lang="en-US" smtClean="0"/>
              <a:pPr/>
              <a:t>‹#›</a:t>
            </a:fld>
            <a:endParaRPr lang="en-US" dirty="0"/>
          </a:p>
        </p:txBody>
      </p:sp>
      <p:sp>
        <p:nvSpPr>
          <p:cNvPr id="8" name="Footer Placeholder 7">
            <a:extLst>
              <a:ext uri="{FF2B5EF4-FFF2-40B4-BE49-F238E27FC236}">
                <a16:creationId xmlns:a16="http://schemas.microsoft.com/office/drawing/2014/main" id="{144FDBCE-E35C-4859-AD9D-93665BD69FD5}"/>
              </a:ext>
            </a:extLst>
          </p:cNvPr>
          <p:cNvSpPr>
            <a:spLocks noGrp="1"/>
          </p:cNvSpPr>
          <p:nvPr>
            <p:ph type="ftr" sz="quarter" idx="43"/>
          </p:nvPr>
        </p:nvSpPr>
        <p:spPr/>
        <p:txBody>
          <a:bodyPr/>
          <a:lstStyle/>
          <a:p>
            <a:r>
              <a:rPr lang="en-US"/>
              <a:t>Copyright © 2023, Oracle and/or its affiliates  |  Confidential: Internal/Restricted/Highly Restricted</a:t>
            </a:r>
            <a:endParaRPr lang="en-US" dirty="0"/>
          </a:p>
        </p:txBody>
      </p:sp>
      <p:sp>
        <p:nvSpPr>
          <p:cNvPr id="6" name="Date Placeholder 5">
            <a:extLst>
              <a:ext uri="{FF2B5EF4-FFF2-40B4-BE49-F238E27FC236}">
                <a16:creationId xmlns:a16="http://schemas.microsoft.com/office/drawing/2014/main" id="{F17ECA2C-4CF8-48ED-893A-2958F9909B90}"/>
              </a:ext>
            </a:extLst>
          </p:cNvPr>
          <p:cNvSpPr>
            <a:spLocks noGrp="1"/>
          </p:cNvSpPr>
          <p:nvPr>
            <p:ph type="dt" sz="half" idx="42"/>
          </p:nvPr>
        </p:nvSpPr>
        <p:spPr/>
        <p:txBody>
          <a:bodyPr/>
          <a:lstStyle/>
          <a:p>
            <a:r>
              <a:rPr lang="en-US"/>
              <a:t>[Date]</a:t>
            </a:r>
            <a:endParaRPr lang="en-US" dirty="0"/>
          </a:p>
        </p:txBody>
      </p:sp>
      <p:pic>
        <p:nvPicPr>
          <p:cNvPr id="30" name="OTag">
            <a:extLst>
              <a:ext uri="{FF2B5EF4-FFF2-40B4-BE49-F238E27FC236}">
                <a16:creationId xmlns:a16="http://schemas.microsoft.com/office/drawing/2014/main" id="{7DC71B8D-1AA8-1D49-9770-9D8CD0F61F95}"/>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11886327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 Icons + Short Copy_Light_Pillar">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F8AE6A-87E3-45CD-AE2C-8E5F2CF1386E}"/>
              </a:ext>
            </a:extLst>
          </p:cNvPr>
          <p:cNvSpPr>
            <a:spLocks noGrp="1"/>
          </p:cNvSpPr>
          <p:nvPr>
            <p:ph type="title" hasCustomPrompt="1"/>
          </p:nvPr>
        </p:nvSpPr>
        <p:spPr/>
        <p:txBody>
          <a:bodyPr/>
          <a:lstStyle/>
          <a:p>
            <a:r>
              <a:rPr lang="en-US" dirty="0"/>
              <a:t>Title</a:t>
            </a:r>
          </a:p>
        </p:txBody>
      </p:sp>
      <p:sp>
        <p:nvSpPr>
          <p:cNvPr id="47" name="Picture Placeholder 2">
            <a:extLst>
              <a:ext uri="{FF2B5EF4-FFF2-40B4-BE49-F238E27FC236}">
                <a16:creationId xmlns:a16="http://schemas.microsoft.com/office/drawing/2014/main" id="{313F1EAC-B301-473A-AD95-F8C3859C19A8}"/>
              </a:ext>
            </a:extLst>
          </p:cNvPr>
          <p:cNvSpPr>
            <a:spLocks noGrp="1" noChangeAspect="1"/>
          </p:cNvSpPr>
          <p:nvPr>
            <p:ph type="pic" sz="quarter" idx="26" hasCustomPrompt="1"/>
          </p:nvPr>
        </p:nvSpPr>
        <p:spPr>
          <a:xfrm>
            <a:off x="1102644" y="1903856"/>
            <a:ext cx="1893870" cy="1698098"/>
          </a:xfrm>
          <a:noFill/>
        </p:spPr>
        <p:txBody>
          <a:bodyPr/>
          <a:lstStyle>
            <a:lvl1pPr>
              <a:defRPr sz="1200" b="0" i="0">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48" name="Text Placeholder 21">
            <a:extLst>
              <a:ext uri="{FF2B5EF4-FFF2-40B4-BE49-F238E27FC236}">
                <a16:creationId xmlns:a16="http://schemas.microsoft.com/office/drawing/2014/main" id="{F1B2E212-34BB-4E8E-BEAF-2DDF0F6400A9}"/>
              </a:ext>
            </a:extLst>
          </p:cNvPr>
          <p:cNvSpPr>
            <a:spLocks noGrp="1"/>
          </p:cNvSpPr>
          <p:nvPr>
            <p:ph type="body" sz="quarter" idx="25" hasCustomPrompt="1"/>
          </p:nvPr>
        </p:nvSpPr>
        <p:spPr>
          <a:xfrm>
            <a:off x="911114" y="3983730"/>
            <a:ext cx="2276930" cy="323885"/>
          </a:xfrm>
          <a:prstGeom prst="rect">
            <a:avLst/>
          </a:prstGeom>
          <a:noFill/>
        </p:spPr>
        <p:txBody>
          <a:bodyPr lIns="0" tIns="0" rIns="0" bIns="0"/>
          <a:lstStyle>
            <a:lvl1pPr algn="l">
              <a:lnSpc>
                <a:spcPts val="1880"/>
              </a:lnSpc>
              <a:defRPr sz="1400" b="1" i="0">
                <a:solidFill>
                  <a:schemeClr val="tx1"/>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9" name="Text Placeholder 21">
            <a:extLst>
              <a:ext uri="{FF2B5EF4-FFF2-40B4-BE49-F238E27FC236}">
                <a16:creationId xmlns:a16="http://schemas.microsoft.com/office/drawing/2014/main" id="{9016DEDB-C400-424F-A8CD-9D1BCC54183E}"/>
              </a:ext>
            </a:extLst>
          </p:cNvPr>
          <p:cNvSpPr>
            <a:spLocks noGrp="1"/>
          </p:cNvSpPr>
          <p:nvPr>
            <p:ph type="body" sz="quarter" idx="24" hasCustomPrompt="1"/>
          </p:nvPr>
        </p:nvSpPr>
        <p:spPr>
          <a:xfrm>
            <a:off x="911114" y="4377376"/>
            <a:ext cx="2276930" cy="1244947"/>
          </a:xfrm>
          <a:prstGeom prst="rect">
            <a:avLst/>
          </a:prstGeom>
          <a:noFill/>
        </p:spPr>
        <p:txBody>
          <a:bodyPr lIns="0" tIns="0" rIns="0" bIns="0"/>
          <a:lstStyle>
            <a:lvl1pPr algn="l">
              <a:lnSpc>
                <a:spcPct val="10000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cxnSp>
        <p:nvCxnSpPr>
          <p:cNvPr id="50" name="Straight Connector 49">
            <a:extLst>
              <a:ext uri="{FF2B5EF4-FFF2-40B4-BE49-F238E27FC236}">
                <a16:creationId xmlns:a16="http://schemas.microsoft.com/office/drawing/2014/main" id="{18BA7BE4-F3CB-4640-B753-3BEBB62A39CB}"/>
              </a:ext>
              <a:ext uri="{C183D7F6-B498-43B3-948B-1728B52AA6E4}">
                <adec:decorative xmlns:adec="http://schemas.microsoft.com/office/drawing/2017/decorative" val="1"/>
              </a:ext>
            </a:extLst>
          </p:cNvPr>
          <p:cNvCxnSpPr>
            <a:cxnSpLocks/>
          </p:cNvCxnSpPr>
          <p:nvPr userDrawn="1"/>
        </p:nvCxnSpPr>
        <p:spPr>
          <a:xfrm>
            <a:off x="4003589" y="1588179"/>
            <a:ext cx="0" cy="4378421"/>
          </a:xfrm>
          <a:prstGeom prst="line">
            <a:avLst/>
          </a:prstGeom>
          <a:ln>
            <a:solidFill>
              <a:srgbClr val="AEA8A2">
                <a:alpha val="50000"/>
              </a:srgbClr>
            </a:solidFill>
          </a:ln>
        </p:spPr>
        <p:style>
          <a:lnRef idx="1">
            <a:schemeClr val="accent1"/>
          </a:lnRef>
          <a:fillRef idx="0">
            <a:schemeClr val="accent1"/>
          </a:fillRef>
          <a:effectRef idx="0">
            <a:schemeClr val="accent1"/>
          </a:effectRef>
          <a:fontRef idx="minor">
            <a:schemeClr val="tx1"/>
          </a:fontRef>
        </p:style>
      </p:cxnSp>
      <p:sp>
        <p:nvSpPr>
          <p:cNvPr id="51" name="Picture Placeholder 2">
            <a:extLst>
              <a:ext uri="{FF2B5EF4-FFF2-40B4-BE49-F238E27FC236}">
                <a16:creationId xmlns:a16="http://schemas.microsoft.com/office/drawing/2014/main" id="{58DE9C05-900D-4C3A-93DB-9F7E631D97A1}"/>
              </a:ext>
            </a:extLst>
          </p:cNvPr>
          <p:cNvSpPr>
            <a:spLocks noGrp="1" noChangeAspect="1"/>
          </p:cNvSpPr>
          <p:nvPr>
            <p:ph type="pic" sz="quarter" idx="33" hasCustomPrompt="1"/>
          </p:nvPr>
        </p:nvSpPr>
        <p:spPr>
          <a:xfrm>
            <a:off x="4988845" y="1903856"/>
            <a:ext cx="1893870" cy="1698098"/>
          </a:xfrm>
          <a:noFill/>
        </p:spPr>
        <p:txBody>
          <a:bodyPr/>
          <a:lstStyle>
            <a:lvl1pPr>
              <a:defRPr sz="1200" b="0" i="0">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52" name="Text Placeholder 21">
            <a:extLst>
              <a:ext uri="{FF2B5EF4-FFF2-40B4-BE49-F238E27FC236}">
                <a16:creationId xmlns:a16="http://schemas.microsoft.com/office/drawing/2014/main" id="{5FE354A9-6414-41BB-8478-BAAE08CC3F9C}"/>
              </a:ext>
            </a:extLst>
          </p:cNvPr>
          <p:cNvSpPr>
            <a:spLocks noGrp="1"/>
          </p:cNvSpPr>
          <p:nvPr>
            <p:ph type="body" sz="quarter" idx="34" hasCustomPrompt="1"/>
          </p:nvPr>
        </p:nvSpPr>
        <p:spPr>
          <a:xfrm>
            <a:off x="4797315" y="3983730"/>
            <a:ext cx="2276930" cy="323885"/>
          </a:xfrm>
          <a:prstGeom prst="rect">
            <a:avLst/>
          </a:prstGeom>
          <a:noFill/>
        </p:spPr>
        <p:txBody>
          <a:bodyPr lIns="0" tIns="0" rIns="0" bIns="0"/>
          <a:lstStyle>
            <a:lvl1pPr algn="l">
              <a:lnSpc>
                <a:spcPts val="1880"/>
              </a:lnSpc>
              <a:defRPr sz="1400" b="1" i="0">
                <a:solidFill>
                  <a:schemeClr val="tx1"/>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53" name="Text Placeholder 21">
            <a:extLst>
              <a:ext uri="{FF2B5EF4-FFF2-40B4-BE49-F238E27FC236}">
                <a16:creationId xmlns:a16="http://schemas.microsoft.com/office/drawing/2014/main" id="{FF6EC755-0506-4DBE-AD42-BDB213FA694A}"/>
              </a:ext>
            </a:extLst>
          </p:cNvPr>
          <p:cNvSpPr>
            <a:spLocks noGrp="1"/>
          </p:cNvSpPr>
          <p:nvPr>
            <p:ph type="body" sz="quarter" idx="35" hasCustomPrompt="1"/>
          </p:nvPr>
        </p:nvSpPr>
        <p:spPr>
          <a:xfrm>
            <a:off x="4797315" y="4377376"/>
            <a:ext cx="2276930" cy="1244947"/>
          </a:xfrm>
          <a:prstGeom prst="rect">
            <a:avLst/>
          </a:prstGeom>
          <a:noFill/>
        </p:spPr>
        <p:txBody>
          <a:bodyPr lIns="0" tIns="0" rIns="0" bIns="0"/>
          <a:lstStyle>
            <a:lvl1pPr algn="l">
              <a:lnSpc>
                <a:spcPct val="10000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cxnSp>
        <p:nvCxnSpPr>
          <p:cNvPr id="54" name="Straight Connector 53">
            <a:extLst>
              <a:ext uri="{FF2B5EF4-FFF2-40B4-BE49-F238E27FC236}">
                <a16:creationId xmlns:a16="http://schemas.microsoft.com/office/drawing/2014/main" id="{2F5A25DE-CAEE-42E8-8DDA-EE3267700F8C}"/>
              </a:ext>
              <a:ext uri="{C183D7F6-B498-43B3-948B-1728B52AA6E4}">
                <adec:decorative xmlns:adec="http://schemas.microsoft.com/office/drawing/2017/decorative" val="1"/>
              </a:ext>
            </a:extLst>
          </p:cNvPr>
          <p:cNvCxnSpPr>
            <a:cxnSpLocks/>
          </p:cNvCxnSpPr>
          <p:nvPr userDrawn="1"/>
        </p:nvCxnSpPr>
        <p:spPr>
          <a:xfrm>
            <a:off x="7863016" y="1588179"/>
            <a:ext cx="0" cy="4378421"/>
          </a:xfrm>
          <a:prstGeom prst="line">
            <a:avLst/>
          </a:prstGeom>
          <a:ln>
            <a:solidFill>
              <a:srgbClr val="AEA8A2">
                <a:alpha val="50000"/>
              </a:srgbClr>
            </a:solidFill>
          </a:ln>
        </p:spPr>
        <p:style>
          <a:lnRef idx="1">
            <a:schemeClr val="accent1"/>
          </a:lnRef>
          <a:fillRef idx="0">
            <a:schemeClr val="accent1"/>
          </a:fillRef>
          <a:effectRef idx="0">
            <a:schemeClr val="accent1"/>
          </a:effectRef>
          <a:fontRef idx="minor">
            <a:schemeClr val="tx1"/>
          </a:fontRef>
        </p:style>
      </p:cxnSp>
      <p:sp>
        <p:nvSpPr>
          <p:cNvPr id="55" name="Picture Placeholder 2">
            <a:extLst>
              <a:ext uri="{FF2B5EF4-FFF2-40B4-BE49-F238E27FC236}">
                <a16:creationId xmlns:a16="http://schemas.microsoft.com/office/drawing/2014/main" id="{5CB0A0C8-7286-440D-98B3-A10AE57EBDBE}"/>
              </a:ext>
            </a:extLst>
          </p:cNvPr>
          <p:cNvSpPr>
            <a:spLocks noGrp="1" noChangeAspect="1"/>
          </p:cNvSpPr>
          <p:nvPr>
            <p:ph type="pic" sz="quarter" idx="36" hasCustomPrompt="1"/>
          </p:nvPr>
        </p:nvSpPr>
        <p:spPr>
          <a:xfrm>
            <a:off x="8839876" y="1903856"/>
            <a:ext cx="1893870" cy="1698098"/>
          </a:xfrm>
          <a:noFill/>
        </p:spPr>
        <p:txBody>
          <a:bodyPr/>
          <a:lstStyle>
            <a:lvl1pPr>
              <a:defRPr sz="1200" b="0" i="0">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56" name="Text Placeholder 21">
            <a:extLst>
              <a:ext uri="{FF2B5EF4-FFF2-40B4-BE49-F238E27FC236}">
                <a16:creationId xmlns:a16="http://schemas.microsoft.com/office/drawing/2014/main" id="{AB2A756C-EDBA-47FB-895C-41FB8A2EA99E}"/>
              </a:ext>
            </a:extLst>
          </p:cNvPr>
          <p:cNvSpPr>
            <a:spLocks noGrp="1"/>
          </p:cNvSpPr>
          <p:nvPr>
            <p:ph type="body" sz="quarter" idx="37" hasCustomPrompt="1"/>
          </p:nvPr>
        </p:nvSpPr>
        <p:spPr>
          <a:xfrm>
            <a:off x="8648346" y="3983730"/>
            <a:ext cx="2276930" cy="323885"/>
          </a:xfrm>
          <a:prstGeom prst="rect">
            <a:avLst/>
          </a:prstGeom>
          <a:noFill/>
        </p:spPr>
        <p:txBody>
          <a:bodyPr lIns="0" tIns="0" rIns="0" bIns="0"/>
          <a:lstStyle>
            <a:lvl1pPr algn="l">
              <a:lnSpc>
                <a:spcPts val="1880"/>
              </a:lnSpc>
              <a:defRPr sz="1400" b="1" i="0">
                <a:solidFill>
                  <a:schemeClr val="tx1"/>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57" name="Text Placeholder 21">
            <a:extLst>
              <a:ext uri="{FF2B5EF4-FFF2-40B4-BE49-F238E27FC236}">
                <a16:creationId xmlns:a16="http://schemas.microsoft.com/office/drawing/2014/main" id="{B06CB9CA-24AC-4A96-8E2D-4BC36DF528D3}"/>
              </a:ext>
            </a:extLst>
          </p:cNvPr>
          <p:cNvSpPr>
            <a:spLocks noGrp="1"/>
          </p:cNvSpPr>
          <p:nvPr>
            <p:ph type="body" sz="quarter" idx="38" hasCustomPrompt="1"/>
          </p:nvPr>
        </p:nvSpPr>
        <p:spPr>
          <a:xfrm>
            <a:off x="8648346" y="4377376"/>
            <a:ext cx="2276930" cy="1244947"/>
          </a:xfrm>
          <a:prstGeom prst="rect">
            <a:avLst/>
          </a:prstGeom>
          <a:noFill/>
        </p:spPr>
        <p:txBody>
          <a:bodyPr lIns="0" tIns="0" rIns="0" bIns="0"/>
          <a:lstStyle>
            <a:lvl1pPr algn="l">
              <a:lnSpc>
                <a:spcPct val="10000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sp>
        <p:nvSpPr>
          <p:cNvPr id="32" name="Date Placeholder 2">
            <a:extLst>
              <a:ext uri="{FF2B5EF4-FFF2-40B4-BE49-F238E27FC236}">
                <a16:creationId xmlns:a16="http://schemas.microsoft.com/office/drawing/2014/main" id="{3CBECBD4-ABDA-8841-890C-835D88C9F532}"/>
              </a:ext>
            </a:extLst>
          </p:cNvPr>
          <p:cNvSpPr>
            <a:spLocks noGrp="1"/>
          </p:cNvSpPr>
          <p:nvPr>
            <p:ph type="dt" sz="half" idx="10"/>
          </p:nvPr>
        </p:nvSpPr>
        <p:spPr>
          <a:xfrm>
            <a:off x="6873138" y="6425604"/>
            <a:ext cx="2743200" cy="363500"/>
          </a:xfrm>
        </p:spPr>
        <p:txBody>
          <a:bodyPr/>
          <a:lstStyle/>
          <a:p>
            <a:r>
              <a:rPr lang="en-US"/>
              <a:t>[Date]</a:t>
            </a:r>
            <a:endParaRPr lang="en-US" dirty="0"/>
          </a:p>
        </p:txBody>
      </p:sp>
      <p:sp>
        <p:nvSpPr>
          <p:cNvPr id="33" name="Footer Placeholder 3">
            <a:extLst>
              <a:ext uri="{FF2B5EF4-FFF2-40B4-BE49-F238E27FC236}">
                <a16:creationId xmlns:a16="http://schemas.microsoft.com/office/drawing/2014/main" id="{E2BEFF80-EFDD-8744-9541-5EFD70D68EFC}"/>
              </a:ext>
            </a:extLst>
          </p:cNvPr>
          <p:cNvSpPr>
            <a:spLocks noGrp="1"/>
          </p:cNvSpPr>
          <p:nvPr>
            <p:ph type="ftr" sz="quarter" idx="11"/>
          </p:nvPr>
        </p:nvSpPr>
        <p:spPr>
          <a:xfrm>
            <a:off x="1127759" y="6423978"/>
            <a:ext cx="5745379" cy="365125"/>
          </a:xfrm>
          <a:prstGeom prst="rect">
            <a:avLst/>
          </a:prstGeom>
        </p:spPr>
        <p:txBody>
          <a:bodyPr/>
          <a:lstStyle/>
          <a:p>
            <a:r>
              <a:rPr lang="en-US"/>
              <a:t>Copyright © 2025, Oracle and/or its affiliates</a:t>
            </a:r>
            <a:endParaRPr lang="en-US" dirty="0"/>
          </a:p>
        </p:txBody>
      </p:sp>
      <p:sp>
        <p:nvSpPr>
          <p:cNvPr id="34" name="Slide Number Placeholder 4">
            <a:extLst>
              <a:ext uri="{FF2B5EF4-FFF2-40B4-BE49-F238E27FC236}">
                <a16:creationId xmlns:a16="http://schemas.microsoft.com/office/drawing/2014/main" id="{AF96A26F-5B58-2945-89EA-710948DCA0E7}"/>
              </a:ext>
            </a:extLst>
          </p:cNvPr>
          <p:cNvSpPr>
            <a:spLocks noGrp="1"/>
          </p:cNvSpPr>
          <p:nvPr>
            <p:ph type="sldNum" sz="quarter" idx="12"/>
          </p:nvPr>
        </p:nvSpPr>
        <p:spPr>
          <a:xfrm>
            <a:off x="762000" y="6423660"/>
            <a:ext cx="365760" cy="365760"/>
          </a:xfrm>
        </p:spPr>
        <p:txBody>
          <a:bodyPr/>
          <a:lstStyle/>
          <a:p>
            <a:fld id="{345D60D9-5372-5F40-9443-0F9AE5BDC3C8}" type="slidenum">
              <a:rPr lang="en-US" smtClean="0"/>
              <a:pPr/>
              <a:t>‹#›</a:t>
            </a:fld>
            <a:endParaRPr lang="en-US" dirty="0"/>
          </a:p>
        </p:txBody>
      </p:sp>
      <p:pic>
        <p:nvPicPr>
          <p:cNvPr id="3" name="Picture 2" descr="A picture containing creativity, art&#10;&#10;Description automatically generated">
            <a:extLst>
              <a:ext uri="{FF2B5EF4-FFF2-40B4-BE49-F238E27FC236}">
                <a16:creationId xmlns:a16="http://schemas.microsoft.com/office/drawing/2014/main" id="{D748E604-1282-EE83-5AB1-DC30B1E1E00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b="71144"/>
          <a:stretch/>
        </p:blipFill>
        <p:spPr>
          <a:xfrm rot="10800000" flipH="1">
            <a:off x="8456849" y="1"/>
            <a:ext cx="2914840" cy="710791"/>
          </a:xfrm>
          <a:prstGeom prst="rect">
            <a:avLst/>
          </a:prstGeom>
        </p:spPr>
      </p:pic>
      <p:pic>
        <p:nvPicPr>
          <p:cNvPr id="4" name="Picture 3" descr="A picture containing art, design, creativity&#10;&#10;Description automatically generated">
            <a:extLst>
              <a:ext uri="{FF2B5EF4-FFF2-40B4-BE49-F238E27FC236}">
                <a16:creationId xmlns:a16="http://schemas.microsoft.com/office/drawing/2014/main" id="{14B841DB-8AF1-F599-BB27-99838A127A68}"/>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33248"/>
          <a:stretch/>
        </p:blipFill>
        <p:spPr>
          <a:xfrm flipH="1">
            <a:off x="9296400" y="0"/>
            <a:ext cx="2475299" cy="1416169"/>
          </a:xfrm>
          <a:prstGeom prst="rect">
            <a:avLst/>
          </a:prstGeom>
        </p:spPr>
      </p:pic>
    </p:spTree>
    <p:extLst>
      <p:ext uri="{BB962C8B-B14F-4D97-AF65-F5344CB8AC3E}">
        <p14:creationId xmlns:p14="http://schemas.microsoft.com/office/powerpoint/2010/main" val="1140322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1_Light - Quote with Data Texture Background">
    <p:bg>
      <p:bgPr>
        <a:solidFill>
          <a:srgbClr val="F1EFED">
            <a:alpha val="60000"/>
          </a:srgbClr>
        </a:solidFill>
        <a:effectLst/>
      </p:bgPr>
    </p:bg>
    <p:spTree>
      <p:nvGrpSpPr>
        <p:cNvPr id="1" name=""/>
        <p:cNvGrpSpPr/>
        <p:nvPr/>
      </p:nvGrpSpPr>
      <p:grpSpPr>
        <a:xfrm>
          <a:off x="0" y="0"/>
          <a:ext cx="0" cy="0"/>
          <a:chOff x="0" y="0"/>
          <a:chExt cx="0" cy="0"/>
        </a:xfrm>
      </p:grpSpPr>
      <p:pic>
        <p:nvPicPr>
          <p:cNvPr id="26" name="Data Texture Image">
            <a:extLst>
              <a:ext uri="{FF2B5EF4-FFF2-40B4-BE49-F238E27FC236}">
                <a16:creationId xmlns:a16="http://schemas.microsoft.com/office/drawing/2014/main" id="{B04AAB1E-3886-45C0-9EE7-ABD1360D0F25}"/>
              </a:ext>
              <a:ext uri="{C183D7F6-B498-43B3-948B-1728B52AA6E4}">
                <adec:decorative xmlns:adec="http://schemas.microsoft.com/office/drawing/2017/decorative" val="1"/>
              </a:ext>
            </a:extLst>
          </p:cNvPr>
          <p:cNvPicPr>
            <a:picLocks noChangeAspect="1"/>
          </p:cNvPicPr>
          <p:nvPr userDrawn="1"/>
        </p:nvPicPr>
        <p:blipFill>
          <a:blip r:embed="rId2">
            <a:alphaModFix amt="70000"/>
            <a:extLst>
              <a:ext uri="{28A0092B-C50C-407E-A947-70E740481C1C}">
                <a14:useLocalDpi xmlns:a14="http://schemas.microsoft.com/office/drawing/2010/main"/>
              </a:ext>
            </a:extLst>
          </a:blip>
          <a:srcRect/>
          <a:stretch/>
        </p:blipFill>
        <p:spPr>
          <a:xfrm>
            <a:off x="1" y="0"/>
            <a:ext cx="12191998" cy="6857998"/>
          </a:xfrm>
          <a:prstGeom prst="rect">
            <a:avLst/>
          </a:prstGeom>
          <a:ln>
            <a:noFill/>
          </a:ln>
        </p:spPr>
      </p:pic>
      <p:sp>
        <p:nvSpPr>
          <p:cNvPr id="16" name="Content Placeholder 2">
            <a:extLst>
              <a:ext uri="{FF2B5EF4-FFF2-40B4-BE49-F238E27FC236}">
                <a16:creationId xmlns:a16="http://schemas.microsoft.com/office/drawing/2014/main" id="{14E9E8A0-CEF0-48D1-9D49-C5F2C923CC7A}"/>
              </a:ext>
            </a:extLst>
          </p:cNvPr>
          <p:cNvSpPr>
            <a:spLocks noGrp="1"/>
          </p:cNvSpPr>
          <p:nvPr>
            <p:ph sz="quarter" idx="45" hasCustomPrompt="1"/>
          </p:nvPr>
        </p:nvSpPr>
        <p:spPr>
          <a:xfrm>
            <a:off x="771525" y="987552"/>
            <a:ext cx="2952750" cy="812800"/>
          </a:xfrm>
        </p:spPr>
        <p:txBody>
          <a:bodyPr/>
          <a:lstStyle>
            <a:lvl5pPr marL="731520" indent="0">
              <a:buNone/>
              <a:defRPr/>
            </a:lvl5pPr>
          </a:lstStyle>
          <a:p>
            <a:pPr lvl="0"/>
            <a:r>
              <a:rPr lang="en-US" dirty="0"/>
              <a:t>Click to add logo</a:t>
            </a:r>
          </a:p>
        </p:txBody>
      </p:sp>
      <p:sp>
        <p:nvSpPr>
          <p:cNvPr id="14" name="Title">
            <a:extLst>
              <a:ext uri="{FF2B5EF4-FFF2-40B4-BE49-F238E27FC236}">
                <a16:creationId xmlns:a16="http://schemas.microsoft.com/office/drawing/2014/main" id="{2B525FB2-1105-4B12-B35F-60F4BFB07A2F}"/>
              </a:ext>
            </a:extLst>
          </p:cNvPr>
          <p:cNvSpPr>
            <a:spLocks noGrp="1"/>
          </p:cNvSpPr>
          <p:nvPr>
            <p:ph type="title" hasCustomPrompt="1"/>
          </p:nvPr>
        </p:nvSpPr>
        <p:spPr>
          <a:xfrm>
            <a:off x="768875" y="1828800"/>
            <a:ext cx="8049200" cy="2026447"/>
          </a:xfrm>
          <a:noFill/>
        </p:spPr>
        <p:txBody>
          <a:bodyPr vert="horz" wrap="square" lIns="0" tIns="0" rIns="0" bIns="0" rtlCol="0" anchor="b" anchorCtr="0">
            <a:noAutofit/>
          </a:bodyPr>
          <a:lstStyle>
            <a:lvl1pPr>
              <a:lnSpc>
                <a:spcPct val="100000"/>
              </a:lnSpc>
              <a:defRPr lang="en-US" sz="3200" b="0">
                <a:latin typeface="+mj-lt"/>
                <a:cs typeface="Oracle Sans Tab" panose="020B0503020204020204" pitchFamily="34" charset="0"/>
              </a:defRPr>
            </a:lvl1pPr>
          </a:lstStyle>
          <a:p>
            <a:pPr lvl="0"/>
            <a:r>
              <a:rPr lang="en-US" dirty="0"/>
              <a:t>“Click to type customer or partner quote surrounded by quotation marks. Remove or replace placeholder logo as needed.”</a:t>
            </a:r>
          </a:p>
        </p:txBody>
      </p:sp>
      <p:sp>
        <p:nvSpPr>
          <p:cNvPr id="13" name="Text Field">
            <a:extLst>
              <a:ext uri="{FF2B5EF4-FFF2-40B4-BE49-F238E27FC236}">
                <a16:creationId xmlns:a16="http://schemas.microsoft.com/office/drawing/2014/main" id="{B09058E5-A74E-C340-89D0-4D15C2F3B8D0}"/>
              </a:ext>
            </a:extLst>
          </p:cNvPr>
          <p:cNvSpPr>
            <a:spLocks noGrp="1"/>
          </p:cNvSpPr>
          <p:nvPr>
            <p:ph type="body" sz="quarter" idx="37" hasCustomPrompt="1"/>
          </p:nvPr>
        </p:nvSpPr>
        <p:spPr>
          <a:xfrm>
            <a:off x="761999" y="4540249"/>
            <a:ext cx="5333999" cy="266291"/>
          </a:xfrm>
          <a:prstGeom prst="rect">
            <a:avLst/>
          </a:prstGeom>
        </p:spPr>
        <p:txBody>
          <a:bodyPr>
            <a:noAutofit/>
          </a:bodyPr>
          <a:lstStyle>
            <a:lvl1pPr>
              <a:defRPr b="1"/>
            </a:lvl1pPr>
          </a:lstStyle>
          <a:p>
            <a:pPr lvl="0"/>
            <a:r>
              <a:rPr lang="en-US" dirty="0"/>
              <a:t>Name of person quoted</a:t>
            </a:r>
          </a:p>
        </p:txBody>
      </p:sp>
      <p:sp>
        <p:nvSpPr>
          <p:cNvPr id="12" name="Text Field 2">
            <a:extLst>
              <a:ext uri="{FF2B5EF4-FFF2-40B4-BE49-F238E27FC236}">
                <a16:creationId xmlns:a16="http://schemas.microsoft.com/office/drawing/2014/main" id="{36C31D35-A48A-6B46-A3DB-FDB99CCA72F4}"/>
              </a:ext>
            </a:extLst>
          </p:cNvPr>
          <p:cNvSpPr>
            <a:spLocks noGrp="1"/>
          </p:cNvSpPr>
          <p:nvPr>
            <p:ph type="body" sz="quarter" idx="36" hasCustomPrompt="1"/>
          </p:nvPr>
        </p:nvSpPr>
        <p:spPr>
          <a:xfrm>
            <a:off x="761999" y="4877842"/>
            <a:ext cx="5333999" cy="895181"/>
          </a:xfrm>
          <a:prstGeom prst="rect">
            <a:avLst/>
          </a:prstGeom>
        </p:spPr>
        <p:txBody>
          <a:bodyPr>
            <a:noAutofit/>
          </a:bodyPr>
          <a:lstStyle>
            <a:lvl1pPr>
              <a:defRPr/>
            </a:lvl1pPr>
          </a:lstStyle>
          <a:p>
            <a:pPr lvl="0"/>
            <a:r>
              <a:rPr lang="en-US" dirty="0"/>
              <a:t>Additional information if needed</a:t>
            </a:r>
          </a:p>
        </p:txBody>
      </p:sp>
      <p:sp>
        <p:nvSpPr>
          <p:cNvPr id="9" name="Slide Number Placeholder 8">
            <a:extLst>
              <a:ext uri="{FF2B5EF4-FFF2-40B4-BE49-F238E27FC236}">
                <a16:creationId xmlns:a16="http://schemas.microsoft.com/office/drawing/2014/main" id="{0F5130C2-E640-4887-BCA9-090F40084C88}"/>
              </a:ext>
            </a:extLst>
          </p:cNvPr>
          <p:cNvSpPr>
            <a:spLocks noGrp="1"/>
          </p:cNvSpPr>
          <p:nvPr>
            <p:ph type="sldNum" sz="quarter" idx="44"/>
          </p:nvPr>
        </p:nvSpPr>
        <p:spPr/>
        <p:txBody>
          <a:bodyPr/>
          <a:lstStyle/>
          <a:p>
            <a:fld id="{345D60D9-5372-5F40-9443-0F9AE5BDC3C8}" type="slidenum">
              <a:rPr lang="en-US" smtClean="0"/>
              <a:pPr/>
              <a:t>‹#›</a:t>
            </a:fld>
            <a:endParaRPr lang="en-US" dirty="0"/>
          </a:p>
        </p:txBody>
      </p:sp>
      <p:sp>
        <p:nvSpPr>
          <p:cNvPr id="8" name="Footer Placeholder 7">
            <a:extLst>
              <a:ext uri="{FF2B5EF4-FFF2-40B4-BE49-F238E27FC236}">
                <a16:creationId xmlns:a16="http://schemas.microsoft.com/office/drawing/2014/main" id="{144FDBCE-E35C-4859-AD9D-93665BD69FD5}"/>
              </a:ext>
            </a:extLst>
          </p:cNvPr>
          <p:cNvSpPr>
            <a:spLocks noGrp="1"/>
          </p:cNvSpPr>
          <p:nvPr>
            <p:ph type="ftr" sz="quarter" idx="43"/>
          </p:nvPr>
        </p:nvSpPr>
        <p:spPr/>
        <p:txBody>
          <a:bodyPr/>
          <a:lstStyle/>
          <a:p>
            <a:r>
              <a:rPr lang="en-US"/>
              <a:t>Copyright © 2023, Oracle and/or its affiliates  |  Confidential: Internal/Restricted/Highly Restricted</a:t>
            </a:r>
            <a:endParaRPr lang="en-US" dirty="0"/>
          </a:p>
        </p:txBody>
      </p:sp>
      <p:sp>
        <p:nvSpPr>
          <p:cNvPr id="6" name="Date Placeholder 5">
            <a:extLst>
              <a:ext uri="{FF2B5EF4-FFF2-40B4-BE49-F238E27FC236}">
                <a16:creationId xmlns:a16="http://schemas.microsoft.com/office/drawing/2014/main" id="{F17ECA2C-4CF8-48ED-893A-2958F9909B90}"/>
              </a:ext>
            </a:extLst>
          </p:cNvPr>
          <p:cNvSpPr>
            <a:spLocks noGrp="1"/>
          </p:cNvSpPr>
          <p:nvPr>
            <p:ph type="dt" sz="half" idx="42"/>
          </p:nvPr>
        </p:nvSpPr>
        <p:spPr/>
        <p:txBody>
          <a:bodyPr/>
          <a:lstStyle/>
          <a:p>
            <a:r>
              <a:rPr lang="en-US"/>
              <a:t>[Date]</a:t>
            </a:r>
            <a:endParaRPr lang="en-US" dirty="0"/>
          </a:p>
        </p:txBody>
      </p:sp>
      <p:sp>
        <p:nvSpPr>
          <p:cNvPr id="11" name="Rectangle 10">
            <a:extLst>
              <a:ext uri="{FF2B5EF4-FFF2-40B4-BE49-F238E27FC236}">
                <a16:creationId xmlns:a16="http://schemas.microsoft.com/office/drawing/2014/main" id="{04BEBCA3-3E15-4D46-8D41-4C7FE43D8D8A}"/>
              </a:ext>
              <a:ext uri="{C183D7F6-B498-43B3-948B-1728B52AA6E4}">
                <adec:decorative xmlns:adec="http://schemas.microsoft.com/office/drawing/2017/decorative" val="1"/>
              </a:ext>
            </a:extLst>
          </p:cNvPr>
          <p:cNvSpPr/>
          <p:nvPr userDrawn="1"/>
        </p:nvSpPr>
        <p:spPr>
          <a:xfrm>
            <a:off x="783878" y="4159744"/>
            <a:ext cx="301752" cy="45719"/>
          </a:xfrm>
          <a:prstGeom prst="rect">
            <a:avLst/>
          </a:prstGeom>
          <a:solidFill>
            <a:srgbClr val="C74634"/>
          </a:solidFill>
          <a:ln>
            <a:solidFill>
              <a:srgbClr val="C7463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OTag">
            <a:extLst>
              <a:ext uri="{FF2B5EF4-FFF2-40B4-BE49-F238E27FC236}">
                <a16:creationId xmlns:a16="http://schemas.microsoft.com/office/drawing/2014/main" id="{7DC71B8D-1AA8-1D49-9770-9D8CD0F61F95}"/>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3222557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Dark - Quote with Data Texture Background">
    <p:spTree>
      <p:nvGrpSpPr>
        <p:cNvPr id="1" name=""/>
        <p:cNvGrpSpPr/>
        <p:nvPr/>
      </p:nvGrpSpPr>
      <p:grpSpPr>
        <a:xfrm>
          <a:off x="0" y="0"/>
          <a:ext cx="0" cy="0"/>
          <a:chOff x="0" y="0"/>
          <a:chExt cx="0" cy="0"/>
        </a:xfrm>
      </p:grpSpPr>
      <p:pic>
        <p:nvPicPr>
          <p:cNvPr id="15" name="Data Texture Image">
            <a:extLst>
              <a:ext uri="{FF2B5EF4-FFF2-40B4-BE49-F238E27FC236}">
                <a16:creationId xmlns:a16="http://schemas.microsoft.com/office/drawing/2014/main" id="{8A6273FB-BF91-403E-A6FD-7515A6D8BFC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bwMode="invGray">
          <a:xfrm>
            <a:off x="0" y="0"/>
            <a:ext cx="12192000" cy="6858000"/>
          </a:xfrm>
          <a:prstGeom prst="rect">
            <a:avLst/>
          </a:prstGeom>
        </p:spPr>
      </p:pic>
      <p:sp>
        <p:nvSpPr>
          <p:cNvPr id="16" name="Content Placeholder 2">
            <a:extLst>
              <a:ext uri="{FF2B5EF4-FFF2-40B4-BE49-F238E27FC236}">
                <a16:creationId xmlns:a16="http://schemas.microsoft.com/office/drawing/2014/main" id="{452DE64F-4015-4E7C-8AB5-9C049FB7236C}"/>
              </a:ext>
            </a:extLst>
          </p:cNvPr>
          <p:cNvSpPr>
            <a:spLocks noGrp="1"/>
          </p:cNvSpPr>
          <p:nvPr>
            <p:ph sz="quarter" idx="45" hasCustomPrompt="1"/>
          </p:nvPr>
        </p:nvSpPr>
        <p:spPr>
          <a:xfrm>
            <a:off x="771525" y="987552"/>
            <a:ext cx="2952750" cy="812800"/>
          </a:xfrm>
        </p:spPr>
        <p:txBody>
          <a:bodyPr/>
          <a:lstStyle>
            <a:lvl5pPr marL="731520" indent="0">
              <a:buNone/>
              <a:defRPr/>
            </a:lvl5pPr>
          </a:lstStyle>
          <a:p>
            <a:pPr lvl="0"/>
            <a:r>
              <a:rPr lang="en-US" dirty="0"/>
              <a:t>Click to add logo</a:t>
            </a:r>
          </a:p>
        </p:txBody>
      </p:sp>
      <p:sp>
        <p:nvSpPr>
          <p:cNvPr id="18" name="Title">
            <a:extLst>
              <a:ext uri="{FF2B5EF4-FFF2-40B4-BE49-F238E27FC236}">
                <a16:creationId xmlns:a16="http://schemas.microsoft.com/office/drawing/2014/main" id="{5967C2BF-753C-4C23-BB50-41EC2320F96D}"/>
              </a:ext>
            </a:extLst>
          </p:cNvPr>
          <p:cNvSpPr>
            <a:spLocks noGrp="1"/>
          </p:cNvSpPr>
          <p:nvPr>
            <p:ph type="title" hasCustomPrompt="1"/>
          </p:nvPr>
        </p:nvSpPr>
        <p:spPr>
          <a:xfrm>
            <a:off x="768875" y="1828800"/>
            <a:ext cx="8049200" cy="2026447"/>
          </a:xfrm>
          <a:noFill/>
        </p:spPr>
        <p:txBody>
          <a:bodyPr vert="horz" wrap="square" lIns="0" tIns="0" rIns="0" bIns="0" rtlCol="0" anchor="b" anchorCtr="0">
            <a:noAutofit/>
          </a:bodyPr>
          <a:lstStyle>
            <a:lvl1pPr>
              <a:lnSpc>
                <a:spcPct val="100000"/>
              </a:lnSpc>
              <a:defRPr lang="en-US" sz="3200" b="0">
                <a:latin typeface="+mj-lt"/>
                <a:cs typeface="Oracle Sans Tab" panose="020B0503020204020204" pitchFamily="34" charset="0"/>
              </a:defRPr>
            </a:lvl1pPr>
          </a:lstStyle>
          <a:p>
            <a:pPr lvl="0"/>
            <a:r>
              <a:rPr lang="en-US" dirty="0"/>
              <a:t>“Click to type customer or partner quote surrounded by quotation marks. Remove or replace placeholder logo as needed.”</a:t>
            </a:r>
          </a:p>
        </p:txBody>
      </p:sp>
      <p:sp>
        <p:nvSpPr>
          <p:cNvPr id="13" name="Text Field">
            <a:extLst>
              <a:ext uri="{FF2B5EF4-FFF2-40B4-BE49-F238E27FC236}">
                <a16:creationId xmlns:a16="http://schemas.microsoft.com/office/drawing/2014/main" id="{B09058E5-A74E-C340-89D0-4D15C2F3B8D0}"/>
              </a:ext>
            </a:extLst>
          </p:cNvPr>
          <p:cNvSpPr>
            <a:spLocks noGrp="1"/>
          </p:cNvSpPr>
          <p:nvPr>
            <p:ph type="body" sz="quarter" idx="37" hasCustomPrompt="1"/>
          </p:nvPr>
        </p:nvSpPr>
        <p:spPr>
          <a:xfrm>
            <a:off x="761999" y="4544568"/>
            <a:ext cx="5333999" cy="266291"/>
          </a:xfrm>
          <a:prstGeom prst="rect">
            <a:avLst/>
          </a:prstGeom>
        </p:spPr>
        <p:txBody>
          <a:bodyPr>
            <a:noAutofit/>
          </a:bodyPr>
          <a:lstStyle>
            <a:lvl1pPr>
              <a:defRPr b="1"/>
            </a:lvl1pPr>
          </a:lstStyle>
          <a:p>
            <a:pPr lvl="0"/>
            <a:r>
              <a:rPr lang="en-US" dirty="0"/>
              <a:t>Name of person quoted</a:t>
            </a:r>
          </a:p>
        </p:txBody>
      </p:sp>
      <p:sp>
        <p:nvSpPr>
          <p:cNvPr id="12" name="Text Field 2">
            <a:extLst>
              <a:ext uri="{FF2B5EF4-FFF2-40B4-BE49-F238E27FC236}">
                <a16:creationId xmlns:a16="http://schemas.microsoft.com/office/drawing/2014/main" id="{36C31D35-A48A-6B46-A3DB-FDB99CCA72F4}"/>
              </a:ext>
            </a:extLst>
          </p:cNvPr>
          <p:cNvSpPr>
            <a:spLocks noGrp="1"/>
          </p:cNvSpPr>
          <p:nvPr>
            <p:ph type="body" sz="quarter" idx="36" hasCustomPrompt="1"/>
          </p:nvPr>
        </p:nvSpPr>
        <p:spPr>
          <a:xfrm>
            <a:off x="761999" y="4873752"/>
            <a:ext cx="5333999" cy="895181"/>
          </a:xfrm>
          <a:prstGeom prst="rect">
            <a:avLst/>
          </a:prstGeom>
        </p:spPr>
        <p:txBody>
          <a:bodyPr>
            <a:noAutofit/>
          </a:bodyPr>
          <a:lstStyle>
            <a:lvl1pPr>
              <a:defRPr/>
            </a:lvl1pPr>
          </a:lstStyle>
          <a:p>
            <a:pPr lvl="0"/>
            <a:r>
              <a:rPr lang="en-US" dirty="0"/>
              <a:t>Additional information if needed</a:t>
            </a:r>
          </a:p>
        </p:txBody>
      </p:sp>
      <p:sp>
        <p:nvSpPr>
          <p:cNvPr id="8" name="Slide Number Placeholder 7">
            <a:extLst>
              <a:ext uri="{FF2B5EF4-FFF2-40B4-BE49-F238E27FC236}">
                <a16:creationId xmlns:a16="http://schemas.microsoft.com/office/drawing/2014/main" id="{E6D685BD-0D80-40FF-88C3-58BBDF890F03}"/>
              </a:ext>
            </a:extLst>
          </p:cNvPr>
          <p:cNvSpPr>
            <a:spLocks noGrp="1"/>
          </p:cNvSpPr>
          <p:nvPr>
            <p:ph type="sldNum" sz="quarter" idx="44"/>
          </p:nvPr>
        </p:nvSpPr>
        <p:spPr/>
        <p:txBody>
          <a:bodyPr/>
          <a:lstStyle/>
          <a:p>
            <a:fld id="{345D60D9-5372-5F40-9443-0F9AE5BDC3C8}" type="slidenum">
              <a:rPr lang="en-US" smtClean="0"/>
              <a:pPr/>
              <a:t>‹#›</a:t>
            </a:fld>
            <a:endParaRPr lang="en-US" dirty="0"/>
          </a:p>
        </p:txBody>
      </p:sp>
      <p:sp>
        <p:nvSpPr>
          <p:cNvPr id="7" name="Footer Placeholder 6">
            <a:extLst>
              <a:ext uri="{FF2B5EF4-FFF2-40B4-BE49-F238E27FC236}">
                <a16:creationId xmlns:a16="http://schemas.microsoft.com/office/drawing/2014/main" id="{C64C126A-0D05-424A-A6C2-80119CEAE618}"/>
              </a:ext>
            </a:extLst>
          </p:cNvPr>
          <p:cNvSpPr>
            <a:spLocks noGrp="1"/>
          </p:cNvSpPr>
          <p:nvPr>
            <p:ph type="ftr" sz="quarter" idx="43"/>
          </p:nvPr>
        </p:nvSpPr>
        <p:spPr/>
        <p:txBody>
          <a:bodyPr/>
          <a:lstStyle/>
          <a:p>
            <a:r>
              <a:rPr lang="en-US"/>
              <a:t>Copyright © 2023, Oracle and/or its affiliates  |  Confidential: Internal/Restricted/Highly Restricted</a:t>
            </a:r>
            <a:endParaRPr lang="en-US" dirty="0"/>
          </a:p>
        </p:txBody>
      </p:sp>
      <p:sp>
        <p:nvSpPr>
          <p:cNvPr id="6" name="Date Placeholder 5">
            <a:extLst>
              <a:ext uri="{FF2B5EF4-FFF2-40B4-BE49-F238E27FC236}">
                <a16:creationId xmlns:a16="http://schemas.microsoft.com/office/drawing/2014/main" id="{4626C9C3-D9C8-4222-B161-D7AF97BC1F41}"/>
              </a:ext>
            </a:extLst>
          </p:cNvPr>
          <p:cNvSpPr>
            <a:spLocks noGrp="1"/>
          </p:cNvSpPr>
          <p:nvPr>
            <p:ph type="dt" sz="half" idx="42"/>
          </p:nvPr>
        </p:nvSpPr>
        <p:spPr/>
        <p:txBody>
          <a:bodyPr/>
          <a:lstStyle/>
          <a:p>
            <a:r>
              <a:rPr lang="en-US"/>
              <a:t>[Date]</a:t>
            </a:r>
            <a:endParaRPr lang="en-US" dirty="0"/>
          </a:p>
        </p:txBody>
      </p:sp>
      <p:sp>
        <p:nvSpPr>
          <p:cNvPr id="17" name="Rectangle 16">
            <a:extLst>
              <a:ext uri="{FF2B5EF4-FFF2-40B4-BE49-F238E27FC236}">
                <a16:creationId xmlns:a16="http://schemas.microsoft.com/office/drawing/2014/main" id="{626AAC4F-13E9-4EF3-A949-C9CF5787BA39}"/>
              </a:ext>
              <a:ext uri="{C183D7F6-B498-43B3-948B-1728B52AA6E4}">
                <adec:decorative xmlns:adec="http://schemas.microsoft.com/office/drawing/2017/decorative" val="1"/>
              </a:ext>
            </a:extLst>
          </p:cNvPr>
          <p:cNvSpPr/>
          <p:nvPr userDrawn="1"/>
        </p:nvSpPr>
        <p:spPr>
          <a:xfrm>
            <a:off x="783878" y="4160520"/>
            <a:ext cx="301752" cy="45719"/>
          </a:xfrm>
          <a:prstGeom prst="rect">
            <a:avLst/>
          </a:prstGeom>
          <a:solidFill>
            <a:srgbClr val="C74634"/>
          </a:solidFill>
          <a:ln>
            <a:solidFill>
              <a:srgbClr val="C7463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ACD62"/>
              </a:solidFill>
            </a:endParaRPr>
          </a:p>
        </p:txBody>
      </p:sp>
      <p:pic>
        <p:nvPicPr>
          <p:cNvPr id="30" name="OTag">
            <a:extLst>
              <a:ext uri="{FF2B5EF4-FFF2-40B4-BE49-F238E27FC236}">
                <a16:creationId xmlns:a16="http://schemas.microsoft.com/office/drawing/2014/main" id="{7DC71B8D-1AA8-1D49-9770-9D8CD0F61F95}"/>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66900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Dark - Quote with Data Texture Background_Pillar">
    <p:bg>
      <p:bgPr>
        <a:solidFill>
          <a:schemeClr val="accent5"/>
        </a:solidFill>
        <a:effectLst/>
      </p:bgPr>
    </p:bg>
    <p:spTree>
      <p:nvGrpSpPr>
        <p:cNvPr id="1" name=""/>
        <p:cNvGrpSpPr/>
        <p:nvPr/>
      </p:nvGrpSpPr>
      <p:grpSpPr>
        <a:xfrm>
          <a:off x="0" y="0"/>
          <a:ext cx="0" cy="0"/>
          <a:chOff x="0" y="0"/>
          <a:chExt cx="0" cy="0"/>
        </a:xfrm>
      </p:grpSpPr>
      <p:pic>
        <p:nvPicPr>
          <p:cNvPr id="15" name="Data Texture Image">
            <a:extLst>
              <a:ext uri="{FF2B5EF4-FFF2-40B4-BE49-F238E27FC236}">
                <a16:creationId xmlns:a16="http://schemas.microsoft.com/office/drawing/2014/main" id="{8A6273FB-BF91-403E-A6FD-7515A6D8BFC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bwMode="invGray">
          <a:xfrm>
            <a:off x="0" y="0"/>
            <a:ext cx="12192000" cy="6858000"/>
          </a:xfrm>
          <a:prstGeom prst="rect">
            <a:avLst/>
          </a:prstGeom>
        </p:spPr>
      </p:pic>
      <p:sp>
        <p:nvSpPr>
          <p:cNvPr id="19" name="Content Placeholder 2">
            <a:extLst>
              <a:ext uri="{FF2B5EF4-FFF2-40B4-BE49-F238E27FC236}">
                <a16:creationId xmlns:a16="http://schemas.microsoft.com/office/drawing/2014/main" id="{716F2B04-1C62-44A0-A70F-43AAE5D3C5F9}"/>
              </a:ext>
            </a:extLst>
          </p:cNvPr>
          <p:cNvSpPr>
            <a:spLocks noGrp="1"/>
          </p:cNvSpPr>
          <p:nvPr>
            <p:ph sz="quarter" idx="45" hasCustomPrompt="1"/>
          </p:nvPr>
        </p:nvSpPr>
        <p:spPr>
          <a:xfrm>
            <a:off x="771525" y="987552"/>
            <a:ext cx="2952750" cy="812800"/>
          </a:xfrm>
        </p:spPr>
        <p:txBody>
          <a:bodyPr/>
          <a:lstStyle>
            <a:lvl5pPr marL="731520" indent="0">
              <a:buNone/>
              <a:defRPr/>
            </a:lvl5pPr>
          </a:lstStyle>
          <a:p>
            <a:pPr lvl="0"/>
            <a:r>
              <a:rPr lang="en-US" dirty="0"/>
              <a:t>Click to add logo</a:t>
            </a:r>
          </a:p>
        </p:txBody>
      </p:sp>
      <p:sp>
        <p:nvSpPr>
          <p:cNvPr id="16" name="Title">
            <a:extLst>
              <a:ext uri="{FF2B5EF4-FFF2-40B4-BE49-F238E27FC236}">
                <a16:creationId xmlns:a16="http://schemas.microsoft.com/office/drawing/2014/main" id="{E8E870D0-AA7A-4DF2-9451-37FC290C03DC}"/>
              </a:ext>
            </a:extLst>
          </p:cNvPr>
          <p:cNvSpPr>
            <a:spLocks noGrp="1"/>
          </p:cNvSpPr>
          <p:nvPr>
            <p:ph type="title" hasCustomPrompt="1"/>
          </p:nvPr>
        </p:nvSpPr>
        <p:spPr>
          <a:xfrm>
            <a:off x="768875" y="1828800"/>
            <a:ext cx="8049200" cy="2026447"/>
          </a:xfrm>
          <a:noFill/>
        </p:spPr>
        <p:txBody>
          <a:bodyPr vert="horz" wrap="square" lIns="0" tIns="0" rIns="0" bIns="0" rtlCol="0" anchor="b" anchorCtr="0">
            <a:noAutofit/>
          </a:bodyPr>
          <a:lstStyle>
            <a:lvl1pPr>
              <a:lnSpc>
                <a:spcPct val="100000"/>
              </a:lnSpc>
              <a:defRPr lang="en-US" sz="3200" b="0">
                <a:latin typeface="+mj-lt"/>
                <a:cs typeface="Oracle Sans Tab" panose="020B0503020204020204" pitchFamily="34" charset="0"/>
              </a:defRPr>
            </a:lvl1pPr>
          </a:lstStyle>
          <a:p>
            <a:pPr lvl="0"/>
            <a:r>
              <a:rPr lang="en-US" dirty="0"/>
              <a:t>“Click to type customer or partner quote surrounded by quotation marks. Remove or replace placeholder logo as needed.”</a:t>
            </a:r>
          </a:p>
        </p:txBody>
      </p:sp>
      <p:sp>
        <p:nvSpPr>
          <p:cNvPr id="13" name="Text Field">
            <a:extLst>
              <a:ext uri="{FF2B5EF4-FFF2-40B4-BE49-F238E27FC236}">
                <a16:creationId xmlns:a16="http://schemas.microsoft.com/office/drawing/2014/main" id="{B09058E5-A74E-C340-89D0-4D15C2F3B8D0}"/>
              </a:ext>
            </a:extLst>
          </p:cNvPr>
          <p:cNvSpPr>
            <a:spLocks noGrp="1"/>
          </p:cNvSpPr>
          <p:nvPr>
            <p:ph type="body" sz="quarter" idx="37" hasCustomPrompt="1"/>
          </p:nvPr>
        </p:nvSpPr>
        <p:spPr>
          <a:xfrm>
            <a:off x="761999" y="4544568"/>
            <a:ext cx="5333999" cy="266291"/>
          </a:xfrm>
          <a:prstGeom prst="rect">
            <a:avLst/>
          </a:prstGeom>
        </p:spPr>
        <p:txBody>
          <a:bodyPr>
            <a:noAutofit/>
          </a:bodyPr>
          <a:lstStyle>
            <a:lvl1pPr>
              <a:defRPr b="1"/>
            </a:lvl1pPr>
          </a:lstStyle>
          <a:p>
            <a:pPr lvl="0"/>
            <a:r>
              <a:rPr lang="en-US" dirty="0"/>
              <a:t>Name of person quoted</a:t>
            </a:r>
          </a:p>
        </p:txBody>
      </p:sp>
      <p:sp>
        <p:nvSpPr>
          <p:cNvPr id="12" name="Text Field 2">
            <a:extLst>
              <a:ext uri="{FF2B5EF4-FFF2-40B4-BE49-F238E27FC236}">
                <a16:creationId xmlns:a16="http://schemas.microsoft.com/office/drawing/2014/main" id="{36C31D35-A48A-6B46-A3DB-FDB99CCA72F4}"/>
              </a:ext>
            </a:extLst>
          </p:cNvPr>
          <p:cNvSpPr>
            <a:spLocks noGrp="1"/>
          </p:cNvSpPr>
          <p:nvPr>
            <p:ph type="body" sz="quarter" idx="36" hasCustomPrompt="1"/>
          </p:nvPr>
        </p:nvSpPr>
        <p:spPr>
          <a:xfrm>
            <a:off x="761999" y="4873752"/>
            <a:ext cx="5333999" cy="895181"/>
          </a:xfrm>
          <a:prstGeom prst="rect">
            <a:avLst/>
          </a:prstGeom>
        </p:spPr>
        <p:txBody>
          <a:bodyPr>
            <a:noAutofit/>
          </a:bodyPr>
          <a:lstStyle>
            <a:lvl1pPr>
              <a:defRPr/>
            </a:lvl1pPr>
          </a:lstStyle>
          <a:p>
            <a:pPr lvl="0"/>
            <a:r>
              <a:rPr lang="en-US" dirty="0"/>
              <a:t>Additional information if needed</a:t>
            </a:r>
          </a:p>
        </p:txBody>
      </p:sp>
      <p:sp>
        <p:nvSpPr>
          <p:cNvPr id="6" name="Date Placeholder 5">
            <a:extLst>
              <a:ext uri="{FF2B5EF4-FFF2-40B4-BE49-F238E27FC236}">
                <a16:creationId xmlns:a16="http://schemas.microsoft.com/office/drawing/2014/main" id="{4626C9C3-D9C8-4222-B161-D7AF97BC1F41}"/>
              </a:ext>
            </a:extLst>
          </p:cNvPr>
          <p:cNvSpPr>
            <a:spLocks noGrp="1"/>
          </p:cNvSpPr>
          <p:nvPr>
            <p:ph type="dt" sz="half" idx="42"/>
          </p:nvPr>
        </p:nvSpPr>
        <p:spPr/>
        <p:txBody>
          <a:bodyPr/>
          <a:lstStyle>
            <a:lvl1pPr>
              <a:defRPr>
                <a:solidFill>
                  <a:schemeClr val="tx1"/>
                </a:solidFill>
              </a:defRPr>
            </a:lvl1pPr>
          </a:lstStyle>
          <a:p>
            <a:r>
              <a:rPr lang="en-US"/>
              <a:t>[Date]</a:t>
            </a:r>
            <a:endParaRPr lang="en-US" dirty="0"/>
          </a:p>
        </p:txBody>
      </p:sp>
      <p:sp>
        <p:nvSpPr>
          <p:cNvPr id="7" name="Footer Placeholder 6">
            <a:extLst>
              <a:ext uri="{FF2B5EF4-FFF2-40B4-BE49-F238E27FC236}">
                <a16:creationId xmlns:a16="http://schemas.microsoft.com/office/drawing/2014/main" id="{C64C126A-0D05-424A-A6C2-80119CEAE618}"/>
              </a:ext>
            </a:extLst>
          </p:cNvPr>
          <p:cNvSpPr>
            <a:spLocks noGrp="1"/>
          </p:cNvSpPr>
          <p:nvPr>
            <p:ph type="ftr" sz="quarter" idx="43"/>
          </p:nvPr>
        </p:nvSpPr>
        <p:spPr/>
        <p:txBody>
          <a:bodyPr/>
          <a:lstStyle>
            <a:lvl1pPr>
              <a:defRPr>
                <a:solidFill>
                  <a:schemeClr val="tx1"/>
                </a:solidFill>
              </a:defRPr>
            </a:lvl1pPr>
          </a:lstStyle>
          <a:p>
            <a:r>
              <a:rPr lang="en-US"/>
              <a:t>Copyright © 2023, Oracle and/or its affiliates  |  Confidential: Internal/Restricted/Highly Restricted</a:t>
            </a:r>
            <a:endParaRPr lang="en-US" dirty="0"/>
          </a:p>
        </p:txBody>
      </p:sp>
      <p:sp>
        <p:nvSpPr>
          <p:cNvPr id="8" name="Slide Number Placeholder 7">
            <a:extLst>
              <a:ext uri="{FF2B5EF4-FFF2-40B4-BE49-F238E27FC236}">
                <a16:creationId xmlns:a16="http://schemas.microsoft.com/office/drawing/2014/main" id="{E6D685BD-0D80-40FF-88C3-58BBDF890F03}"/>
              </a:ext>
            </a:extLst>
          </p:cNvPr>
          <p:cNvSpPr>
            <a:spLocks noGrp="1"/>
          </p:cNvSpPr>
          <p:nvPr>
            <p:ph type="sldNum" sz="quarter" idx="44"/>
          </p:nvPr>
        </p:nvSpPr>
        <p:spPr/>
        <p:txBody>
          <a:bodyPr/>
          <a:lstStyle>
            <a:lvl1pPr>
              <a:defRPr>
                <a:solidFill>
                  <a:schemeClr val="tx1"/>
                </a:solidFill>
              </a:defRPr>
            </a:lvl1pPr>
          </a:lstStyle>
          <a:p>
            <a:fld id="{345D60D9-5372-5F40-9443-0F9AE5BDC3C8}" type="slidenum">
              <a:rPr lang="en-US" smtClean="0"/>
              <a:pPr/>
              <a:t>‹#›</a:t>
            </a:fld>
            <a:endParaRPr lang="en-US" dirty="0"/>
          </a:p>
        </p:txBody>
      </p:sp>
      <p:sp>
        <p:nvSpPr>
          <p:cNvPr id="14" name="Rectangle 13">
            <a:extLst>
              <a:ext uri="{FF2B5EF4-FFF2-40B4-BE49-F238E27FC236}">
                <a16:creationId xmlns:a16="http://schemas.microsoft.com/office/drawing/2014/main" id="{DE459031-A6BC-1E4E-8B6D-4472115AE720}"/>
              </a:ext>
              <a:ext uri="{C183D7F6-B498-43B3-948B-1728B52AA6E4}">
                <adec:decorative xmlns:adec="http://schemas.microsoft.com/office/drawing/2017/decorative" val="1"/>
              </a:ext>
            </a:extLst>
          </p:cNvPr>
          <p:cNvSpPr/>
          <p:nvPr userDrawn="1"/>
        </p:nvSpPr>
        <p:spPr>
          <a:xfrm>
            <a:off x="783878" y="4160520"/>
            <a:ext cx="301752" cy="45719"/>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ACD62"/>
              </a:solidFill>
            </a:endParaRPr>
          </a:p>
        </p:txBody>
      </p:sp>
      <p:pic>
        <p:nvPicPr>
          <p:cNvPr id="30" name="OTag">
            <a:extLst>
              <a:ext uri="{FF2B5EF4-FFF2-40B4-BE49-F238E27FC236}">
                <a16:creationId xmlns:a16="http://schemas.microsoft.com/office/drawing/2014/main" id="{7DC71B8D-1AA8-1D49-9770-9D8CD0F61F95}"/>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27408368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Light - Quote with Picture">
    <p:spTree>
      <p:nvGrpSpPr>
        <p:cNvPr id="1" name=""/>
        <p:cNvGrpSpPr/>
        <p:nvPr/>
      </p:nvGrpSpPr>
      <p:grpSpPr>
        <a:xfrm>
          <a:off x="0" y="0"/>
          <a:ext cx="0" cy="0"/>
          <a:chOff x="0" y="0"/>
          <a:chExt cx="0" cy="0"/>
        </a:xfrm>
      </p:grpSpPr>
      <p:pic>
        <p:nvPicPr>
          <p:cNvPr id="14" name="Data Texture Image">
            <a:extLst>
              <a:ext uri="{FF2B5EF4-FFF2-40B4-BE49-F238E27FC236}">
                <a16:creationId xmlns:a16="http://schemas.microsoft.com/office/drawing/2014/main" id="{BB4B0E6C-0C20-D444-9789-A9966B9CBD90}"/>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r="40000"/>
          <a:stretch/>
        </p:blipFill>
        <p:spPr>
          <a:xfrm>
            <a:off x="4876799" y="0"/>
            <a:ext cx="7315201" cy="6857998"/>
          </a:xfrm>
          <a:prstGeom prst="rect">
            <a:avLst/>
          </a:prstGeom>
          <a:ln>
            <a:noFill/>
          </a:ln>
        </p:spPr>
      </p:pic>
      <p:sp>
        <p:nvSpPr>
          <p:cNvPr id="7" name="Picture Placeholder 6">
            <a:extLst>
              <a:ext uri="{FF2B5EF4-FFF2-40B4-BE49-F238E27FC236}">
                <a16:creationId xmlns:a16="http://schemas.microsoft.com/office/drawing/2014/main" id="{6145069B-D056-45AF-BC91-ABDBFD0C3D17}"/>
              </a:ext>
            </a:extLst>
          </p:cNvPr>
          <p:cNvSpPr>
            <a:spLocks noGrp="1"/>
          </p:cNvSpPr>
          <p:nvPr>
            <p:ph type="pic" sz="quarter" idx="42" hasCustomPrompt="1"/>
          </p:nvPr>
        </p:nvSpPr>
        <p:spPr>
          <a:xfrm>
            <a:off x="0" y="-2"/>
            <a:ext cx="4876800" cy="6858000"/>
          </a:xfrm>
        </p:spPr>
        <p:txBody>
          <a:bodyPr anchor="ctr" anchorCtr="1"/>
          <a:lstStyle>
            <a:lvl1pPr>
              <a:defRPr/>
            </a:lvl1pPr>
          </a:lstStyle>
          <a:p>
            <a:r>
              <a:rPr lang="en-US" dirty="0"/>
              <a:t>Click to add image</a:t>
            </a:r>
          </a:p>
        </p:txBody>
      </p:sp>
      <p:sp>
        <p:nvSpPr>
          <p:cNvPr id="17" name="Content Placeholder 2">
            <a:extLst>
              <a:ext uri="{FF2B5EF4-FFF2-40B4-BE49-F238E27FC236}">
                <a16:creationId xmlns:a16="http://schemas.microsoft.com/office/drawing/2014/main" id="{34698861-1541-4CC3-82CE-923021528A47}"/>
              </a:ext>
            </a:extLst>
          </p:cNvPr>
          <p:cNvSpPr>
            <a:spLocks noGrp="1"/>
          </p:cNvSpPr>
          <p:nvPr>
            <p:ph sz="quarter" idx="46" hasCustomPrompt="1"/>
          </p:nvPr>
        </p:nvSpPr>
        <p:spPr>
          <a:xfrm>
            <a:off x="5431536" y="1207008"/>
            <a:ext cx="2939518" cy="841248"/>
          </a:xfrm>
        </p:spPr>
        <p:txBody>
          <a:bodyPr/>
          <a:lstStyle>
            <a:lvl5pPr marL="731520" indent="0">
              <a:buNone/>
              <a:defRPr/>
            </a:lvl5pPr>
          </a:lstStyle>
          <a:p>
            <a:pPr lvl="0"/>
            <a:r>
              <a:rPr lang="en-US" dirty="0"/>
              <a:t>Click to add logo</a:t>
            </a:r>
          </a:p>
        </p:txBody>
      </p:sp>
      <p:sp>
        <p:nvSpPr>
          <p:cNvPr id="3" name="Quote">
            <a:extLst>
              <a:ext uri="{FF2B5EF4-FFF2-40B4-BE49-F238E27FC236}">
                <a16:creationId xmlns:a16="http://schemas.microsoft.com/office/drawing/2014/main" id="{A13E52A3-3B72-407D-BD94-ADB27B9FCE9C}"/>
              </a:ext>
            </a:extLst>
          </p:cNvPr>
          <p:cNvSpPr>
            <a:spLocks noGrp="1"/>
          </p:cNvSpPr>
          <p:nvPr>
            <p:ph type="title" hasCustomPrompt="1"/>
          </p:nvPr>
        </p:nvSpPr>
        <p:spPr>
          <a:xfrm>
            <a:off x="5372844" y="2434528"/>
            <a:ext cx="6067096" cy="1846659"/>
          </a:xfrm>
          <a:noFill/>
        </p:spPr>
        <p:txBody>
          <a:bodyPr vert="horz" wrap="square" lIns="0" tIns="0" rIns="0" bIns="0" rtlCol="0" anchor="b" anchorCtr="0">
            <a:spAutoFit/>
          </a:bodyPr>
          <a:lstStyle>
            <a:lvl1pPr>
              <a:lnSpc>
                <a:spcPct val="100000"/>
              </a:lnSpc>
              <a:defRPr lang="en-US" sz="3000" b="0" dirty="0">
                <a:latin typeface="+mj-lt"/>
                <a:cs typeface="Oracle Sans Tab" panose="020B0503020204020204" pitchFamily="34" charset="0"/>
              </a:defRPr>
            </a:lvl1pPr>
          </a:lstStyle>
          <a:p>
            <a:pPr lvl="0"/>
            <a:r>
              <a:rPr lang="en-US" dirty="0"/>
              <a:t>“Click to type customer or partner quote surrounded by quotation marks.” Remove/replace placeholder image as needed.</a:t>
            </a:r>
          </a:p>
        </p:txBody>
      </p:sp>
      <p:sp>
        <p:nvSpPr>
          <p:cNvPr id="13" name="Text Field">
            <a:extLst>
              <a:ext uri="{FF2B5EF4-FFF2-40B4-BE49-F238E27FC236}">
                <a16:creationId xmlns:a16="http://schemas.microsoft.com/office/drawing/2014/main" id="{04A571F4-71E4-264A-BBD5-0475995E681B}"/>
              </a:ext>
            </a:extLst>
          </p:cNvPr>
          <p:cNvSpPr>
            <a:spLocks noGrp="1"/>
          </p:cNvSpPr>
          <p:nvPr>
            <p:ph type="body" sz="quarter" idx="37" hasCustomPrompt="1"/>
          </p:nvPr>
        </p:nvSpPr>
        <p:spPr>
          <a:xfrm>
            <a:off x="5372844" y="4983135"/>
            <a:ext cx="6054629" cy="266291"/>
          </a:xfrm>
          <a:prstGeom prst="rect">
            <a:avLst/>
          </a:prstGeom>
        </p:spPr>
        <p:txBody>
          <a:bodyPr>
            <a:noAutofit/>
          </a:bodyPr>
          <a:lstStyle>
            <a:lvl1pPr>
              <a:defRPr b="1"/>
            </a:lvl1pPr>
          </a:lstStyle>
          <a:p>
            <a:pPr lvl="0"/>
            <a:r>
              <a:rPr lang="en-US" dirty="0"/>
              <a:t>Name of person quoted</a:t>
            </a:r>
          </a:p>
        </p:txBody>
      </p:sp>
      <p:sp>
        <p:nvSpPr>
          <p:cNvPr id="11" name="Text Field 2">
            <a:extLst>
              <a:ext uri="{FF2B5EF4-FFF2-40B4-BE49-F238E27FC236}">
                <a16:creationId xmlns:a16="http://schemas.microsoft.com/office/drawing/2014/main" id="{CBFB97F9-F988-C34C-8B6D-BB4A4D881736}"/>
              </a:ext>
            </a:extLst>
          </p:cNvPr>
          <p:cNvSpPr>
            <a:spLocks noGrp="1"/>
          </p:cNvSpPr>
          <p:nvPr>
            <p:ph type="body" sz="quarter" idx="36" hasCustomPrompt="1"/>
          </p:nvPr>
        </p:nvSpPr>
        <p:spPr>
          <a:xfrm>
            <a:off x="5372844" y="5320728"/>
            <a:ext cx="6054629" cy="786385"/>
          </a:xfrm>
          <a:prstGeom prst="rect">
            <a:avLst/>
          </a:prstGeom>
        </p:spPr>
        <p:txBody>
          <a:bodyPr>
            <a:noAutofit/>
          </a:bodyPr>
          <a:lstStyle>
            <a:lvl1pPr>
              <a:defRPr/>
            </a:lvl1pPr>
          </a:lstStyle>
          <a:p>
            <a:pPr lvl="0"/>
            <a:r>
              <a:rPr lang="en-US" dirty="0"/>
              <a:t>Additional information if needed</a:t>
            </a:r>
          </a:p>
        </p:txBody>
      </p:sp>
      <p:sp>
        <p:nvSpPr>
          <p:cNvPr id="8" name="Slide Number Placeholder 7">
            <a:extLst>
              <a:ext uri="{FF2B5EF4-FFF2-40B4-BE49-F238E27FC236}">
                <a16:creationId xmlns:a16="http://schemas.microsoft.com/office/drawing/2014/main" id="{FA2E22D8-777D-4A4E-8190-9C7E9654A636}"/>
              </a:ext>
            </a:extLst>
          </p:cNvPr>
          <p:cNvSpPr>
            <a:spLocks noGrp="1"/>
          </p:cNvSpPr>
          <p:nvPr>
            <p:ph type="sldNum" sz="quarter" idx="45"/>
          </p:nvPr>
        </p:nvSpPr>
        <p:spPr/>
        <p:txBody>
          <a:bodyPr/>
          <a:lstStyle/>
          <a:p>
            <a:fld id="{345D60D9-5372-5F40-9443-0F9AE5BDC3C8}" type="slidenum">
              <a:rPr lang="en-US" smtClean="0"/>
              <a:pPr/>
              <a:t>‹#›</a:t>
            </a:fld>
            <a:endParaRPr lang="en-US" dirty="0"/>
          </a:p>
        </p:txBody>
      </p:sp>
      <p:sp>
        <p:nvSpPr>
          <p:cNvPr id="5" name="Footer Placeholder 4">
            <a:extLst>
              <a:ext uri="{FF2B5EF4-FFF2-40B4-BE49-F238E27FC236}">
                <a16:creationId xmlns:a16="http://schemas.microsoft.com/office/drawing/2014/main" id="{0F175504-AA80-48D0-ABE0-C3B4B0480FBA}"/>
              </a:ext>
            </a:extLst>
          </p:cNvPr>
          <p:cNvSpPr>
            <a:spLocks noGrp="1"/>
          </p:cNvSpPr>
          <p:nvPr>
            <p:ph type="ftr" sz="quarter" idx="44"/>
          </p:nvPr>
        </p:nvSpPr>
        <p:spPr/>
        <p:txBody>
          <a:bodyPr/>
          <a:lstStyle/>
          <a:p>
            <a:r>
              <a:rPr lang="en-US"/>
              <a:t>Copyright © 2023, Oracle and/or its affiliates  |  Confidential: Internal/Restricted/Highly Restricted</a:t>
            </a:r>
            <a:endParaRPr lang="en-US" dirty="0"/>
          </a:p>
        </p:txBody>
      </p:sp>
      <p:sp>
        <p:nvSpPr>
          <p:cNvPr id="4" name="Date Placeholder 3">
            <a:extLst>
              <a:ext uri="{FF2B5EF4-FFF2-40B4-BE49-F238E27FC236}">
                <a16:creationId xmlns:a16="http://schemas.microsoft.com/office/drawing/2014/main" id="{F3C7CAF2-5875-4790-8762-15A8CDD16E08}"/>
              </a:ext>
            </a:extLst>
          </p:cNvPr>
          <p:cNvSpPr>
            <a:spLocks noGrp="1"/>
          </p:cNvSpPr>
          <p:nvPr>
            <p:ph type="dt" sz="half" idx="43"/>
          </p:nvPr>
        </p:nvSpPr>
        <p:spPr/>
        <p:txBody>
          <a:bodyPr/>
          <a:lstStyle/>
          <a:p>
            <a:r>
              <a:rPr lang="en-US"/>
              <a:t>[Date]</a:t>
            </a:r>
            <a:endParaRPr lang="en-US" dirty="0"/>
          </a:p>
        </p:txBody>
      </p:sp>
      <p:pic>
        <p:nvPicPr>
          <p:cNvPr id="15" name="OTag">
            <a:extLst>
              <a:ext uri="{FF2B5EF4-FFF2-40B4-BE49-F238E27FC236}">
                <a16:creationId xmlns:a16="http://schemas.microsoft.com/office/drawing/2014/main" id="{D79573CA-7EF3-46CE-91D4-01D1A2F17BEF}"/>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16" name="Rectangle 15">
            <a:extLst>
              <a:ext uri="{FF2B5EF4-FFF2-40B4-BE49-F238E27FC236}">
                <a16:creationId xmlns:a16="http://schemas.microsoft.com/office/drawing/2014/main" id="{8DA8AC6E-786E-48E9-B3F3-F0E879B2C7F3}"/>
              </a:ext>
              <a:ext uri="{C183D7F6-B498-43B3-948B-1728B52AA6E4}">
                <adec:decorative xmlns:adec="http://schemas.microsoft.com/office/drawing/2017/decorative" val="1"/>
              </a:ext>
            </a:extLst>
          </p:cNvPr>
          <p:cNvSpPr/>
          <p:nvPr userDrawn="1"/>
        </p:nvSpPr>
        <p:spPr>
          <a:xfrm>
            <a:off x="5394723" y="4598369"/>
            <a:ext cx="301752" cy="45719"/>
          </a:xfrm>
          <a:prstGeom prst="rect">
            <a:avLst/>
          </a:prstGeom>
          <a:solidFill>
            <a:srgbClr val="C74634"/>
          </a:solidFill>
          <a:ln>
            <a:solidFill>
              <a:srgbClr val="C7463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445011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Dark - Quote with Pictur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EF3D1FF3-649D-46E2-9FDF-D1A77643F22A}"/>
              </a:ext>
            </a:extLst>
          </p:cNvPr>
          <p:cNvSpPr>
            <a:spLocks noGrp="1"/>
          </p:cNvSpPr>
          <p:nvPr>
            <p:ph type="pic" sz="quarter" idx="42" hasCustomPrompt="1"/>
          </p:nvPr>
        </p:nvSpPr>
        <p:spPr>
          <a:xfrm>
            <a:off x="0" y="0"/>
            <a:ext cx="4876800" cy="6858000"/>
          </a:xfrm>
        </p:spPr>
        <p:txBody>
          <a:bodyPr anchor="ctr" anchorCtr="1"/>
          <a:lstStyle>
            <a:lvl1pPr marL="0" marR="0" indent="0" algn="l" defTabSz="914400" rtl="0" eaLnBrk="1" fontAlgn="auto" latinLnBrk="0" hangingPunct="1">
              <a:lnSpc>
                <a:spcPct val="95000"/>
              </a:lnSpc>
              <a:spcBef>
                <a:spcPts val="600"/>
              </a:spcBef>
              <a:spcAft>
                <a:spcPts val="0"/>
              </a:spcAft>
              <a:buClrTx/>
              <a:buSzTx/>
              <a:buFont typeface="System Font Regular"/>
              <a:buNone/>
              <a:tabLst/>
              <a:defRPr/>
            </a:lvl1pPr>
          </a:lstStyle>
          <a:p>
            <a:pPr marL="0" marR="0" lvl="0" indent="0" algn="l" defTabSz="914400" rtl="0" eaLnBrk="1" fontAlgn="auto" latinLnBrk="0" hangingPunct="1">
              <a:lnSpc>
                <a:spcPct val="95000"/>
              </a:lnSpc>
              <a:spcBef>
                <a:spcPts val="600"/>
              </a:spcBef>
              <a:spcAft>
                <a:spcPts val="0"/>
              </a:spcAft>
              <a:buClrTx/>
              <a:buSzTx/>
              <a:buFont typeface="System Font Regular"/>
              <a:buNone/>
              <a:tabLst/>
              <a:defRPr/>
            </a:pPr>
            <a:r>
              <a:rPr lang="en-US" dirty="0"/>
              <a:t>Click to add image</a:t>
            </a:r>
          </a:p>
        </p:txBody>
      </p:sp>
      <p:sp>
        <p:nvSpPr>
          <p:cNvPr id="17" name="Content Placeholder 2">
            <a:extLst>
              <a:ext uri="{FF2B5EF4-FFF2-40B4-BE49-F238E27FC236}">
                <a16:creationId xmlns:a16="http://schemas.microsoft.com/office/drawing/2014/main" id="{F8B6C609-C846-404C-9A09-E3C80CBD2084}"/>
              </a:ext>
            </a:extLst>
          </p:cNvPr>
          <p:cNvSpPr>
            <a:spLocks noGrp="1"/>
          </p:cNvSpPr>
          <p:nvPr>
            <p:ph sz="quarter" idx="46" hasCustomPrompt="1"/>
          </p:nvPr>
        </p:nvSpPr>
        <p:spPr>
          <a:xfrm>
            <a:off x="5438775" y="1204990"/>
            <a:ext cx="2939518" cy="841248"/>
          </a:xfrm>
        </p:spPr>
        <p:txBody>
          <a:bodyPr/>
          <a:lstStyle>
            <a:lvl5pPr marL="731520" indent="0">
              <a:buNone/>
              <a:defRPr/>
            </a:lvl5pPr>
          </a:lstStyle>
          <a:p>
            <a:pPr lvl="0"/>
            <a:r>
              <a:rPr lang="en-US" dirty="0"/>
              <a:t>Click to add logo</a:t>
            </a:r>
          </a:p>
        </p:txBody>
      </p:sp>
      <p:pic>
        <p:nvPicPr>
          <p:cNvPr id="14" name="Data Texture Image">
            <a:extLst>
              <a:ext uri="{FF2B5EF4-FFF2-40B4-BE49-F238E27FC236}">
                <a16:creationId xmlns:a16="http://schemas.microsoft.com/office/drawing/2014/main" id="{D296E9E1-B17B-C942-817D-5074E6FD1C67}"/>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40000"/>
          <a:stretch/>
        </p:blipFill>
        <p:spPr bwMode="invGray">
          <a:xfrm>
            <a:off x="4876800" y="0"/>
            <a:ext cx="7315200" cy="6858000"/>
          </a:xfrm>
          <a:prstGeom prst="rect">
            <a:avLst/>
          </a:prstGeom>
        </p:spPr>
      </p:pic>
      <p:sp>
        <p:nvSpPr>
          <p:cNvPr id="3" name="Quote">
            <a:extLst>
              <a:ext uri="{FF2B5EF4-FFF2-40B4-BE49-F238E27FC236}">
                <a16:creationId xmlns:a16="http://schemas.microsoft.com/office/drawing/2014/main" id="{E7972264-22BA-4EDF-A0AC-13C683A7DA78}"/>
              </a:ext>
            </a:extLst>
          </p:cNvPr>
          <p:cNvSpPr>
            <a:spLocks noGrp="1"/>
          </p:cNvSpPr>
          <p:nvPr>
            <p:ph type="title" hasCustomPrompt="1"/>
          </p:nvPr>
        </p:nvSpPr>
        <p:spPr>
          <a:xfrm>
            <a:off x="5378728" y="2435027"/>
            <a:ext cx="6051272" cy="1846659"/>
          </a:xfrm>
          <a:noFill/>
        </p:spPr>
        <p:txBody>
          <a:bodyPr vert="horz" wrap="square" lIns="0" tIns="0" rIns="0" bIns="0" rtlCol="0" anchor="b" anchorCtr="0">
            <a:spAutoFit/>
          </a:bodyPr>
          <a:lstStyle>
            <a:lvl1pPr>
              <a:lnSpc>
                <a:spcPct val="100000"/>
              </a:lnSpc>
              <a:defRPr lang="en-US" sz="3000" b="0">
                <a:latin typeface="+mj-lt"/>
                <a:cs typeface="Oracle Sans Tab" panose="020B0503020204020204" pitchFamily="34" charset="0"/>
              </a:defRPr>
            </a:lvl1pPr>
          </a:lstStyle>
          <a:p>
            <a:pPr lvl="0"/>
            <a:r>
              <a:rPr lang="en-US" dirty="0"/>
              <a:t>“Click to type customer or partner quote surrounded by quotation marks.” Remove/replace placeholder image as needed.</a:t>
            </a:r>
          </a:p>
        </p:txBody>
      </p:sp>
      <p:sp>
        <p:nvSpPr>
          <p:cNvPr id="13" name="Text Field">
            <a:extLst>
              <a:ext uri="{FF2B5EF4-FFF2-40B4-BE49-F238E27FC236}">
                <a16:creationId xmlns:a16="http://schemas.microsoft.com/office/drawing/2014/main" id="{04A571F4-71E4-264A-BBD5-0475995E681B}"/>
              </a:ext>
            </a:extLst>
          </p:cNvPr>
          <p:cNvSpPr>
            <a:spLocks noGrp="1"/>
          </p:cNvSpPr>
          <p:nvPr>
            <p:ph type="body" sz="quarter" idx="37" hasCustomPrompt="1"/>
          </p:nvPr>
        </p:nvSpPr>
        <p:spPr>
          <a:xfrm>
            <a:off x="5385816" y="4983135"/>
            <a:ext cx="6051272" cy="266291"/>
          </a:xfrm>
          <a:prstGeom prst="rect">
            <a:avLst/>
          </a:prstGeom>
        </p:spPr>
        <p:txBody>
          <a:bodyPr>
            <a:noAutofit/>
          </a:bodyPr>
          <a:lstStyle>
            <a:lvl1pPr>
              <a:defRPr b="1"/>
            </a:lvl1pPr>
          </a:lstStyle>
          <a:p>
            <a:pPr lvl="0"/>
            <a:r>
              <a:rPr lang="en-US" dirty="0"/>
              <a:t>Name of person quoted</a:t>
            </a:r>
          </a:p>
        </p:txBody>
      </p:sp>
      <p:sp>
        <p:nvSpPr>
          <p:cNvPr id="11" name="Text Field 2">
            <a:extLst>
              <a:ext uri="{FF2B5EF4-FFF2-40B4-BE49-F238E27FC236}">
                <a16:creationId xmlns:a16="http://schemas.microsoft.com/office/drawing/2014/main" id="{CBFB97F9-F988-C34C-8B6D-BB4A4D881736}"/>
              </a:ext>
            </a:extLst>
          </p:cNvPr>
          <p:cNvSpPr>
            <a:spLocks noGrp="1"/>
          </p:cNvSpPr>
          <p:nvPr>
            <p:ph type="body" sz="quarter" idx="36" hasCustomPrompt="1"/>
          </p:nvPr>
        </p:nvSpPr>
        <p:spPr>
          <a:xfrm>
            <a:off x="5385816" y="5320728"/>
            <a:ext cx="6051272" cy="786385"/>
          </a:xfrm>
          <a:prstGeom prst="rect">
            <a:avLst/>
          </a:prstGeom>
        </p:spPr>
        <p:txBody>
          <a:bodyPr>
            <a:noAutofit/>
          </a:bodyPr>
          <a:lstStyle>
            <a:lvl1pPr>
              <a:defRPr/>
            </a:lvl1pPr>
          </a:lstStyle>
          <a:p>
            <a:pPr lvl="0"/>
            <a:r>
              <a:rPr lang="en-US" dirty="0"/>
              <a:t>Additional information if needed</a:t>
            </a:r>
          </a:p>
        </p:txBody>
      </p:sp>
      <p:pic>
        <p:nvPicPr>
          <p:cNvPr id="15" name="OTag">
            <a:extLst>
              <a:ext uri="{FF2B5EF4-FFF2-40B4-BE49-F238E27FC236}">
                <a16:creationId xmlns:a16="http://schemas.microsoft.com/office/drawing/2014/main" id="{0D7B12AA-E756-4885-BD64-8DBE9AAC5A1F}"/>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7" name="Slide Number Placeholder 6">
            <a:extLst>
              <a:ext uri="{FF2B5EF4-FFF2-40B4-BE49-F238E27FC236}">
                <a16:creationId xmlns:a16="http://schemas.microsoft.com/office/drawing/2014/main" id="{6C82F77D-AAE1-49E0-8C46-83975B4AC826}"/>
              </a:ext>
            </a:extLst>
          </p:cNvPr>
          <p:cNvSpPr>
            <a:spLocks noGrp="1"/>
          </p:cNvSpPr>
          <p:nvPr>
            <p:ph type="sldNum" sz="quarter" idx="45"/>
          </p:nvPr>
        </p:nvSpPr>
        <p:spPr/>
        <p:txBody>
          <a:bodyPr/>
          <a:lstStyle/>
          <a:p>
            <a:fld id="{345D60D9-5372-5F40-9443-0F9AE5BDC3C8}" type="slidenum">
              <a:rPr lang="en-US" smtClean="0"/>
              <a:pPr/>
              <a:t>‹#›</a:t>
            </a:fld>
            <a:endParaRPr lang="en-US" dirty="0"/>
          </a:p>
        </p:txBody>
      </p:sp>
      <p:sp>
        <p:nvSpPr>
          <p:cNvPr id="6" name="Footer Placeholder 5">
            <a:extLst>
              <a:ext uri="{FF2B5EF4-FFF2-40B4-BE49-F238E27FC236}">
                <a16:creationId xmlns:a16="http://schemas.microsoft.com/office/drawing/2014/main" id="{D7B2E353-DA56-4DDC-BA6A-8DBF5B35499D}"/>
              </a:ext>
            </a:extLst>
          </p:cNvPr>
          <p:cNvSpPr>
            <a:spLocks noGrp="1"/>
          </p:cNvSpPr>
          <p:nvPr>
            <p:ph type="ftr" sz="quarter" idx="44"/>
          </p:nvPr>
        </p:nvSpPr>
        <p:spPr/>
        <p:txBody>
          <a:bodyPr/>
          <a:lstStyle/>
          <a:p>
            <a:r>
              <a:rPr lang="en-US"/>
              <a:t>Copyright © 2023, Oracle and/or its affiliates  |  Confidential: Internal/Restricted/Highly Restricted</a:t>
            </a:r>
            <a:endParaRPr lang="en-US" dirty="0"/>
          </a:p>
        </p:txBody>
      </p:sp>
      <p:sp>
        <p:nvSpPr>
          <p:cNvPr id="4" name="Date Placeholder 3">
            <a:extLst>
              <a:ext uri="{FF2B5EF4-FFF2-40B4-BE49-F238E27FC236}">
                <a16:creationId xmlns:a16="http://schemas.microsoft.com/office/drawing/2014/main" id="{D906CAD6-29C8-4422-A48D-D8830936B44F}"/>
              </a:ext>
            </a:extLst>
          </p:cNvPr>
          <p:cNvSpPr>
            <a:spLocks noGrp="1"/>
          </p:cNvSpPr>
          <p:nvPr>
            <p:ph type="dt" sz="half" idx="43"/>
          </p:nvPr>
        </p:nvSpPr>
        <p:spPr/>
        <p:txBody>
          <a:bodyPr/>
          <a:lstStyle/>
          <a:p>
            <a:r>
              <a:rPr lang="en-US"/>
              <a:t>[Date]</a:t>
            </a:r>
            <a:endParaRPr lang="en-US" dirty="0"/>
          </a:p>
        </p:txBody>
      </p:sp>
      <p:sp>
        <p:nvSpPr>
          <p:cNvPr id="16" name="Rectangle 15">
            <a:extLst>
              <a:ext uri="{FF2B5EF4-FFF2-40B4-BE49-F238E27FC236}">
                <a16:creationId xmlns:a16="http://schemas.microsoft.com/office/drawing/2014/main" id="{B80D205C-4C4B-4EE9-ACBA-F7B0C626DEC1}"/>
              </a:ext>
              <a:ext uri="{C183D7F6-B498-43B3-948B-1728B52AA6E4}">
                <adec:decorative xmlns:adec="http://schemas.microsoft.com/office/drawing/2017/decorative" val="1"/>
              </a:ext>
            </a:extLst>
          </p:cNvPr>
          <p:cNvSpPr/>
          <p:nvPr userDrawn="1"/>
        </p:nvSpPr>
        <p:spPr>
          <a:xfrm>
            <a:off x="5394723" y="4598369"/>
            <a:ext cx="301752" cy="45719"/>
          </a:xfrm>
          <a:prstGeom prst="rect">
            <a:avLst/>
          </a:prstGeom>
          <a:solidFill>
            <a:srgbClr val="C74634"/>
          </a:solidFill>
          <a:ln>
            <a:solidFill>
              <a:srgbClr val="C7463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444823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Light - Metric">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F90C14E-647D-DE45-A3FE-3E841253B489}"/>
              </a:ext>
              <a:ext uri="{C183D7F6-B498-43B3-948B-1728B52AA6E4}">
                <adec:decorative xmlns:adec="http://schemas.microsoft.com/office/drawing/2017/decorative" val="1"/>
              </a:ext>
            </a:extLst>
          </p:cNvPr>
          <p:cNvPicPr>
            <a:picLocks noChangeAspect="1"/>
          </p:cNvPicPr>
          <p:nvPr userDrawn="1"/>
        </p:nvPicPr>
        <p:blipFill rotWithShape="1">
          <a:blip r:embed="rId2" cstate="screen">
            <a:alphaModFix amt="40000"/>
            <a:extLst>
              <a:ext uri="{28A0092B-C50C-407E-A947-70E740481C1C}">
                <a14:useLocalDpi xmlns:a14="http://schemas.microsoft.com/office/drawing/2010/main"/>
              </a:ext>
            </a:extLst>
          </a:blip>
          <a:srcRect l="49997" r="-1"/>
          <a:stretch/>
        </p:blipFill>
        <p:spPr>
          <a:xfrm>
            <a:off x="6095574" y="0"/>
            <a:ext cx="6096425" cy="6858000"/>
          </a:xfrm>
          <a:prstGeom prst="rect">
            <a:avLst/>
          </a:prstGeom>
        </p:spPr>
      </p:pic>
      <p:sp>
        <p:nvSpPr>
          <p:cNvPr id="5" name="Text Placeholder 4">
            <a:extLst>
              <a:ext uri="{FF2B5EF4-FFF2-40B4-BE49-F238E27FC236}">
                <a16:creationId xmlns:a16="http://schemas.microsoft.com/office/drawing/2014/main" id="{9A83AB0E-EC5F-476F-B6A9-E6F9CE84E95A}"/>
              </a:ext>
            </a:extLst>
          </p:cNvPr>
          <p:cNvSpPr>
            <a:spLocks noGrp="1"/>
          </p:cNvSpPr>
          <p:nvPr>
            <p:ph type="body" sz="quarter" idx="15" hasCustomPrompt="1"/>
          </p:nvPr>
        </p:nvSpPr>
        <p:spPr>
          <a:xfrm>
            <a:off x="723900" y="1600200"/>
            <a:ext cx="5072063" cy="2415700"/>
          </a:xfrm>
        </p:spPr>
        <p:txBody>
          <a:bodyPr anchor="b" anchorCtr="0"/>
          <a:lstStyle>
            <a:lvl1pPr>
              <a:defRPr sz="8000" b="1">
                <a:solidFill>
                  <a:srgbClr val="C74634"/>
                </a:solidFill>
              </a:defRPr>
            </a:lvl1pPr>
          </a:lstStyle>
          <a:p>
            <a:pPr lvl="0"/>
            <a:r>
              <a:rPr lang="en-US" dirty="0"/>
              <a:t>00%</a:t>
            </a:r>
          </a:p>
        </p:txBody>
      </p:sp>
      <p:sp>
        <p:nvSpPr>
          <p:cNvPr id="10" name="Rectangle 9">
            <a:extLst>
              <a:ext uri="{FF2B5EF4-FFF2-40B4-BE49-F238E27FC236}">
                <a16:creationId xmlns:a16="http://schemas.microsoft.com/office/drawing/2014/main" id="{EAFA51CD-3802-014A-9754-5597765CE716}"/>
              </a:ext>
              <a:ext uri="{C183D7F6-B498-43B3-948B-1728B52AA6E4}">
                <adec:decorative xmlns:adec="http://schemas.microsoft.com/office/drawing/2017/decorative" val="1"/>
              </a:ext>
            </a:extLst>
          </p:cNvPr>
          <p:cNvSpPr/>
          <p:nvPr userDrawn="1"/>
        </p:nvSpPr>
        <p:spPr>
          <a:xfrm>
            <a:off x="783878" y="4218544"/>
            <a:ext cx="301752" cy="45719"/>
          </a:xfrm>
          <a:prstGeom prst="rect">
            <a:avLst/>
          </a:prstGeom>
          <a:solidFill>
            <a:srgbClr val="47423E"/>
          </a:solidFill>
          <a:ln w="317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CFBFA"/>
              </a:solidFill>
              <a:effectLst/>
              <a:uLnTx/>
              <a:uFillTx/>
              <a:latin typeface="Oracle Sans Tab"/>
              <a:ea typeface="+mn-ea"/>
              <a:cs typeface="+mn-cs"/>
            </a:endParaRPr>
          </a:p>
        </p:txBody>
      </p:sp>
      <p:sp>
        <p:nvSpPr>
          <p:cNvPr id="4" name="Content">
            <a:extLst>
              <a:ext uri="{FF2B5EF4-FFF2-40B4-BE49-F238E27FC236}">
                <a16:creationId xmlns:a16="http://schemas.microsoft.com/office/drawing/2014/main" id="{6FFB33C6-31EA-4D15-AC3F-377D699FA842}"/>
              </a:ext>
            </a:extLst>
          </p:cNvPr>
          <p:cNvSpPr>
            <a:spLocks noGrp="1"/>
          </p:cNvSpPr>
          <p:nvPr>
            <p:ph sz="quarter" idx="14"/>
          </p:nvPr>
        </p:nvSpPr>
        <p:spPr>
          <a:xfrm>
            <a:off x="775225" y="4649788"/>
            <a:ext cx="5072063" cy="1457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7">
            <a:extLst>
              <a:ext uri="{FF2B5EF4-FFF2-40B4-BE49-F238E27FC236}">
                <a16:creationId xmlns:a16="http://schemas.microsoft.com/office/drawing/2014/main" id="{CBADD7B5-9676-40DE-A88A-5EC3D33A6577}"/>
              </a:ext>
            </a:extLst>
          </p:cNvPr>
          <p:cNvSpPr>
            <a:spLocks noGrp="1"/>
          </p:cNvSpPr>
          <p:nvPr>
            <p:ph type="sldNum" sz="quarter" idx="18"/>
          </p:nvPr>
        </p:nvSpPr>
        <p:spPr/>
        <p:txBody>
          <a:bodyPr/>
          <a:lstStyle/>
          <a:p>
            <a:fld id="{345D60D9-5372-5F40-9443-0F9AE5BDC3C8}" type="slidenum">
              <a:rPr lang="en-US" smtClean="0"/>
              <a:pPr/>
              <a:t>‹#›</a:t>
            </a:fld>
            <a:endParaRPr lang="en-US" dirty="0"/>
          </a:p>
        </p:txBody>
      </p:sp>
      <p:sp>
        <p:nvSpPr>
          <p:cNvPr id="7" name="Footer Placeholder 6">
            <a:extLst>
              <a:ext uri="{FF2B5EF4-FFF2-40B4-BE49-F238E27FC236}">
                <a16:creationId xmlns:a16="http://schemas.microsoft.com/office/drawing/2014/main" id="{89C4B030-1E0B-4CB0-87B4-DF607257368B}"/>
              </a:ext>
            </a:extLst>
          </p:cNvPr>
          <p:cNvSpPr>
            <a:spLocks noGrp="1"/>
          </p:cNvSpPr>
          <p:nvPr>
            <p:ph type="ftr" sz="quarter" idx="17"/>
          </p:nvPr>
        </p:nvSpPr>
        <p:spPr/>
        <p:txBody>
          <a:bodyPr/>
          <a:lstStyle/>
          <a:p>
            <a:r>
              <a:rPr lang="en-US"/>
              <a:t>Copyright © 2023, Oracle and/or its affiliates  |  Confidential: Internal/Restricted/Highly Restricted</a:t>
            </a:r>
            <a:endParaRPr lang="en-US" dirty="0"/>
          </a:p>
        </p:txBody>
      </p:sp>
      <p:sp>
        <p:nvSpPr>
          <p:cNvPr id="3" name="Date Placeholder 2">
            <a:extLst>
              <a:ext uri="{FF2B5EF4-FFF2-40B4-BE49-F238E27FC236}">
                <a16:creationId xmlns:a16="http://schemas.microsoft.com/office/drawing/2014/main" id="{14EF74DF-FD68-4CDF-B4CE-342E7A165BCB}"/>
              </a:ext>
            </a:extLst>
          </p:cNvPr>
          <p:cNvSpPr>
            <a:spLocks noGrp="1"/>
          </p:cNvSpPr>
          <p:nvPr>
            <p:ph type="dt" sz="half" idx="16"/>
          </p:nvPr>
        </p:nvSpPr>
        <p:spPr/>
        <p:txBody>
          <a:bodyPr/>
          <a:lstStyle/>
          <a:p>
            <a:r>
              <a:rPr lang="en-US"/>
              <a:t>[Date]</a:t>
            </a:r>
            <a:endParaRPr lang="en-US" dirty="0"/>
          </a:p>
        </p:txBody>
      </p:sp>
      <p:pic>
        <p:nvPicPr>
          <p:cNvPr id="23" name="OTag">
            <a:extLst>
              <a:ext uri="{FF2B5EF4-FFF2-40B4-BE49-F238E27FC236}">
                <a16:creationId xmlns:a16="http://schemas.microsoft.com/office/drawing/2014/main" id="{000C5F04-372F-427E-81C5-11434B35699B}"/>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1608" y="6355080"/>
            <a:ext cx="502920" cy="502920"/>
          </a:xfrm>
          <a:prstGeom prst="rect">
            <a:avLst/>
          </a:prstGeom>
        </p:spPr>
      </p:pic>
    </p:spTree>
    <p:extLst>
      <p:ext uri="{BB962C8B-B14F-4D97-AF65-F5344CB8AC3E}">
        <p14:creationId xmlns:p14="http://schemas.microsoft.com/office/powerpoint/2010/main" val="30187470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Light - Metric_Pillar">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F90C14E-647D-DE45-A3FE-3E841253B489}"/>
              </a:ext>
              <a:ext uri="{C183D7F6-B498-43B3-948B-1728B52AA6E4}">
                <adec:decorative xmlns:adec="http://schemas.microsoft.com/office/drawing/2017/decorative" val="1"/>
              </a:ext>
            </a:extLst>
          </p:cNvPr>
          <p:cNvPicPr>
            <a:picLocks noChangeAspect="1"/>
          </p:cNvPicPr>
          <p:nvPr userDrawn="1"/>
        </p:nvPicPr>
        <p:blipFill rotWithShape="1">
          <a:blip r:embed="rId2" cstate="screen">
            <a:alphaModFix amt="50000"/>
            <a:extLst>
              <a:ext uri="{28A0092B-C50C-407E-A947-70E740481C1C}">
                <a14:useLocalDpi xmlns:a14="http://schemas.microsoft.com/office/drawing/2010/main"/>
              </a:ext>
            </a:extLst>
          </a:blip>
          <a:srcRect l="49997" r="-1"/>
          <a:stretch/>
        </p:blipFill>
        <p:spPr>
          <a:xfrm>
            <a:off x="6095574" y="0"/>
            <a:ext cx="6096425" cy="6858000"/>
          </a:xfrm>
          <a:prstGeom prst="rect">
            <a:avLst/>
          </a:prstGeom>
        </p:spPr>
      </p:pic>
      <p:sp>
        <p:nvSpPr>
          <p:cNvPr id="5" name="Text Placeholder 4">
            <a:extLst>
              <a:ext uri="{FF2B5EF4-FFF2-40B4-BE49-F238E27FC236}">
                <a16:creationId xmlns:a16="http://schemas.microsoft.com/office/drawing/2014/main" id="{9A83AB0E-EC5F-476F-B6A9-E6F9CE84E95A}"/>
              </a:ext>
            </a:extLst>
          </p:cNvPr>
          <p:cNvSpPr>
            <a:spLocks noGrp="1"/>
          </p:cNvSpPr>
          <p:nvPr>
            <p:ph type="body" sz="quarter" idx="15" hasCustomPrompt="1"/>
          </p:nvPr>
        </p:nvSpPr>
        <p:spPr>
          <a:xfrm>
            <a:off x="723900" y="1600200"/>
            <a:ext cx="5072063" cy="2415700"/>
          </a:xfrm>
        </p:spPr>
        <p:txBody>
          <a:bodyPr anchor="b" anchorCtr="0"/>
          <a:lstStyle>
            <a:lvl1pPr>
              <a:defRPr sz="8000" b="1">
                <a:solidFill>
                  <a:schemeClr val="accent4"/>
                </a:solidFill>
              </a:defRPr>
            </a:lvl1pPr>
          </a:lstStyle>
          <a:p>
            <a:pPr lvl="0"/>
            <a:r>
              <a:rPr lang="en-US" dirty="0"/>
              <a:t>00%</a:t>
            </a:r>
          </a:p>
        </p:txBody>
      </p:sp>
      <p:sp>
        <p:nvSpPr>
          <p:cNvPr id="9" name="Rectangle 8">
            <a:extLst>
              <a:ext uri="{FF2B5EF4-FFF2-40B4-BE49-F238E27FC236}">
                <a16:creationId xmlns:a16="http://schemas.microsoft.com/office/drawing/2014/main" id="{32C137AA-5A34-7F4E-967E-801DB4B889FF}"/>
              </a:ext>
              <a:ext uri="{C183D7F6-B498-43B3-948B-1728B52AA6E4}">
                <adec:decorative xmlns:adec="http://schemas.microsoft.com/office/drawing/2017/decorative" val="1"/>
              </a:ext>
            </a:extLst>
          </p:cNvPr>
          <p:cNvSpPr/>
          <p:nvPr userDrawn="1"/>
        </p:nvSpPr>
        <p:spPr>
          <a:xfrm>
            <a:off x="783878" y="4218544"/>
            <a:ext cx="301752" cy="45719"/>
          </a:xfrm>
          <a:prstGeom prst="rect">
            <a:avLst/>
          </a:prstGeom>
          <a:solidFill>
            <a:srgbClr val="C74634"/>
          </a:solidFill>
          <a:ln w="317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CFBFA"/>
              </a:solidFill>
              <a:effectLst/>
              <a:uLnTx/>
              <a:uFillTx/>
              <a:latin typeface="Oracle Sans Tab"/>
              <a:ea typeface="+mn-ea"/>
              <a:cs typeface="+mn-cs"/>
            </a:endParaRPr>
          </a:p>
        </p:txBody>
      </p:sp>
      <p:sp>
        <p:nvSpPr>
          <p:cNvPr id="4" name="Content">
            <a:extLst>
              <a:ext uri="{FF2B5EF4-FFF2-40B4-BE49-F238E27FC236}">
                <a16:creationId xmlns:a16="http://schemas.microsoft.com/office/drawing/2014/main" id="{6FFB33C6-31EA-4D15-AC3F-377D699FA842}"/>
              </a:ext>
            </a:extLst>
          </p:cNvPr>
          <p:cNvSpPr>
            <a:spLocks noGrp="1"/>
          </p:cNvSpPr>
          <p:nvPr>
            <p:ph sz="quarter" idx="14"/>
          </p:nvPr>
        </p:nvSpPr>
        <p:spPr>
          <a:xfrm>
            <a:off x="775225" y="4649788"/>
            <a:ext cx="5072063" cy="1457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7">
            <a:extLst>
              <a:ext uri="{FF2B5EF4-FFF2-40B4-BE49-F238E27FC236}">
                <a16:creationId xmlns:a16="http://schemas.microsoft.com/office/drawing/2014/main" id="{CBADD7B5-9676-40DE-A88A-5EC3D33A6577}"/>
              </a:ext>
            </a:extLst>
          </p:cNvPr>
          <p:cNvSpPr>
            <a:spLocks noGrp="1"/>
          </p:cNvSpPr>
          <p:nvPr>
            <p:ph type="sldNum" sz="quarter" idx="18"/>
          </p:nvPr>
        </p:nvSpPr>
        <p:spPr/>
        <p:txBody>
          <a:bodyPr/>
          <a:lstStyle/>
          <a:p>
            <a:fld id="{345D60D9-5372-5F40-9443-0F9AE5BDC3C8}" type="slidenum">
              <a:rPr lang="en-US" smtClean="0"/>
              <a:pPr/>
              <a:t>‹#›</a:t>
            </a:fld>
            <a:endParaRPr lang="en-US" dirty="0"/>
          </a:p>
        </p:txBody>
      </p:sp>
      <p:sp>
        <p:nvSpPr>
          <p:cNvPr id="7" name="Footer Placeholder 6">
            <a:extLst>
              <a:ext uri="{FF2B5EF4-FFF2-40B4-BE49-F238E27FC236}">
                <a16:creationId xmlns:a16="http://schemas.microsoft.com/office/drawing/2014/main" id="{89C4B030-1E0B-4CB0-87B4-DF607257368B}"/>
              </a:ext>
            </a:extLst>
          </p:cNvPr>
          <p:cNvSpPr>
            <a:spLocks noGrp="1"/>
          </p:cNvSpPr>
          <p:nvPr>
            <p:ph type="ftr" sz="quarter" idx="17"/>
          </p:nvPr>
        </p:nvSpPr>
        <p:spPr/>
        <p:txBody>
          <a:bodyPr/>
          <a:lstStyle/>
          <a:p>
            <a:r>
              <a:rPr lang="en-US"/>
              <a:t>Copyright © 2023, Oracle and/or its affiliates  |  Confidential: Internal/Restricted/Highly Restricted</a:t>
            </a:r>
            <a:endParaRPr lang="en-US" dirty="0"/>
          </a:p>
        </p:txBody>
      </p:sp>
      <p:sp>
        <p:nvSpPr>
          <p:cNvPr id="3" name="Date Placeholder 2">
            <a:extLst>
              <a:ext uri="{FF2B5EF4-FFF2-40B4-BE49-F238E27FC236}">
                <a16:creationId xmlns:a16="http://schemas.microsoft.com/office/drawing/2014/main" id="{14EF74DF-FD68-4CDF-B4CE-342E7A165BCB}"/>
              </a:ext>
            </a:extLst>
          </p:cNvPr>
          <p:cNvSpPr>
            <a:spLocks noGrp="1"/>
          </p:cNvSpPr>
          <p:nvPr>
            <p:ph type="dt" sz="half" idx="16"/>
          </p:nvPr>
        </p:nvSpPr>
        <p:spPr/>
        <p:txBody>
          <a:bodyPr/>
          <a:lstStyle/>
          <a:p>
            <a:r>
              <a:rPr lang="en-US"/>
              <a:t>[Date]</a:t>
            </a:r>
            <a:endParaRPr lang="en-US" dirty="0"/>
          </a:p>
        </p:txBody>
      </p:sp>
      <p:pic>
        <p:nvPicPr>
          <p:cNvPr id="23" name="OTag">
            <a:extLst>
              <a:ext uri="{FF2B5EF4-FFF2-40B4-BE49-F238E27FC236}">
                <a16:creationId xmlns:a16="http://schemas.microsoft.com/office/drawing/2014/main" id="{000C5F04-372F-427E-81C5-11434B35699B}"/>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90316" y="6355080"/>
            <a:ext cx="502920" cy="502920"/>
          </a:xfrm>
          <a:prstGeom prst="rect">
            <a:avLst/>
          </a:prstGeom>
        </p:spPr>
      </p:pic>
    </p:spTree>
    <p:extLst>
      <p:ext uri="{BB962C8B-B14F-4D97-AF65-F5344CB8AC3E}">
        <p14:creationId xmlns:p14="http://schemas.microsoft.com/office/powerpoint/2010/main" val="3379590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Dark - Metric_Pillar">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5B54DF6-D8D9-3E4B-A5D4-8DB1B36A2111}"/>
              </a:ext>
              <a:ext uri="{C183D7F6-B498-43B3-948B-1728B52AA6E4}">
                <adec:decorative xmlns:adec="http://schemas.microsoft.com/office/drawing/2017/decorative" val="1"/>
              </a:ext>
            </a:extLst>
          </p:cNvPr>
          <p:cNvPicPr>
            <a:picLocks noChangeAspect="1"/>
          </p:cNvPicPr>
          <p:nvPr userDrawn="1"/>
        </p:nvPicPr>
        <p:blipFill rotWithShape="1">
          <a:blip r:embed="rId2" cstate="screen">
            <a:alphaModFix amt="65000"/>
            <a:extLst>
              <a:ext uri="{28A0092B-C50C-407E-A947-70E740481C1C}">
                <a14:useLocalDpi xmlns:a14="http://schemas.microsoft.com/office/drawing/2010/main"/>
              </a:ext>
            </a:extLst>
          </a:blip>
          <a:srcRect l="49997"/>
          <a:stretch/>
        </p:blipFill>
        <p:spPr>
          <a:xfrm>
            <a:off x="6096000" y="0"/>
            <a:ext cx="6096348" cy="6858000"/>
          </a:xfrm>
          <a:prstGeom prst="rect">
            <a:avLst/>
          </a:prstGeom>
        </p:spPr>
      </p:pic>
      <p:pic>
        <p:nvPicPr>
          <p:cNvPr id="12" name="OTag">
            <a:extLst>
              <a:ext uri="{FF2B5EF4-FFF2-40B4-BE49-F238E27FC236}">
                <a16:creationId xmlns:a16="http://schemas.microsoft.com/office/drawing/2014/main" id="{E8A7F756-6885-FD4D-8CAC-01911AF996CA}"/>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9" name="Text Placeholder 4">
            <a:extLst>
              <a:ext uri="{FF2B5EF4-FFF2-40B4-BE49-F238E27FC236}">
                <a16:creationId xmlns:a16="http://schemas.microsoft.com/office/drawing/2014/main" id="{52A6D6F1-EBC4-4335-819B-433720EB173D}"/>
              </a:ext>
            </a:extLst>
          </p:cNvPr>
          <p:cNvSpPr>
            <a:spLocks noGrp="1"/>
          </p:cNvSpPr>
          <p:nvPr>
            <p:ph type="body" sz="quarter" idx="15" hasCustomPrompt="1"/>
          </p:nvPr>
        </p:nvSpPr>
        <p:spPr>
          <a:xfrm>
            <a:off x="723900" y="1600200"/>
            <a:ext cx="5085287" cy="2415700"/>
          </a:xfrm>
        </p:spPr>
        <p:txBody>
          <a:bodyPr anchor="b" anchorCtr="0"/>
          <a:lstStyle>
            <a:lvl1pPr>
              <a:defRPr sz="8000" b="1">
                <a:solidFill>
                  <a:schemeClr val="accent4"/>
                </a:solidFill>
              </a:defRPr>
            </a:lvl1pPr>
          </a:lstStyle>
          <a:p>
            <a:pPr lvl="0"/>
            <a:r>
              <a:rPr lang="en-US" dirty="0"/>
              <a:t>00%</a:t>
            </a:r>
          </a:p>
        </p:txBody>
      </p:sp>
      <p:sp>
        <p:nvSpPr>
          <p:cNvPr id="10" name="Rectangle 9">
            <a:extLst>
              <a:ext uri="{FF2B5EF4-FFF2-40B4-BE49-F238E27FC236}">
                <a16:creationId xmlns:a16="http://schemas.microsoft.com/office/drawing/2014/main" id="{25F5F9B0-71D6-4D40-B483-DA9EF17327F6}"/>
              </a:ext>
              <a:ext uri="{C183D7F6-B498-43B3-948B-1728B52AA6E4}">
                <adec:decorative xmlns:adec="http://schemas.microsoft.com/office/drawing/2017/decorative" val="1"/>
              </a:ext>
            </a:extLst>
          </p:cNvPr>
          <p:cNvSpPr/>
          <p:nvPr userDrawn="1"/>
        </p:nvSpPr>
        <p:spPr>
          <a:xfrm>
            <a:off x="783878" y="4218544"/>
            <a:ext cx="301752" cy="45719"/>
          </a:xfrm>
          <a:prstGeom prst="rect">
            <a:avLst/>
          </a:prstGeom>
          <a:solidFill>
            <a:schemeClr val="accent3"/>
          </a:solidFill>
          <a:ln w="3175" cap="flat" cmpd="sng" algn="ctr">
            <a:solidFill>
              <a:schemeClr val="accent3"/>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accent2"/>
              </a:solidFill>
              <a:effectLst/>
              <a:uLnTx/>
              <a:uFillTx/>
              <a:latin typeface="Oracle Sans Tab"/>
              <a:ea typeface="+mn-ea"/>
              <a:cs typeface="+mn-cs"/>
            </a:endParaRPr>
          </a:p>
        </p:txBody>
      </p:sp>
      <p:sp>
        <p:nvSpPr>
          <p:cNvPr id="4" name="Content">
            <a:extLst>
              <a:ext uri="{FF2B5EF4-FFF2-40B4-BE49-F238E27FC236}">
                <a16:creationId xmlns:a16="http://schemas.microsoft.com/office/drawing/2014/main" id="{6FFB33C6-31EA-4D15-AC3F-377D699FA842}"/>
              </a:ext>
            </a:extLst>
          </p:cNvPr>
          <p:cNvSpPr>
            <a:spLocks noGrp="1"/>
          </p:cNvSpPr>
          <p:nvPr>
            <p:ph sz="quarter" idx="14"/>
          </p:nvPr>
        </p:nvSpPr>
        <p:spPr>
          <a:xfrm>
            <a:off x="775225" y="4649788"/>
            <a:ext cx="5072063" cy="1457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a:extLst>
              <a:ext uri="{FF2B5EF4-FFF2-40B4-BE49-F238E27FC236}">
                <a16:creationId xmlns:a16="http://schemas.microsoft.com/office/drawing/2014/main" id="{9BDC2851-E9BE-4691-AE94-635936A66775}"/>
              </a:ext>
            </a:extLst>
          </p:cNvPr>
          <p:cNvSpPr>
            <a:spLocks noGrp="1"/>
          </p:cNvSpPr>
          <p:nvPr>
            <p:ph type="sldNum" sz="quarter" idx="18"/>
          </p:nvPr>
        </p:nvSpPr>
        <p:spPr/>
        <p:txBody>
          <a:bodyPr/>
          <a:lstStyle/>
          <a:p>
            <a:fld id="{345D60D9-5372-5F40-9443-0F9AE5BDC3C8}" type="slidenum">
              <a:rPr lang="en-US" smtClean="0"/>
              <a:pPr/>
              <a:t>‹#›</a:t>
            </a:fld>
            <a:endParaRPr lang="en-US" dirty="0"/>
          </a:p>
        </p:txBody>
      </p:sp>
      <p:sp>
        <p:nvSpPr>
          <p:cNvPr id="5" name="Footer Placeholder 4">
            <a:extLst>
              <a:ext uri="{FF2B5EF4-FFF2-40B4-BE49-F238E27FC236}">
                <a16:creationId xmlns:a16="http://schemas.microsoft.com/office/drawing/2014/main" id="{84B2DF6E-494A-4D98-888D-68B724E489C5}"/>
              </a:ext>
            </a:extLst>
          </p:cNvPr>
          <p:cNvSpPr>
            <a:spLocks noGrp="1"/>
          </p:cNvSpPr>
          <p:nvPr>
            <p:ph type="ftr" sz="quarter" idx="17"/>
          </p:nvPr>
        </p:nvSpPr>
        <p:spPr/>
        <p:txBody>
          <a:bodyPr/>
          <a:lstStyle/>
          <a:p>
            <a:r>
              <a:rPr lang="en-US"/>
              <a:t>Copyright © 2023, Oracle and/or its affiliates  |  Confidential: Internal/Restricted/Highly Restricted</a:t>
            </a:r>
            <a:endParaRPr lang="en-US" dirty="0"/>
          </a:p>
        </p:txBody>
      </p:sp>
      <p:sp>
        <p:nvSpPr>
          <p:cNvPr id="3" name="Date Placeholder 2">
            <a:extLst>
              <a:ext uri="{FF2B5EF4-FFF2-40B4-BE49-F238E27FC236}">
                <a16:creationId xmlns:a16="http://schemas.microsoft.com/office/drawing/2014/main" id="{A558375C-46BC-48EA-9DFC-3DF06967D7C3}"/>
              </a:ext>
            </a:extLst>
          </p:cNvPr>
          <p:cNvSpPr>
            <a:spLocks noGrp="1"/>
          </p:cNvSpPr>
          <p:nvPr>
            <p:ph type="dt" sz="half" idx="16"/>
          </p:nvPr>
        </p:nvSpPr>
        <p:spPr/>
        <p:txBody>
          <a:bodyPr/>
          <a:lstStyle/>
          <a:p>
            <a:r>
              <a:rPr lang="en-US"/>
              <a:t>[Date]</a:t>
            </a:r>
            <a:endParaRPr lang="en-US" dirty="0"/>
          </a:p>
        </p:txBody>
      </p:sp>
    </p:spTree>
    <p:extLst>
      <p:ext uri="{BB962C8B-B14F-4D97-AF65-F5344CB8AC3E}">
        <p14:creationId xmlns:p14="http://schemas.microsoft.com/office/powerpoint/2010/main" val="23131720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p:cSld name="Abstract Background_Pillar ">
    <p:bg>
      <p:bgRef idx="1001">
        <a:schemeClr val="bg1"/>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07BAEC6-880A-9D4F-BF23-62FC65A11A33}"/>
              </a:ext>
              <a:ext uri="{C183D7F6-B498-43B3-948B-1728B52AA6E4}">
                <adec:decorative xmlns:adec="http://schemas.microsoft.com/office/drawing/2017/decorative" val="1"/>
              </a:ext>
            </a:extLst>
          </p:cNvPr>
          <p:cNvSpPr/>
          <p:nvPr userDrawn="1"/>
        </p:nvSpPr>
        <p:spPr>
          <a:xfrm>
            <a:off x="0" y="0"/>
            <a:ext cx="12192000" cy="6858000"/>
          </a:xfrm>
          <a:prstGeom prst="rect">
            <a:avLst/>
          </a:prstGeom>
          <a:blipFill>
            <a:blip r:embed="rId2" cstate="screen">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OTag">
            <a:extLst>
              <a:ext uri="{FF2B5EF4-FFF2-40B4-BE49-F238E27FC236}">
                <a16:creationId xmlns:a16="http://schemas.microsoft.com/office/drawing/2014/main" id="{B620A016-1EBE-426A-BB19-9671229484AF}"/>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7" name="Slide Number Placeholder 6">
            <a:extLst>
              <a:ext uri="{FF2B5EF4-FFF2-40B4-BE49-F238E27FC236}">
                <a16:creationId xmlns:a16="http://schemas.microsoft.com/office/drawing/2014/main" id="{C2993164-8F12-4A57-BCB2-ECAB88B102D4}"/>
              </a:ext>
            </a:extLst>
          </p:cNvPr>
          <p:cNvSpPr>
            <a:spLocks noGrp="1"/>
          </p:cNvSpPr>
          <p:nvPr>
            <p:ph type="sldNum" sz="quarter" idx="12"/>
          </p:nvPr>
        </p:nvSpPr>
        <p:spPr/>
        <p:txBody>
          <a:bodyPr/>
          <a:lstStyle>
            <a:lvl1pPr>
              <a:defRPr>
                <a:solidFill>
                  <a:schemeClr val="tx1"/>
                </a:solidFill>
              </a:defRPr>
            </a:lvl1pPr>
          </a:lstStyle>
          <a:p>
            <a:fld id="{345D60D9-5372-5F40-9443-0F9AE5BDC3C8}" type="slidenum">
              <a:rPr lang="en-US" smtClean="0"/>
              <a:pPr/>
              <a:t>‹#›</a:t>
            </a:fld>
            <a:endParaRPr lang="en-US" dirty="0"/>
          </a:p>
        </p:txBody>
      </p:sp>
      <p:sp>
        <p:nvSpPr>
          <p:cNvPr id="6" name="Footer Placeholder 5">
            <a:extLst>
              <a:ext uri="{FF2B5EF4-FFF2-40B4-BE49-F238E27FC236}">
                <a16:creationId xmlns:a16="http://schemas.microsoft.com/office/drawing/2014/main" id="{EE548FBC-C180-4348-924F-1AD0DE33EC94}"/>
              </a:ext>
            </a:extLst>
          </p:cNvPr>
          <p:cNvSpPr>
            <a:spLocks noGrp="1"/>
          </p:cNvSpPr>
          <p:nvPr>
            <p:ph type="ftr" sz="quarter" idx="11"/>
          </p:nvPr>
        </p:nvSpPr>
        <p:spPr/>
        <p:txBody>
          <a:bodyPr/>
          <a:lstStyle>
            <a:lvl1pPr>
              <a:defRPr>
                <a:solidFill>
                  <a:schemeClr val="tx1"/>
                </a:solidFill>
              </a:defRPr>
            </a:lvl1pPr>
          </a:lstStyle>
          <a:p>
            <a:r>
              <a:rPr lang="en-US"/>
              <a:t>Copyright © 2023, Oracle and/or its affiliates  |  Confidential: Internal/Restricted/Highly Restricted</a:t>
            </a:r>
            <a:endParaRPr lang="en-US" dirty="0"/>
          </a:p>
        </p:txBody>
      </p:sp>
      <p:sp>
        <p:nvSpPr>
          <p:cNvPr id="2" name="Date Placeholder 1">
            <a:extLst>
              <a:ext uri="{FF2B5EF4-FFF2-40B4-BE49-F238E27FC236}">
                <a16:creationId xmlns:a16="http://schemas.microsoft.com/office/drawing/2014/main" id="{AADFA4C3-C577-4944-B23B-0E8CEECA00FE}"/>
              </a:ext>
            </a:extLst>
          </p:cNvPr>
          <p:cNvSpPr>
            <a:spLocks noGrp="1"/>
          </p:cNvSpPr>
          <p:nvPr>
            <p:ph type="dt" sz="half" idx="10"/>
          </p:nvPr>
        </p:nvSpPr>
        <p:spPr/>
        <p:txBody>
          <a:bodyPr/>
          <a:lstStyle>
            <a:lvl1pPr>
              <a:defRPr>
                <a:solidFill>
                  <a:schemeClr val="tx1"/>
                </a:solidFill>
              </a:defRPr>
            </a:lvl1pPr>
          </a:lstStyle>
          <a:p>
            <a:r>
              <a:rPr lang="en-US"/>
              <a:t>[Date]</a:t>
            </a:r>
            <a:endParaRPr lang="en-US" dirty="0"/>
          </a:p>
        </p:txBody>
      </p:sp>
    </p:spTree>
    <p:extLst>
      <p:ext uri="{BB962C8B-B14F-4D97-AF65-F5344CB8AC3E}">
        <p14:creationId xmlns:p14="http://schemas.microsoft.com/office/powerpoint/2010/main" val="15338487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p:cSld name="Abstract Background_Pillar">
    <p:bg>
      <p:bgRef idx="1001">
        <a:schemeClr val="bg1"/>
      </p:bgRef>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0B95C52-41FD-0E43-9C81-13A93C31070F}"/>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15" name="OTag">
            <a:extLst>
              <a:ext uri="{FF2B5EF4-FFF2-40B4-BE49-F238E27FC236}">
                <a16:creationId xmlns:a16="http://schemas.microsoft.com/office/drawing/2014/main" id="{B620A016-1EBE-426A-BB19-9671229484AF}"/>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7" name="Slide Number Placeholder 6">
            <a:extLst>
              <a:ext uri="{FF2B5EF4-FFF2-40B4-BE49-F238E27FC236}">
                <a16:creationId xmlns:a16="http://schemas.microsoft.com/office/drawing/2014/main" id="{C2993164-8F12-4A57-BCB2-ECAB88B102D4}"/>
              </a:ext>
            </a:extLst>
          </p:cNvPr>
          <p:cNvSpPr>
            <a:spLocks noGrp="1"/>
          </p:cNvSpPr>
          <p:nvPr>
            <p:ph type="sldNum" sz="quarter" idx="12"/>
          </p:nvPr>
        </p:nvSpPr>
        <p:spPr/>
        <p:txBody>
          <a:bodyPr/>
          <a:lstStyle/>
          <a:p>
            <a:fld id="{345D60D9-5372-5F40-9443-0F9AE5BDC3C8}" type="slidenum">
              <a:rPr lang="en-US" smtClean="0"/>
              <a:pPr/>
              <a:t>‹#›</a:t>
            </a:fld>
            <a:endParaRPr lang="en-US" dirty="0"/>
          </a:p>
        </p:txBody>
      </p:sp>
      <p:sp>
        <p:nvSpPr>
          <p:cNvPr id="6" name="Footer Placeholder 5">
            <a:extLst>
              <a:ext uri="{FF2B5EF4-FFF2-40B4-BE49-F238E27FC236}">
                <a16:creationId xmlns:a16="http://schemas.microsoft.com/office/drawing/2014/main" id="{EE548FBC-C180-4348-924F-1AD0DE33EC94}"/>
              </a:ext>
            </a:extLst>
          </p:cNvPr>
          <p:cNvSpPr>
            <a:spLocks noGrp="1"/>
          </p:cNvSpPr>
          <p:nvPr>
            <p:ph type="ftr" sz="quarter" idx="11"/>
          </p:nvPr>
        </p:nvSpPr>
        <p:spPr/>
        <p:txBody>
          <a:bodyPr/>
          <a:lstStyle/>
          <a:p>
            <a:r>
              <a:rPr lang="en-US"/>
              <a:t>Copyright © 2023, Oracle and/or its affiliates  |  Confidential: Internal/Restricted/Highly Restricted</a:t>
            </a:r>
            <a:endParaRPr lang="en-US" dirty="0"/>
          </a:p>
        </p:txBody>
      </p:sp>
      <p:sp>
        <p:nvSpPr>
          <p:cNvPr id="2" name="Date Placeholder 1">
            <a:extLst>
              <a:ext uri="{FF2B5EF4-FFF2-40B4-BE49-F238E27FC236}">
                <a16:creationId xmlns:a16="http://schemas.microsoft.com/office/drawing/2014/main" id="{AADFA4C3-C577-4944-B23B-0E8CEECA00FE}"/>
              </a:ext>
            </a:extLst>
          </p:cNvPr>
          <p:cNvSpPr>
            <a:spLocks noGrp="1"/>
          </p:cNvSpPr>
          <p:nvPr>
            <p:ph type="dt" sz="half" idx="10"/>
          </p:nvPr>
        </p:nvSpPr>
        <p:spPr/>
        <p:txBody>
          <a:bodyPr/>
          <a:lstStyle/>
          <a:p>
            <a:r>
              <a:rPr lang="en-US"/>
              <a:t>[Date]</a:t>
            </a:r>
            <a:endParaRPr lang="en-US" dirty="0"/>
          </a:p>
        </p:txBody>
      </p:sp>
    </p:spTree>
    <p:extLst>
      <p:ext uri="{BB962C8B-B14F-4D97-AF65-F5344CB8AC3E}">
        <p14:creationId xmlns:p14="http://schemas.microsoft.com/office/powerpoint/2010/main" val="947971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3 Icons + Short Copy_Sand_Pilla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8899DF-AF7F-49C3-8EB9-917DC91038AA}"/>
              </a:ext>
            </a:extLst>
          </p:cNvPr>
          <p:cNvSpPr>
            <a:spLocks noGrp="1"/>
          </p:cNvSpPr>
          <p:nvPr>
            <p:ph type="title" hasCustomPrompt="1"/>
          </p:nvPr>
        </p:nvSpPr>
        <p:spPr/>
        <p:txBody>
          <a:bodyPr/>
          <a:lstStyle/>
          <a:p>
            <a:r>
              <a:rPr lang="en-US" dirty="0"/>
              <a:t>Title</a:t>
            </a:r>
          </a:p>
        </p:txBody>
      </p:sp>
      <p:sp>
        <p:nvSpPr>
          <p:cNvPr id="22" name="Picture Placeholder 2">
            <a:extLst>
              <a:ext uri="{FF2B5EF4-FFF2-40B4-BE49-F238E27FC236}">
                <a16:creationId xmlns:a16="http://schemas.microsoft.com/office/drawing/2014/main" id="{22DF1160-B5D2-4CF6-A4AF-4DA9FC5AA849}"/>
              </a:ext>
            </a:extLst>
          </p:cNvPr>
          <p:cNvSpPr>
            <a:spLocks noGrp="1" noChangeAspect="1"/>
          </p:cNvSpPr>
          <p:nvPr>
            <p:ph type="pic" sz="quarter" idx="26" hasCustomPrompt="1"/>
          </p:nvPr>
        </p:nvSpPr>
        <p:spPr>
          <a:xfrm>
            <a:off x="1102644" y="1903856"/>
            <a:ext cx="1893870" cy="1698098"/>
          </a:xfrm>
          <a:noFill/>
        </p:spPr>
        <p:txBody>
          <a:bodyPr/>
          <a:lstStyle>
            <a:lvl1pPr>
              <a:defRPr sz="1200" b="0" i="0">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23" name="Text Placeholder 21">
            <a:extLst>
              <a:ext uri="{FF2B5EF4-FFF2-40B4-BE49-F238E27FC236}">
                <a16:creationId xmlns:a16="http://schemas.microsoft.com/office/drawing/2014/main" id="{DF80AD46-A073-4516-92F2-FB8032E4D656}"/>
              </a:ext>
            </a:extLst>
          </p:cNvPr>
          <p:cNvSpPr>
            <a:spLocks noGrp="1"/>
          </p:cNvSpPr>
          <p:nvPr>
            <p:ph type="body" sz="quarter" idx="25" hasCustomPrompt="1"/>
          </p:nvPr>
        </p:nvSpPr>
        <p:spPr>
          <a:xfrm>
            <a:off x="911114" y="3983730"/>
            <a:ext cx="2276930" cy="323885"/>
          </a:xfrm>
          <a:prstGeom prst="rect">
            <a:avLst/>
          </a:prstGeom>
          <a:noFill/>
        </p:spPr>
        <p:txBody>
          <a:bodyPr lIns="0" tIns="0" rIns="0" bIns="0"/>
          <a:lstStyle>
            <a:lvl1pPr algn="l">
              <a:lnSpc>
                <a:spcPts val="1880"/>
              </a:lnSpc>
              <a:defRPr sz="1400" b="1" i="0">
                <a:solidFill>
                  <a:schemeClr val="accent5"/>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29" name="Text Placeholder 21">
            <a:extLst>
              <a:ext uri="{FF2B5EF4-FFF2-40B4-BE49-F238E27FC236}">
                <a16:creationId xmlns:a16="http://schemas.microsoft.com/office/drawing/2014/main" id="{19A668A0-F5A6-42DA-B4E0-03BCCDE593D7}"/>
              </a:ext>
            </a:extLst>
          </p:cNvPr>
          <p:cNvSpPr>
            <a:spLocks noGrp="1"/>
          </p:cNvSpPr>
          <p:nvPr>
            <p:ph type="body" sz="quarter" idx="24" hasCustomPrompt="1"/>
          </p:nvPr>
        </p:nvSpPr>
        <p:spPr>
          <a:xfrm>
            <a:off x="911114" y="4377376"/>
            <a:ext cx="2276930" cy="1244947"/>
          </a:xfrm>
          <a:prstGeom prst="rect">
            <a:avLst/>
          </a:prstGeom>
          <a:noFill/>
        </p:spPr>
        <p:txBody>
          <a:bodyPr lIns="0" tIns="0" rIns="0" bIns="0"/>
          <a:lstStyle>
            <a:lvl1pPr algn="l">
              <a:lnSpc>
                <a:spcPct val="10000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cxnSp>
        <p:nvCxnSpPr>
          <p:cNvPr id="30" name="Straight Connector 29">
            <a:extLst>
              <a:ext uri="{FF2B5EF4-FFF2-40B4-BE49-F238E27FC236}">
                <a16:creationId xmlns:a16="http://schemas.microsoft.com/office/drawing/2014/main" id="{A4CF0907-FD24-4F9B-AAFB-E72F1CFCAC07}"/>
              </a:ext>
              <a:ext uri="{C183D7F6-B498-43B3-948B-1728B52AA6E4}">
                <adec:decorative xmlns:adec="http://schemas.microsoft.com/office/drawing/2017/decorative" val="1"/>
              </a:ext>
            </a:extLst>
          </p:cNvPr>
          <p:cNvCxnSpPr>
            <a:cxnSpLocks/>
          </p:cNvCxnSpPr>
          <p:nvPr userDrawn="1"/>
        </p:nvCxnSpPr>
        <p:spPr>
          <a:xfrm>
            <a:off x="4003589" y="1588179"/>
            <a:ext cx="0" cy="4378421"/>
          </a:xfrm>
          <a:prstGeom prst="line">
            <a:avLst/>
          </a:prstGeom>
          <a:ln>
            <a:solidFill>
              <a:srgbClr val="AEA8A2">
                <a:alpha val="50000"/>
              </a:srgbClr>
            </a:solidFill>
          </a:ln>
        </p:spPr>
        <p:style>
          <a:lnRef idx="1">
            <a:schemeClr val="accent1"/>
          </a:lnRef>
          <a:fillRef idx="0">
            <a:schemeClr val="accent1"/>
          </a:fillRef>
          <a:effectRef idx="0">
            <a:schemeClr val="accent1"/>
          </a:effectRef>
          <a:fontRef idx="minor">
            <a:schemeClr val="tx1"/>
          </a:fontRef>
        </p:style>
      </p:cxnSp>
      <p:sp>
        <p:nvSpPr>
          <p:cNvPr id="31" name="Picture Placeholder 2">
            <a:extLst>
              <a:ext uri="{FF2B5EF4-FFF2-40B4-BE49-F238E27FC236}">
                <a16:creationId xmlns:a16="http://schemas.microsoft.com/office/drawing/2014/main" id="{906C6988-4AAA-4BC6-8080-01BE121C21DB}"/>
              </a:ext>
            </a:extLst>
          </p:cNvPr>
          <p:cNvSpPr>
            <a:spLocks noGrp="1" noChangeAspect="1"/>
          </p:cNvSpPr>
          <p:nvPr>
            <p:ph type="pic" sz="quarter" idx="33" hasCustomPrompt="1"/>
          </p:nvPr>
        </p:nvSpPr>
        <p:spPr>
          <a:xfrm>
            <a:off x="4988845" y="1903856"/>
            <a:ext cx="1893870" cy="1698098"/>
          </a:xfrm>
          <a:noFill/>
        </p:spPr>
        <p:txBody>
          <a:bodyPr/>
          <a:lstStyle>
            <a:lvl1pPr>
              <a:defRPr sz="1200" b="0" i="0">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32" name="Text Placeholder 21">
            <a:extLst>
              <a:ext uri="{FF2B5EF4-FFF2-40B4-BE49-F238E27FC236}">
                <a16:creationId xmlns:a16="http://schemas.microsoft.com/office/drawing/2014/main" id="{48729E7A-9531-404B-B548-6BE30BA29FEB}"/>
              </a:ext>
            </a:extLst>
          </p:cNvPr>
          <p:cNvSpPr>
            <a:spLocks noGrp="1"/>
          </p:cNvSpPr>
          <p:nvPr>
            <p:ph type="body" sz="quarter" idx="34" hasCustomPrompt="1"/>
          </p:nvPr>
        </p:nvSpPr>
        <p:spPr>
          <a:xfrm>
            <a:off x="4797315" y="3983730"/>
            <a:ext cx="2276930" cy="323885"/>
          </a:xfrm>
          <a:prstGeom prst="rect">
            <a:avLst/>
          </a:prstGeom>
          <a:noFill/>
        </p:spPr>
        <p:txBody>
          <a:bodyPr lIns="0" tIns="0" rIns="0" bIns="0"/>
          <a:lstStyle>
            <a:lvl1pPr algn="l">
              <a:lnSpc>
                <a:spcPts val="1880"/>
              </a:lnSpc>
              <a:defRPr sz="1400" b="1" i="0">
                <a:solidFill>
                  <a:schemeClr val="accent5"/>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33" name="Text Placeholder 21">
            <a:extLst>
              <a:ext uri="{FF2B5EF4-FFF2-40B4-BE49-F238E27FC236}">
                <a16:creationId xmlns:a16="http://schemas.microsoft.com/office/drawing/2014/main" id="{9A89908D-ED8C-4AA4-A5F2-E196E9087AE7}"/>
              </a:ext>
            </a:extLst>
          </p:cNvPr>
          <p:cNvSpPr>
            <a:spLocks noGrp="1"/>
          </p:cNvSpPr>
          <p:nvPr>
            <p:ph type="body" sz="quarter" idx="35" hasCustomPrompt="1"/>
          </p:nvPr>
        </p:nvSpPr>
        <p:spPr>
          <a:xfrm>
            <a:off x="4797315" y="4377376"/>
            <a:ext cx="2276930" cy="1244947"/>
          </a:xfrm>
          <a:prstGeom prst="rect">
            <a:avLst/>
          </a:prstGeom>
          <a:noFill/>
        </p:spPr>
        <p:txBody>
          <a:bodyPr lIns="0" tIns="0" rIns="0" bIns="0"/>
          <a:lstStyle>
            <a:lvl1pPr algn="l">
              <a:lnSpc>
                <a:spcPct val="10000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cxnSp>
        <p:nvCxnSpPr>
          <p:cNvPr id="34" name="Straight Connector 33">
            <a:extLst>
              <a:ext uri="{FF2B5EF4-FFF2-40B4-BE49-F238E27FC236}">
                <a16:creationId xmlns:a16="http://schemas.microsoft.com/office/drawing/2014/main" id="{33E07A8D-1A47-4290-8B3C-F34E72FB6B0A}"/>
              </a:ext>
              <a:ext uri="{C183D7F6-B498-43B3-948B-1728B52AA6E4}">
                <adec:decorative xmlns:adec="http://schemas.microsoft.com/office/drawing/2017/decorative" val="1"/>
              </a:ext>
            </a:extLst>
          </p:cNvPr>
          <p:cNvCxnSpPr>
            <a:cxnSpLocks/>
          </p:cNvCxnSpPr>
          <p:nvPr userDrawn="1"/>
        </p:nvCxnSpPr>
        <p:spPr>
          <a:xfrm>
            <a:off x="7863016" y="1588179"/>
            <a:ext cx="0" cy="4378421"/>
          </a:xfrm>
          <a:prstGeom prst="line">
            <a:avLst/>
          </a:prstGeom>
          <a:ln>
            <a:solidFill>
              <a:srgbClr val="AEA8A2">
                <a:alpha val="50000"/>
              </a:srgbClr>
            </a:solidFill>
          </a:ln>
        </p:spPr>
        <p:style>
          <a:lnRef idx="1">
            <a:schemeClr val="accent1"/>
          </a:lnRef>
          <a:fillRef idx="0">
            <a:schemeClr val="accent1"/>
          </a:fillRef>
          <a:effectRef idx="0">
            <a:schemeClr val="accent1"/>
          </a:effectRef>
          <a:fontRef idx="minor">
            <a:schemeClr val="tx1"/>
          </a:fontRef>
        </p:style>
      </p:cxnSp>
      <p:sp>
        <p:nvSpPr>
          <p:cNvPr id="35" name="Picture Placeholder 2">
            <a:extLst>
              <a:ext uri="{FF2B5EF4-FFF2-40B4-BE49-F238E27FC236}">
                <a16:creationId xmlns:a16="http://schemas.microsoft.com/office/drawing/2014/main" id="{DD15226E-5A08-4DAC-B128-5BF824EF0E85}"/>
              </a:ext>
            </a:extLst>
          </p:cNvPr>
          <p:cNvSpPr>
            <a:spLocks noGrp="1" noChangeAspect="1"/>
          </p:cNvSpPr>
          <p:nvPr>
            <p:ph type="pic" sz="quarter" idx="36" hasCustomPrompt="1"/>
          </p:nvPr>
        </p:nvSpPr>
        <p:spPr>
          <a:xfrm>
            <a:off x="8839876" y="1903856"/>
            <a:ext cx="1893870" cy="1698098"/>
          </a:xfrm>
          <a:noFill/>
        </p:spPr>
        <p:txBody>
          <a:bodyPr/>
          <a:lstStyle>
            <a:lvl1pPr>
              <a:defRPr sz="1200" b="0" i="0">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36" name="Text Placeholder 21">
            <a:extLst>
              <a:ext uri="{FF2B5EF4-FFF2-40B4-BE49-F238E27FC236}">
                <a16:creationId xmlns:a16="http://schemas.microsoft.com/office/drawing/2014/main" id="{DD895366-ECA5-45EA-A6F3-8651019342DC}"/>
              </a:ext>
            </a:extLst>
          </p:cNvPr>
          <p:cNvSpPr>
            <a:spLocks noGrp="1"/>
          </p:cNvSpPr>
          <p:nvPr>
            <p:ph type="body" sz="quarter" idx="37" hasCustomPrompt="1"/>
          </p:nvPr>
        </p:nvSpPr>
        <p:spPr>
          <a:xfrm>
            <a:off x="8648346" y="3983730"/>
            <a:ext cx="2276930" cy="323885"/>
          </a:xfrm>
          <a:prstGeom prst="rect">
            <a:avLst/>
          </a:prstGeom>
          <a:noFill/>
        </p:spPr>
        <p:txBody>
          <a:bodyPr lIns="0" tIns="0" rIns="0" bIns="0"/>
          <a:lstStyle>
            <a:lvl1pPr algn="l">
              <a:lnSpc>
                <a:spcPts val="1880"/>
              </a:lnSpc>
              <a:defRPr sz="1400" b="1" i="0">
                <a:solidFill>
                  <a:schemeClr val="accent5"/>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37" name="Text Placeholder 21">
            <a:extLst>
              <a:ext uri="{FF2B5EF4-FFF2-40B4-BE49-F238E27FC236}">
                <a16:creationId xmlns:a16="http://schemas.microsoft.com/office/drawing/2014/main" id="{2516EF13-E485-4633-8505-5D4AA6CCF4FD}"/>
              </a:ext>
            </a:extLst>
          </p:cNvPr>
          <p:cNvSpPr>
            <a:spLocks noGrp="1"/>
          </p:cNvSpPr>
          <p:nvPr>
            <p:ph type="body" sz="quarter" idx="38" hasCustomPrompt="1"/>
          </p:nvPr>
        </p:nvSpPr>
        <p:spPr>
          <a:xfrm>
            <a:off x="8648346" y="4377376"/>
            <a:ext cx="2276930" cy="1244947"/>
          </a:xfrm>
          <a:prstGeom prst="rect">
            <a:avLst/>
          </a:prstGeom>
          <a:noFill/>
        </p:spPr>
        <p:txBody>
          <a:bodyPr lIns="0" tIns="0" rIns="0" bIns="0"/>
          <a:lstStyle>
            <a:lvl1pPr algn="l">
              <a:lnSpc>
                <a:spcPct val="10000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sp>
        <p:nvSpPr>
          <p:cNvPr id="18" name="Date Placeholder 2">
            <a:extLst>
              <a:ext uri="{FF2B5EF4-FFF2-40B4-BE49-F238E27FC236}">
                <a16:creationId xmlns:a16="http://schemas.microsoft.com/office/drawing/2014/main" id="{908721A4-D25C-1848-BEA9-1E815523E2E1}"/>
              </a:ext>
            </a:extLst>
          </p:cNvPr>
          <p:cNvSpPr>
            <a:spLocks noGrp="1"/>
          </p:cNvSpPr>
          <p:nvPr>
            <p:ph type="dt" sz="half" idx="10"/>
          </p:nvPr>
        </p:nvSpPr>
        <p:spPr>
          <a:xfrm>
            <a:off x="6873138" y="6425604"/>
            <a:ext cx="2743200" cy="363500"/>
          </a:xfrm>
        </p:spPr>
        <p:txBody>
          <a:bodyPr/>
          <a:lstStyle/>
          <a:p>
            <a:r>
              <a:rPr lang="en-US"/>
              <a:t>[Date]</a:t>
            </a:r>
            <a:endParaRPr lang="en-US" dirty="0"/>
          </a:p>
        </p:txBody>
      </p:sp>
      <p:sp>
        <p:nvSpPr>
          <p:cNvPr id="19" name="Footer Placeholder 3">
            <a:extLst>
              <a:ext uri="{FF2B5EF4-FFF2-40B4-BE49-F238E27FC236}">
                <a16:creationId xmlns:a16="http://schemas.microsoft.com/office/drawing/2014/main" id="{E7652BBE-A662-264E-81DE-EA24CC8CFC68}"/>
              </a:ext>
            </a:extLst>
          </p:cNvPr>
          <p:cNvSpPr>
            <a:spLocks noGrp="1"/>
          </p:cNvSpPr>
          <p:nvPr>
            <p:ph type="ftr" sz="quarter" idx="11"/>
          </p:nvPr>
        </p:nvSpPr>
        <p:spPr>
          <a:xfrm>
            <a:off x="1127759" y="6423978"/>
            <a:ext cx="5745379" cy="365125"/>
          </a:xfrm>
          <a:prstGeom prst="rect">
            <a:avLst/>
          </a:prstGeom>
        </p:spPr>
        <p:txBody>
          <a:bodyPr/>
          <a:lstStyle/>
          <a:p>
            <a:r>
              <a:rPr lang="en-US"/>
              <a:t>Copyright © 2025, Oracle and/or its affiliates</a:t>
            </a:r>
            <a:endParaRPr lang="en-US" dirty="0"/>
          </a:p>
        </p:txBody>
      </p:sp>
      <p:sp>
        <p:nvSpPr>
          <p:cNvPr id="21" name="Slide Number Placeholder 4">
            <a:extLst>
              <a:ext uri="{FF2B5EF4-FFF2-40B4-BE49-F238E27FC236}">
                <a16:creationId xmlns:a16="http://schemas.microsoft.com/office/drawing/2014/main" id="{72894C65-14B1-D644-9EF0-B5F6F2833CC1}"/>
              </a:ext>
            </a:extLst>
          </p:cNvPr>
          <p:cNvSpPr>
            <a:spLocks noGrp="1"/>
          </p:cNvSpPr>
          <p:nvPr>
            <p:ph type="sldNum" sz="quarter" idx="12"/>
          </p:nvPr>
        </p:nvSpPr>
        <p:spPr>
          <a:xfrm>
            <a:off x="762000" y="6423660"/>
            <a:ext cx="365760" cy="365760"/>
          </a:xfrm>
        </p:spPr>
        <p:txBody>
          <a:bodyPr/>
          <a:lstStyle/>
          <a:p>
            <a:fld id="{345D60D9-5372-5F40-9443-0F9AE5BDC3C8}" type="slidenum">
              <a:rPr lang="en-US" smtClean="0"/>
              <a:pPr/>
              <a:t>‹#›</a:t>
            </a:fld>
            <a:endParaRPr lang="en-US" dirty="0"/>
          </a:p>
        </p:txBody>
      </p:sp>
      <p:pic>
        <p:nvPicPr>
          <p:cNvPr id="3" name="Picture 2" descr="A picture containing creativity, art&#10;&#10;Description automatically generated">
            <a:extLst>
              <a:ext uri="{FF2B5EF4-FFF2-40B4-BE49-F238E27FC236}">
                <a16:creationId xmlns:a16="http://schemas.microsoft.com/office/drawing/2014/main" id="{090470FE-F224-6EFD-FEB9-28072EFB546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b="71144"/>
          <a:stretch/>
        </p:blipFill>
        <p:spPr>
          <a:xfrm rot="10800000" flipH="1">
            <a:off x="8456849" y="1"/>
            <a:ext cx="2914840" cy="710791"/>
          </a:xfrm>
          <a:prstGeom prst="rect">
            <a:avLst/>
          </a:prstGeom>
        </p:spPr>
      </p:pic>
      <p:pic>
        <p:nvPicPr>
          <p:cNvPr id="4" name="Picture 3" descr="A picture containing art, design, creativity&#10;&#10;Description automatically generated">
            <a:extLst>
              <a:ext uri="{FF2B5EF4-FFF2-40B4-BE49-F238E27FC236}">
                <a16:creationId xmlns:a16="http://schemas.microsoft.com/office/drawing/2014/main" id="{E4A4FDD6-A809-AF05-0B5A-25D6485B6BAD}"/>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33248"/>
          <a:stretch/>
        </p:blipFill>
        <p:spPr>
          <a:xfrm flipH="1">
            <a:off x="9296400" y="0"/>
            <a:ext cx="2475299" cy="1416169"/>
          </a:xfrm>
          <a:prstGeom prst="rect">
            <a:avLst/>
          </a:prstGeom>
        </p:spPr>
      </p:pic>
    </p:spTree>
    <p:extLst>
      <p:ext uri="{BB962C8B-B14F-4D97-AF65-F5344CB8AC3E}">
        <p14:creationId xmlns:p14="http://schemas.microsoft.com/office/powerpoint/2010/main" val="3428637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p:cSld name="Abstract Background">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DA27456-9733-0C48-8136-979ECE40D374}"/>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192000" cy="6858001"/>
          </a:xfrm>
          <a:prstGeom prst="rect">
            <a:avLst/>
          </a:prstGeom>
        </p:spPr>
      </p:pic>
      <p:pic>
        <p:nvPicPr>
          <p:cNvPr id="15" name="OTag">
            <a:extLst>
              <a:ext uri="{FF2B5EF4-FFF2-40B4-BE49-F238E27FC236}">
                <a16:creationId xmlns:a16="http://schemas.microsoft.com/office/drawing/2014/main" id="{B620A016-1EBE-426A-BB19-9671229484AF}"/>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7" name="Slide Number Placeholder 6">
            <a:extLst>
              <a:ext uri="{FF2B5EF4-FFF2-40B4-BE49-F238E27FC236}">
                <a16:creationId xmlns:a16="http://schemas.microsoft.com/office/drawing/2014/main" id="{C2993164-8F12-4A57-BCB2-ECAB88B102D4}"/>
              </a:ext>
            </a:extLst>
          </p:cNvPr>
          <p:cNvSpPr>
            <a:spLocks noGrp="1"/>
          </p:cNvSpPr>
          <p:nvPr>
            <p:ph type="sldNum" sz="quarter" idx="12"/>
          </p:nvPr>
        </p:nvSpPr>
        <p:spPr/>
        <p:txBody>
          <a:bodyPr/>
          <a:lstStyle/>
          <a:p>
            <a:fld id="{345D60D9-5372-5F40-9443-0F9AE5BDC3C8}" type="slidenum">
              <a:rPr lang="en-US" smtClean="0"/>
              <a:pPr/>
              <a:t>‹#›</a:t>
            </a:fld>
            <a:endParaRPr lang="en-US" dirty="0"/>
          </a:p>
        </p:txBody>
      </p:sp>
      <p:sp>
        <p:nvSpPr>
          <p:cNvPr id="6" name="Footer Placeholder 5">
            <a:extLst>
              <a:ext uri="{FF2B5EF4-FFF2-40B4-BE49-F238E27FC236}">
                <a16:creationId xmlns:a16="http://schemas.microsoft.com/office/drawing/2014/main" id="{EE548FBC-C180-4348-924F-1AD0DE33EC94}"/>
              </a:ext>
            </a:extLst>
          </p:cNvPr>
          <p:cNvSpPr>
            <a:spLocks noGrp="1"/>
          </p:cNvSpPr>
          <p:nvPr>
            <p:ph type="ftr" sz="quarter" idx="11"/>
          </p:nvPr>
        </p:nvSpPr>
        <p:spPr/>
        <p:txBody>
          <a:bodyPr/>
          <a:lstStyle/>
          <a:p>
            <a:r>
              <a:rPr lang="en-US"/>
              <a:t>Copyright © 2023, Oracle and/or its affiliates  |  Confidential: Internal/Restricted/Highly Restricted</a:t>
            </a:r>
            <a:endParaRPr lang="en-US" dirty="0"/>
          </a:p>
        </p:txBody>
      </p:sp>
      <p:sp>
        <p:nvSpPr>
          <p:cNvPr id="2" name="Date Placeholder 1">
            <a:extLst>
              <a:ext uri="{FF2B5EF4-FFF2-40B4-BE49-F238E27FC236}">
                <a16:creationId xmlns:a16="http://schemas.microsoft.com/office/drawing/2014/main" id="{AADFA4C3-C577-4944-B23B-0E8CEECA00FE}"/>
              </a:ext>
            </a:extLst>
          </p:cNvPr>
          <p:cNvSpPr>
            <a:spLocks noGrp="1"/>
          </p:cNvSpPr>
          <p:nvPr>
            <p:ph type="dt" sz="half" idx="10"/>
          </p:nvPr>
        </p:nvSpPr>
        <p:spPr/>
        <p:txBody>
          <a:bodyPr/>
          <a:lstStyle/>
          <a:p>
            <a:r>
              <a:rPr lang="en-US"/>
              <a:t>[Date]</a:t>
            </a:r>
            <a:endParaRPr lang="en-US" dirty="0"/>
          </a:p>
        </p:txBody>
      </p:sp>
    </p:spTree>
    <p:extLst>
      <p:ext uri="{BB962C8B-B14F-4D97-AF65-F5344CB8AC3E}">
        <p14:creationId xmlns:p14="http://schemas.microsoft.com/office/powerpoint/2010/main" val="5089516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p:cSld name="Dark - Abstract Background">
    <p:bg>
      <p:bgRef idx="1001">
        <a:schemeClr val="bg1"/>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59D7617-1C1B-EC4A-BFEE-9C52AD018143}"/>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192000" cy="6858001"/>
          </a:xfrm>
          <a:prstGeom prst="rect">
            <a:avLst/>
          </a:prstGeom>
        </p:spPr>
      </p:pic>
      <p:pic>
        <p:nvPicPr>
          <p:cNvPr id="15" name="OTag">
            <a:extLst>
              <a:ext uri="{FF2B5EF4-FFF2-40B4-BE49-F238E27FC236}">
                <a16:creationId xmlns:a16="http://schemas.microsoft.com/office/drawing/2014/main" id="{B620A016-1EBE-426A-BB19-9671229484AF}"/>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7" name="Slide Number Placeholder 6">
            <a:extLst>
              <a:ext uri="{FF2B5EF4-FFF2-40B4-BE49-F238E27FC236}">
                <a16:creationId xmlns:a16="http://schemas.microsoft.com/office/drawing/2014/main" id="{C2993164-8F12-4A57-BCB2-ECAB88B102D4}"/>
              </a:ext>
            </a:extLst>
          </p:cNvPr>
          <p:cNvSpPr>
            <a:spLocks noGrp="1"/>
          </p:cNvSpPr>
          <p:nvPr>
            <p:ph type="sldNum" sz="quarter" idx="12"/>
          </p:nvPr>
        </p:nvSpPr>
        <p:spPr/>
        <p:txBody>
          <a:bodyPr/>
          <a:lstStyle/>
          <a:p>
            <a:fld id="{345D60D9-5372-5F40-9443-0F9AE5BDC3C8}" type="slidenum">
              <a:rPr lang="en-US" smtClean="0"/>
              <a:pPr/>
              <a:t>‹#›</a:t>
            </a:fld>
            <a:endParaRPr lang="en-US" dirty="0"/>
          </a:p>
        </p:txBody>
      </p:sp>
      <p:sp>
        <p:nvSpPr>
          <p:cNvPr id="6" name="Footer Placeholder 5">
            <a:extLst>
              <a:ext uri="{FF2B5EF4-FFF2-40B4-BE49-F238E27FC236}">
                <a16:creationId xmlns:a16="http://schemas.microsoft.com/office/drawing/2014/main" id="{EE548FBC-C180-4348-924F-1AD0DE33EC94}"/>
              </a:ext>
            </a:extLst>
          </p:cNvPr>
          <p:cNvSpPr>
            <a:spLocks noGrp="1"/>
          </p:cNvSpPr>
          <p:nvPr>
            <p:ph type="ftr" sz="quarter" idx="11"/>
          </p:nvPr>
        </p:nvSpPr>
        <p:spPr/>
        <p:txBody>
          <a:bodyPr/>
          <a:lstStyle/>
          <a:p>
            <a:r>
              <a:rPr lang="en-US"/>
              <a:t>Copyright © 2023, Oracle and/or its affiliates  |  Confidential: Internal/Restricted/Highly Restricted</a:t>
            </a:r>
            <a:endParaRPr lang="en-US" dirty="0"/>
          </a:p>
        </p:txBody>
      </p:sp>
      <p:sp>
        <p:nvSpPr>
          <p:cNvPr id="2" name="Date Placeholder 1">
            <a:extLst>
              <a:ext uri="{FF2B5EF4-FFF2-40B4-BE49-F238E27FC236}">
                <a16:creationId xmlns:a16="http://schemas.microsoft.com/office/drawing/2014/main" id="{AADFA4C3-C577-4944-B23B-0E8CEECA00FE}"/>
              </a:ext>
            </a:extLst>
          </p:cNvPr>
          <p:cNvSpPr>
            <a:spLocks noGrp="1"/>
          </p:cNvSpPr>
          <p:nvPr>
            <p:ph type="dt" sz="half" idx="10"/>
          </p:nvPr>
        </p:nvSpPr>
        <p:spPr/>
        <p:txBody>
          <a:bodyPr/>
          <a:lstStyle/>
          <a:p>
            <a:r>
              <a:rPr lang="en-US"/>
              <a:t>[Date]</a:t>
            </a:r>
            <a:endParaRPr lang="en-US" dirty="0"/>
          </a:p>
        </p:txBody>
      </p:sp>
    </p:spTree>
    <p:extLst>
      <p:ext uri="{BB962C8B-B14F-4D97-AF65-F5344CB8AC3E}">
        <p14:creationId xmlns:p14="http://schemas.microsoft.com/office/powerpoint/2010/main" val="42832415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p:cSld name="1_Abstract Background_Pillar">
    <p:bg>
      <p:bgRef idx="1001">
        <a:schemeClr val="bg1"/>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508DE06-BAFF-CB4D-A07A-5ED390EB370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048"/>
            <a:ext cx="12192000" cy="6851904"/>
          </a:xfrm>
          <a:prstGeom prst="rect">
            <a:avLst/>
          </a:prstGeom>
        </p:spPr>
      </p:pic>
      <p:pic>
        <p:nvPicPr>
          <p:cNvPr id="15" name="OTag">
            <a:extLst>
              <a:ext uri="{FF2B5EF4-FFF2-40B4-BE49-F238E27FC236}">
                <a16:creationId xmlns:a16="http://schemas.microsoft.com/office/drawing/2014/main" id="{B620A016-1EBE-426A-BB19-9671229484AF}"/>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7" name="Slide Number Placeholder 6">
            <a:extLst>
              <a:ext uri="{FF2B5EF4-FFF2-40B4-BE49-F238E27FC236}">
                <a16:creationId xmlns:a16="http://schemas.microsoft.com/office/drawing/2014/main" id="{C2993164-8F12-4A57-BCB2-ECAB88B102D4}"/>
              </a:ext>
            </a:extLst>
          </p:cNvPr>
          <p:cNvSpPr>
            <a:spLocks noGrp="1"/>
          </p:cNvSpPr>
          <p:nvPr>
            <p:ph type="sldNum" sz="quarter" idx="12"/>
          </p:nvPr>
        </p:nvSpPr>
        <p:spPr/>
        <p:txBody>
          <a:bodyPr/>
          <a:lstStyle>
            <a:lvl1pPr>
              <a:defRPr>
                <a:solidFill>
                  <a:schemeClr val="tx1"/>
                </a:solidFill>
              </a:defRPr>
            </a:lvl1pPr>
          </a:lstStyle>
          <a:p>
            <a:fld id="{345D60D9-5372-5F40-9443-0F9AE5BDC3C8}" type="slidenum">
              <a:rPr lang="en-US" smtClean="0"/>
              <a:pPr/>
              <a:t>‹#›</a:t>
            </a:fld>
            <a:endParaRPr lang="en-US" dirty="0"/>
          </a:p>
        </p:txBody>
      </p:sp>
      <p:sp>
        <p:nvSpPr>
          <p:cNvPr id="6" name="Footer Placeholder 5">
            <a:extLst>
              <a:ext uri="{FF2B5EF4-FFF2-40B4-BE49-F238E27FC236}">
                <a16:creationId xmlns:a16="http://schemas.microsoft.com/office/drawing/2014/main" id="{EE548FBC-C180-4348-924F-1AD0DE33EC94}"/>
              </a:ext>
            </a:extLst>
          </p:cNvPr>
          <p:cNvSpPr>
            <a:spLocks noGrp="1"/>
          </p:cNvSpPr>
          <p:nvPr>
            <p:ph type="ftr" sz="quarter" idx="11"/>
          </p:nvPr>
        </p:nvSpPr>
        <p:spPr/>
        <p:txBody>
          <a:bodyPr/>
          <a:lstStyle>
            <a:lvl1pPr>
              <a:defRPr>
                <a:solidFill>
                  <a:schemeClr val="tx1"/>
                </a:solidFill>
              </a:defRPr>
            </a:lvl1pPr>
          </a:lstStyle>
          <a:p>
            <a:r>
              <a:rPr lang="en-US"/>
              <a:t>Copyright © 2023, Oracle and/or its affiliates  |  Confidential: Internal/Restricted/Highly Restricted</a:t>
            </a:r>
            <a:endParaRPr lang="en-US" dirty="0"/>
          </a:p>
        </p:txBody>
      </p:sp>
      <p:sp>
        <p:nvSpPr>
          <p:cNvPr id="2" name="Date Placeholder 1">
            <a:extLst>
              <a:ext uri="{FF2B5EF4-FFF2-40B4-BE49-F238E27FC236}">
                <a16:creationId xmlns:a16="http://schemas.microsoft.com/office/drawing/2014/main" id="{AADFA4C3-C577-4944-B23B-0E8CEECA00FE}"/>
              </a:ext>
            </a:extLst>
          </p:cNvPr>
          <p:cNvSpPr>
            <a:spLocks noGrp="1"/>
          </p:cNvSpPr>
          <p:nvPr>
            <p:ph type="dt" sz="half" idx="10"/>
          </p:nvPr>
        </p:nvSpPr>
        <p:spPr/>
        <p:txBody>
          <a:bodyPr/>
          <a:lstStyle>
            <a:lvl1pPr>
              <a:defRPr>
                <a:solidFill>
                  <a:schemeClr val="tx1"/>
                </a:solidFill>
              </a:defRPr>
            </a:lvl1pPr>
          </a:lstStyle>
          <a:p>
            <a:r>
              <a:rPr lang="en-US"/>
              <a:t>[Date]</a:t>
            </a:r>
            <a:endParaRPr lang="en-US" dirty="0"/>
          </a:p>
        </p:txBody>
      </p:sp>
    </p:spTree>
    <p:extLst>
      <p:ext uri="{BB962C8B-B14F-4D97-AF65-F5344CB8AC3E}">
        <p14:creationId xmlns:p14="http://schemas.microsoft.com/office/powerpoint/2010/main" val="2429273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p:cSld name="2_Abstract Background_Pillar">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F17567A-0E78-7D42-B396-42430CBCAA5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flipV="1">
            <a:off x="0" y="381"/>
            <a:ext cx="12192000" cy="6857238"/>
          </a:xfrm>
          <a:prstGeom prst="rect">
            <a:avLst/>
          </a:prstGeom>
        </p:spPr>
      </p:pic>
      <p:pic>
        <p:nvPicPr>
          <p:cNvPr id="15" name="OTag">
            <a:extLst>
              <a:ext uri="{FF2B5EF4-FFF2-40B4-BE49-F238E27FC236}">
                <a16:creationId xmlns:a16="http://schemas.microsoft.com/office/drawing/2014/main" id="{B620A016-1EBE-426A-BB19-9671229484AF}"/>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7" name="Slide Number Placeholder 6">
            <a:extLst>
              <a:ext uri="{FF2B5EF4-FFF2-40B4-BE49-F238E27FC236}">
                <a16:creationId xmlns:a16="http://schemas.microsoft.com/office/drawing/2014/main" id="{C2993164-8F12-4A57-BCB2-ECAB88B102D4}"/>
              </a:ext>
            </a:extLst>
          </p:cNvPr>
          <p:cNvSpPr>
            <a:spLocks noGrp="1"/>
          </p:cNvSpPr>
          <p:nvPr>
            <p:ph type="sldNum" sz="quarter" idx="12"/>
          </p:nvPr>
        </p:nvSpPr>
        <p:spPr/>
        <p:txBody>
          <a:bodyPr/>
          <a:lstStyle>
            <a:lvl1pPr>
              <a:defRPr>
                <a:solidFill>
                  <a:schemeClr val="tx1"/>
                </a:solidFill>
              </a:defRPr>
            </a:lvl1pPr>
          </a:lstStyle>
          <a:p>
            <a:fld id="{345D60D9-5372-5F40-9443-0F9AE5BDC3C8}" type="slidenum">
              <a:rPr lang="en-US" smtClean="0"/>
              <a:pPr/>
              <a:t>‹#›</a:t>
            </a:fld>
            <a:endParaRPr lang="en-US" dirty="0"/>
          </a:p>
        </p:txBody>
      </p:sp>
      <p:sp>
        <p:nvSpPr>
          <p:cNvPr id="6" name="Footer Placeholder 5">
            <a:extLst>
              <a:ext uri="{FF2B5EF4-FFF2-40B4-BE49-F238E27FC236}">
                <a16:creationId xmlns:a16="http://schemas.microsoft.com/office/drawing/2014/main" id="{EE548FBC-C180-4348-924F-1AD0DE33EC94}"/>
              </a:ext>
            </a:extLst>
          </p:cNvPr>
          <p:cNvSpPr>
            <a:spLocks noGrp="1"/>
          </p:cNvSpPr>
          <p:nvPr>
            <p:ph type="ftr" sz="quarter" idx="11"/>
          </p:nvPr>
        </p:nvSpPr>
        <p:spPr/>
        <p:txBody>
          <a:bodyPr/>
          <a:lstStyle>
            <a:lvl1pPr>
              <a:defRPr>
                <a:solidFill>
                  <a:schemeClr val="tx1"/>
                </a:solidFill>
              </a:defRPr>
            </a:lvl1pPr>
          </a:lstStyle>
          <a:p>
            <a:r>
              <a:rPr lang="en-US"/>
              <a:t>Copyright © 2023, Oracle and/or its affiliates  |  Confidential: Internal/Restricted/Highly Restricted</a:t>
            </a:r>
            <a:endParaRPr lang="en-US" dirty="0"/>
          </a:p>
        </p:txBody>
      </p:sp>
      <p:sp>
        <p:nvSpPr>
          <p:cNvPr id="2" name="Date Placeholder 1">
            <a:extLst>
              <a:ext uri="{FF2B5EF4-FFF2-40B4-BE49-F238E27FC236}">
                <a16:creationId xmlns:a16="http://schemas.microsoft.com/office/drawing/2014/main" id="{AADFA4C3-C577-4944-B23B-0E8CEECA00FE}"/>
              </a:ext>
            </a:extLst>
          </p:cNvPr>
          <p:cNvSpPr>
            <a:spLocks noGrp="1"/>
          </p:cNvSpPr>
          <p:nvPr>
            <p:ph type="dt" sz="half" idx="10"/>
          </p:nvPr>
        </p:nvSpPr>
        <p:spPr/>
        <p:txBody>
          <a:bodyPr/>
          <a:lstStyle>
            <a:lvl1pPr>
              <a:defRPr>
                <a:solidFill>
                  <a:schemeClr val="tx1"/>
                </a:solidFill>
              </a:defRPr>
            </a:lvl1pPr>
          </a:lstStyle>
          <a:p>
            <a:r>
              <a:rPr lang="en-US"/>
              <a:t>[Date]</a:t>
            </a:r>
            <a:endParaRPr lang="en-US" dirty="0"/>
          </a:p>
        </p:txBody>
      </p:sp>
    </p:spTree>
    <p:extLst>
      <p:ext uri="{BB962C8B-B14F-4D97-AF65-F5344CB8AC3E}">
        <p14:creationId xmlns:p14="http://schemas.microsoft.com/office/powerpoint/2010/main" val="17454615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Speaker_1">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4B49483A-D5BF-4B47-B9C4-0CB237B4ED7E}"/>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40000"/>
          <a:stretch/>
        </p:blipFill>
        <p:spPr>
          <a:xfrm>
            <a:off x="4876798" y="0"/>
            <a:ext cx="7315201" cy="6858000"/>
          </a:xfrm>
          <a:prstGeom prst="rect">
            <a:avLst/>
          </a:prstGeom>
        </p:spPr>
      </p:pic>
      <p:sp>
        <p:nvSpPr>
          <p:cNvPr id="2" name="Title 1">
            <a:extLst>
              <a:ext uri="{FF2B5EF4-FFF2-40B4-BE49-F238E27FC236}">
                <a16:creationId xmlns:a16="http://schemas.microsoft.com/office/drawing/2014/main" id="{5F8DD237-1E40-4383-9C51-545B9C5DD604}"/>
              </a:ext>
            </a:extLst>
          </p:cNvPr>
          <p:cNvSpPr>
            <a:spLocks noGrp="1"/>
          </p:cNvSpPr>
          <p:nvPr>
            <p:ph type="title" hasCustomPrompt="1"/>
          </p:nvPr>
        </p:nvSpPr>
        <p:spPr>
          <a:xfrm>
            <a:off x="762000" y="1600200"/>
            <a:ext cx="3697357" cy="1320103"/>
          </a:xfrm>
        </p:spPr>
        <p:txBody>
          <a:bodyPr vert="horz" wrap="square" lIns="0" tIns="0" rIns="0" bIns="0" rtlCol="0" anchor="b" anchorCtr="0">
            <a:normAutofit/>
          </a:bodyPr>
          <a:lstStyle>
            <a:lvl1pPr>
              <a:defRPr lang="en-US" sz="4000" b="0">
                <a:latin typeface="Georgia" panose="02040502050405020303" pitchFamily="18" charset="0"/>
                <a:ea typeface="+mj-ea"/>
              </a:defRPr>
            </a:lvl1pPr>
          </a:lstStyle>
          <a:p>
            <a:pPr marL="0" lvl="0">
              <a:lnSpc>
                <a:spcPct val="100000"/>
              </a:lnSpc>
            </a:pPr>
            <a:r>
              <a:rPr lang="en-US" dirty="0"/>
              <a:t>Speaker</a:t>
            </a:r>
          </a:p>
        </p:txBody>
      </p:sp>
      <p:sp>
        <p:nvSpPr>
          <p:cNvPr id="13" name="Rectangle 12">
            <a:extLst>
              <a:ext uri="{FF2B5EF4-FFF2-40B4-BE49-F238E27FC236}">
                <a16:creationId xmlns:a16="http://schemas.microsoft.com/office/drawing/2014/main" id="{6B8561DD-EDCD-4C98-87E1-A6FB380FEF4A}"/>
              </a:ext>
              <a:ext uri="{C183D7F6-B498-43B3-948B-1728B52AA6E4}">
                <adec:decorative xmlns:adec="http://schemas.microsoft.com/office/drawing/2017/decorative" val="1"/>
              </a:ext>
            </a:extLst>
          </p:cNvPr>
          <p:cNvSpPr/>
          <p:nvPr userDrawn="1"/>
        </p:nvSpPr>
        <p:spPr>
          <a:xfrm>
            <a:off x="787400" y="3196289"/>
            <a:ext cx="301752" cy="45719"/>
          </a:xfrm>
          <a:prstGeom prst="rect">
            <a:avLst/>
          </a:prstGeom>
          <a:solidFill>
            <a:srgbClr val="C74634"/>
          </a:solidFill>
          <a:ln>
            <a:solidFill>
              <a:srgbClr val="C7463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Picture Placeholder 4">
            <a:extLst>
              <a:ext uri="{FF2B5EF4-FFF2-40B4-BE49-F238E27FC236}">
                <a16:creationId xmlns:a16="http://schemas.microsoft.com/office/drawing/2014/main" id="{DEEA7EE7-413E-4F05-94D2-2DA6180164CA}"/>
              </a:ext>
            </a:extLst>
          </p:cNvPr>
          <p:cNvSpPr>
            <a:spLocks noGrp="1"/>
          </p:cNvSpPr>
          <p:nvPr>
            <p:ph type="pic" sz="quarter" idx="10"/>
          </p:nvPr>
        </p:nvSpPr>
        <p:spPr>
          <a:xfrm>
            <a:off x="6730914" y="1599494"/>
            <a:ext cx="3227476" cy="3247119"/>
          </a:xfrm>
        </p:spPr>
        <p:txBody>
          <a:bodyPr/>
          <a:lstStyle>
            <a:lvl1pPr>
              <a:defRPr>
                <a:solidFill>
                  <a:schemeClr val="tx1"/>
                </a:solidFill>
              </a:defRPr>
            </a:lvl1pPr>
          </a:lstStyle>
          <a:p>
            <a:r>
              <a:rPr lang="en-US"/>
              <a:t>Click icon to add picture</a:t>
            </a:r>
          </a:p>
        </p:txBody>
      </p:sp>
      <p:sp>
        <p:nvSpPr>
          <p:cNvPr id="37" name="Text Placeholder 33">
            <a:extLst>
              <a:ext uri="{FF2B5EF4-FFF2-40B4-BE49-F238E27FC236}">
                <a16:creationId xmlns:a16="http://schemas.microsoft.com/office/drawing/2014/main" id="{4B94D438-35CF-4631-8709-33AB89A0307E}"/>
              </a:ext>
            </a:extLst>
          </p:cNvPr>
          <p:cNvSpPr>
            <a:spLocks noGrp="1"/>
          </p:cNvSpPr>
          <p:nvPr>
            <p:ph type="body" sz="quarter" idx="12" hasCustomPrompt="1"/>
          </p:nvPr>
        </p:nvSpPr>
        <p:spPr>
          <a:xfrm>
            <a:off x="6730914" y="5145363"/>
            <a:ext cx="3236480" cy="365125"/>
          </a:xfrm>
        </p:spPr>
        <p:txBody>
          <a:bodyPr vert="horz" lIns="0" tIns="0" rIns="0" bIns="0" rtlCol="0" anchor="t" anchorCtr="0">
            <a:noAutofit/>
          </a:bodyPr>
          <a:lstStyle>
            <a:lvl1pPr>
              <a:defRPr lang="en-US" sz="2000" b="0" dirty="0">
                <a:solidFill>
                  <a:schemeClr val="tx1"/>
                </a:solidFill>
                <a:latin typeface="Oracle Sans Extra Bold" panose="020B0803020204020204" pitchFamily="34" charset="0"/>
                <a:ea typeface="+mj-ea"/>
                <a:cs typeface="Oracle Sans Extra Bold" panose="020B0803020204020204" pitchFamily="34" charset="0"/>
              </a:defRPr>
            </a:lvl1pPr>
          </a:lstStyle>
          <a:p>
            <a:pPr lvl="0">
              <a:spcBef>
                <a:spcPct val="0"/>
              </a:spcBef>
            </a:pPr>
            <a:r>
              <a:rPr lang="en-US" dirty="0"/>
              <a:t>Add speaker name</a:t>
            </a:r>
          </a:p>
        </p:txBody>
      </p:sp>
      <p:sp>
        <p:nvSpPr>
          <p:cNvPr id="38" name="Text Placeholder 33">
            <a:extLst>
              <a:ext uri="{FF2B5EF4-FFF2-40B4-BE49-F238E27FC236}">
                <a16:creationId xmlns:a16="http://schemas.microsoft.com/office/drawing/2014/main" id="{F34D25E2-243D-4B96-8C35-F96C56B3482F}"/>
              </a:ext>
            </a:extLst>
          </p:cNvPr>
          <p:cNvSpPr>
            <a:spLocks noGrp="1"/>
          </p:cNvSpPr>
          <p:nvPr>
            <p:ph type="body" sz="quarter" idx="13" hasCustomPrompt="1"/>
          </p:nvPr>
        </p:nvSpPr>
        <p:spPr>
          <a:xfrm>
            <a:off x="6730914" y="5509468"/>
            <a:ext cx="3236480" cy="365125"/>
          </a:xfrm>
        </p:spPr>
        <p:txBody>
          <a:bodyPr vert="horz" lIns="0" tIns="0" rIns="0" bIns="0" rtlCol="0" anchor="t" anchorCtr="0">
            <a:noAutofit/>
          </a:bodyPr>
          <a:lstStyle>
            <a:lvl1pPr>
              <a:defRPr lang="en-US" dirty="0">
                <a:solidFill>
                  <a:schemeClr val="tx1"/>
                </a:solidFill>
                <a:latin typeface="+mn-lt"/>
                <a:ea typeface="+mj-ea"/>
                <a:cs typeface="Oracle Sans Extra Bold" panose="020B0503020204020204" pitchFamily="34" charset="0"/>
              </a:defRPr>
            </a:lvl1pPr>
          </a:lstStyle>
          <a:p>
            <a:pPr lvl="0">
              <a:spcBef>
                <a:spcPct val="0"/>
              </a:spcBef>
            </a:pPr>
            <a:r>
              <a:rPr lang="en-US" dirty="0"/>
              <a:t>Add speaker title</a:t>
            </a:r>
          </a:p>
        </p:txBody>
      </p:sp>
      <p:pic>
        <p:nvPicPr>
          <p:cNvPr id="10" name="OTag">
            <a:extLst>
              <a:ext uri="{FF2B5EF4-FFF2-40B4-BE49-F238E27FC236}">
                <a16:creationId xmlns:a16="http://schemas.microsoft.com/office/drawing/2014/main" id="{ACACB2B4-7B71-9C4C-986F-8528A7AE7392}"/>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16" name="Slide Number Placeholder 7">
            <a:extLst>
              <a:ext uri="{FF2B5EF4-FFF2-40B4-BE49-F238E27FC236}">
                <a16:creationId xmlns:a16="http://schemas.microsoft.com/office/drawing/2014/main" id="{6BEF3F0C-7FEC-7B40-A1F6-8EE025365DEB}"/>
              </a:ext>
            </a:extLst>
          </p:cNvPr>
          <p:cNvSpPr>
            <a:spLocks noGrp="1"/>
          </p:cNvSpPr>
          <p:nvPr>
            <p:ph type="sldNum" sz="quarter" idx="15"/>
          </p:nvPr>
        </p:nvSpPr>
        <p:spPr>
          <a:xfrm>
            <a:off x="762000" y="6423660"/>
            <a:ext cx="365760" cy="365760"/>
          </a:xfrm>
        </p:spPr>
        <p:txBody>
          <a:bodyPr/>
          <a:lstStyle/>
          <a:p>
            <a:fld id="{345D60D9-5372-5F40-9443-0F9AE5BDC3C8}" type="slidenum">
              <a:rPr lang="en-US" smtClean="0"/>
              <a:pPr/>
              <a:t>‹#›</a:t>
            </a:fld>
            <a:endParaRPr lang="en-US" dirty="0"/>
          </a:p>
        </p:txBody>
      </p:sp>
      <p:sp>
        <p:nvSpPr>
          <p:cNvPr id="12" name="Footer Placeholder 4">
            <a:extLst>
              <a:ext uri="{FF2B5EF4-FFF2-40B4-BE49-F238E27FC236}">
                <a16:creationId xmlns:a16="http://schemas.microsoft.com/office/drawing/2014/main" id="{8D13E50C-836B-3442-AB9E-EEE2C6593479}"/>
              </a:ext>
            </a:extLst>
          </p:cNvPr>
          <p:cNvSpPr>
            <a:spLocks noGrp="1"/>
          </p:cNvSpPr>
          <p:nvPr>
            <p:ph type="ftr" sz="quarter" idx="11"/>
          </p:nvPr>
        </p:nvSpPr>
        <p:spPr>
          <a:xfrm>
            <a:off x="1127759" y="6423978"/>
            <a:ext cx="5745379" cy="365125"/>
          </a:xfrm>
        </p:spPr>
        <p:txBody>
          <a:bodyPr/>
          <a:lstStyle/>
          <a:p>
            <a:r>
              <a:rPr lang="en-US"/>
              <a:t>Copyright © 2023, Oracle and/or its affiliates  |  Confidential: Internal/Restricted/Highly Restricted</a:t>
            </a:r>
            <a:endParaRPr lang="en-US" dirty="0"/>
          </a:p>
        </p:txBody>
      </p:sp>
      <p:sp>
        <p:nvSpPr>
          <p:cNvPr id="11" name="Date Placeholder 2">
            <a:extLst>
              <a:ext uri="{FF2B5EF4-FFF2-40B4-BE49-F238E27FC236}">
                <a16:creationId xmlns:a16="http://schemas.microsoft.com/office/drawing/2014/main" id="{BB3B6E64-A4C4-9D46-BFF1-1F043A38E608}"/>
              </a:ext>
            </a:extLst>
          </p:cNvPr>
          <p:cNvSpPr>
            <a:spLocks noGrp="1"/>
          </p:cNvSpPr>
          <p:nvPr>
            <p:ph type="dt" sz="half" idx="14"/>
          </p:nvPr>
        </p:nvSpPr>
        <p:spPr>
          <a:xfrm>
            <a:off x="6873138" y="6425604"/>
            <a:ext cx="2743200" cy="363500"/>
          </a:xfrm>
        </p:spPr>
        <p:txBody>
          <a:bodyPr/>
          <a:lstStyle/>
          <a:p>
            <a:r>
              <a:rPr lang="en-US"/>
              <a:t>[Date]</a:t>
            </a:r>
            <a:endParaRPr lang="en-US" dirty="0"/>
          </a:p>
        </p:txBody>
      </p:sp>
    </p:spTree>
    <p:extLst>
      <p:ext uri="{BB962C8B-B14F-4D97-AF65-F5344CB8AC3E}">
        <p14:creationId xmlns:p14="http://schemas.microsoft.com/office/powerpoint/2010/main" val="2304575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Speaker_2">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A5C0A570-849B-AC4C-8F27-8BDD8B194373}"/>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29772"/>
          <a:stretch/>
        </p:blipFill>
        <p:spPr>
          <a:xfrm>
            <a:off x="3629892" y="0"/>
            <a:ext cx="8562108" cy="6858000"/>
          </a:xfrm>
          <a:prstGeom prst="rect">
            <a:avLst/>
          </a:prstGeom>
        </p:spPr>
      </p:pic>
      <p:sp>
        <p:nvSpPr>
          <p:cNvPr id="2" name="Title 1">
            <a:extLst>
              <a:ext uri="{FF2B5EF4-FFF2-40B4-BE49-F238E27FC236}">
                <a16:creationId xmlns:a16="http://schemas.microsoft.com/office/drawing/2014/main" id="{31D55E47-4DBE-46C5-AA1D-6AC25D117460}"/>
              </a:ext>
            </a:extLst>
          </p:cNvPr>
          <p:cNvSpPr>
            <a:spLocks noGrp="1"/>
          </p:cNvSpPr>
          <p:nvPr>
            <p:ph type="title" hasCustomPrompt="1"/>
          </p:nvPr>
        </p:nvSpPr>
        <p:spPr>
          <a:xfrm>
            <a:off x="762000" y="1600200"/>
            <a:ext cx="2560320" cy="1320103"/>
          </a:xfrm>
        </p:spPr>
        <p:txBody>
          <a:bodyPr vert="horz" wrap="square" lIns="0" tIns="0" rIns="0" bIns="0" rtlCol="0" anchor="b" anchorCtr="0">
            <a:normAutofit/>
          </a:bodyPr>
          <a:lstStyle>
            <a:lvl1pPr marL="0" algn="l" defTabSz="914400" rtl="0" eaLnBrk="1" latinLnBrk="0" hangingPunct="1">
              <a:lnSpc>
                <a:spcPct val="100000"/>
              </a:lnSpc>
              <a:spcBef>
                <a:spcPct val="0"/>
              </a:spcBef>
              <a:buNone/>
              <a:defRPr lang="en-US" sz="4000" b="0" i="0" kern="1200" baseline="0" dirty="0">
                <a:solidFill>
                  <a:schemeClr val="tx1"/>
                </a:solidFill>
                <a:latin typeface="Georgia" panose="02040502050405020303" pitchFamily="18" charset="0"/>
                <a:ea typeface="+mj-ea"/>
                <a:cs typeface="+mj-cs"/>
              </a:defRPr>
            </a:lvl1pPr>
          </a:lstStyle>
          <a:p>
            <a:pPr marL="0" lvl="0">
              <a:lnSpc>
                <a:spcPct val="100000"/>
              </a:lnSpc>
            </a:pPr>
            <a:r>
              <a:rPr lang="en-US" dirty="0"/>
              <a:t>Speakers</a:t>
            </a:r>
          </a:p>
        </p:txBody>
      </p:sp>
      <p:sp>
        <p:nvSpPr>
          <p:cNvPr id="20" name="Rectangle 19">
            <a:extLst>
              <a:ext uri="{FF2B5EF4-FFF2-40B4-BE49-F238E27FC236}">
                <a16:creationId xmlns:a16="http://schemas.microsoft.com/office/drawing/2014/main" id="{CF743AC2-8A7C-45C1-A7EA-F56435C6EDFD}"/>
              </a:ext>
              <a:ext uri="{C183D7F6-B498-43B3-948B-1728B52AA6E4}">
                <adec:decorative xmlns:adec="http://schemas.microsoft.com/office/drawing/2017/decorative" val="1"/>
              </a:ext>
            </a:extLst>
          </p:cNvPr>
          <p:cNvSpPr/>
          <p:nvPr userDrawn="1"/>
        </p:nvSpPr>
        <p:spPr>
          <a:xfrm>
            <a:off x="787400" y="3196289"/>
            <a:ext cx="301752" cy="45719"/>
          </a:xfrm>
          <a:prstGeom prst="rect">
            <a:avLst/>
          </a:prstGeom>
          <a:solidFill>
            <a:srgbClr val="C74634"/>
          </a:solidFill>
          <a:ln>
            <a:solidFill>
              <a:srgbClr val="C7463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Picture Placeholder 4">
            <a:extLst>
              <a:ext uri="{FF2B5EF4-FFF2-40B4-BE49-F238E27FC236}">
                <a16:creationId xmlns:a16="http://schemas.microsoft.com/office/drawing/2014/main" id="{DEEA7EE7-413E-4F05-94D2-2DA6180164CA}"/>
              </a:ext>
            </a:extLst>
          </p:cNvPr>
          <p:cNvSpPr>
            <a:spLocks noGrp="1"/>
          </p:cNvSpPr>
          <p:nvPr>
            <p:ph type="pic" sz="quarter" idx="10"/>
          </p:nvPr>
        </p:nvSpPr>
        <p:spPr>
          <a:xfrm>
            <a:off x="4408473" y="1599336"/>
            <a:ext cx="3227832" cy="3247119"/>
          </a:xfrm>
        </p:spPr>
        <p:txBody>
          <a:bodyPr/>
          <a:lstStyle>
            <a:lvl1pPr>
              <a:defRPr>
                <a:solidFill>
                  <a:schemeClr val="tx1"/>
                </a:solidFill>
              </a:defRPr>
            </a:lvl1pPr>
          </a:lstStyle>
          <a:p>
            <a:r>
              <a:rPr lang="en-US"/>
              <a:t>Click icon to add picture</a:t>
            </a:r>
            <a:endParaRPr lang="en-US" dirty="0"/>
          </a:p>
        </p:txBody>
      </p:sp>
      <p:sp>
        <p:nvSpPr>
          <p:cNvPr id="37" name="Text Placeholder 33">
            <a:extLst>
              <a:ext uri="{FF2B5EF4-FFF2-40B4-BE49-F238E27FC236}">
                <a16:creationId xmlns:a16="http://schemas.microsoft.com/office/drawing/2014/main" id="{4B94D438-35CF-4631-8709-33AB89A0307E}"/>
              </a:ext>
            </a:extLst>
          </p:cNvPr>
          <p:cNvSpPr>
            <a:spLocks noGrp="1"/>
          </p:cNvSpPr>
          <p:nvPr>
            <p:ph type="body" sz="quarter" idx="12" hasCustomPrompt="1"/>
          </p:nvPr>
        </p:nvSpPr>
        <p:spPr>
          <a:xfrm>
            <a:off x="4408473" y="5145205"/>
            <a:ext cx="3227832" cy="365125"/>
          </a:xfrm>
        </p:spPr>
        <p:txBody>
          <a:bodyPr vert="horz" lIns="0" tIns="0" rIns="0" bIns="0" rtlCol="0" anchor="t" anchorCtr="0">
            <a:noAutofit/>
          </a:bodyPr>
          <a:lstStyle>
            <a:lvl1pPr>
              <a:defRPr lang="en-US" sz="2000" b="0" dirty="0">
                <a:solidFill>
                  <a:schemeClr val="tx1"/>
                </a:solidFill>
                <a:latin typeface="Oracle Sans Extra Bold" panose="020B0803020204020204" pitchFamily="34" charset="0"/>
                <a:ea typeface="+mj-ea"/>
                <a:cs typeface="Oracle Sans Extra Bold" panose="020B0803020204020204" pitchFamily="34" charset="0"/>
              </a:defRPr>
            </a:lvl1pPr>
          </a:lstStyle>
          <a:p>
            <a:pPr lvl="0">
              <a:spcBef>
                <a:spcPct val="0"/>
              </a:spcBef>
            </a:pPr>
            <a:r>
              <a:rPr lang="en-US" dirty="0"/>
              <a:t>Add speaker name</a:t>
            </a:r>
          </a:p>
        </p:txBody>
      </p:sp>
      <p:sp>
        <p:nvSpPr>
          <p:cNvPr id="38" name="Text Placeholder 33">
            <a:extLst>
              <a:ext uri="{FF2B5EF4-FFF2-40B4-BE49-F238E27FC236}">
                <a16:creationId xmlns:a16="http://schemas.microsoft.com/office/drawing/2014/main" id="{F34D25E2-243D-4B96-8C35-F96C56B3482F}"/>
              </a:ext>
            </a:extLst>
          </p:cNvPr>
          <p:cNvSpPr>
            <a:spLocks noGrp="1"/>
          </p:cNvSpPr>
          <p:nvPr>
            <p:ph type="body" sz="quarter" idx="13" hasCustomPrompt="1"/>
          </p:nvPr>
        </p:nvSpPr>
        <p:spPr>
          <a:xfrm>
            <a:off x="4408473" y="5509310"/>
            <a:ext cx="3227832" cy="365125"/>
          </a:xfrm>
        </p:spPr>
        <p:txBody>
          <a:bodyPr vert="horz" lIns="0" tIns="0" rIns="0" bIns="0" rtlCol="0" anchor="t" anchorCtr="0">
            <a:noAutofit/>
          </a:bodyPr>
          <a:lstStyle>
            <a:lvl1pPr>
              <a:defRPr lang="en-US" dirty="0">
                <a:solidFill>
                  <a:schemeClr val="tx1"/>
                </a:solidFill>
                <a:latin typeface="+mn-lt"/>
                <a:ea typeface="+mj-ea"/>
                <a:cs typeface="Oracle Sans Extra Bold" panose="020B0503020204020204" pitchFamily="34" charset="0"/>
              </a:defRPr>
            </a:lvl1pPr>
          </a:lstStyle>
          <a:p>
            <a:pPr lvl="0">
              <a:spcBef>
                <a:spcPct val="0"/>
              </a:spcBef>
            </a:pPr>
            <a:r>
              <a:rPr lang="en-US" dirty="0"/>
              <a:t>Add speaker title</a:t>
            </a:r>
          </a:p>
        </p:txBody>
      </p:sp>
      <p:pic>
        <p:nvPicPr>
          <p:cNvPr id="10" name="OTag">
            <a:extLst>
              <a:ext uri="{FF2B5EF4-FFF2-40B4-BE49-F238E27FC236}">
                <a16:creationId xmlns:a16="http://schemas.microsoft.com/office/drawing/2014/main" id="{ACACB2B4-7B71-9C4C-986F-8528A7AE7392}"/>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14" name="Date Placeholder 2">
            <a:extLst>
              <a:ext uri="{FF2B5EF4-FFF2-40B4-BE49-F238E27FC236}">
                <a16:creationId xmlns:a16="http://schemas.microsoft.com/office/drawing/2014/main" id="{AE9A0A8C-2E6F-464B-9FD1-B9649E73A5C1}"/>
              </a:ext>
            </a:extLst>
          </p:cNvPr>
          <p:cNvSpPr>
            <a:spLocks noGrp="1"/>
          </p:cNvSpPr>
          <p:nvPr>
            <p:ph type="dt" sz="half" idx="17"/>
          </p:nvPr>
        </p:nvSpPr>
        <p:spPr>
          <a:xfrm>
            <a:off x="6873138" y="6425604"/>
            <a:ext cx="2743200" cy="363500"/>
          </a:xfrm>
        </p:spPr>
        <p:txBody>
          <a:bodyPr/>
          <a:lstStyle/>
          <a:p>
            <a:r>
              <a:rPr lang="en-US"/>
              <a:t>[Date]</a:t>
            </a:r>
            <a:endParaRPr lang="en-US" dirty="0"/>
          </a:p>
        </p:txBody>
      </p:sp>
      <p:sp>
        <p:nvSpPr>
          <p:cNvPr id="15" name="Footer Placeholder 4">
            <a:extLst>
              <a:ext uri="{FF2B5EF4-FFF2-40B4-BE49-F238E27FC236}">
                <a16:creationId xmlns:a16="http://schemas.microsoft.com/office/drawing/2014/main" id="{0CCA3A0C-D472-2543-A7D4-913248392BB8}"/>
              </a:ext>
            </a:extLst>
          </p:cNvPr>
          <p:cNvSpPr>
            <a:spLocks noGrp="1"/>
          </p:cNvSpPr>
          <p:nvPr>
            <p:ph type="ftr" sz="quarter" idx="11"/>
          </p:nvPr>
        </p:nvSpPr>
        <p:spPr>
          <a:xfrm>
            <a:off x="1127759" y="6423978"/>
            <a:ext cx="5745379" cy="365125"/>
          </a:xfrm>
        </p:spPr>
        <p:txBody>
          <a:bodyPr/>
          <a:lstStyle/>
          <a:p>
            <a:r>
              <a:rPr lang="en-US"/>
              <a:t>Copyright © 2023, Oracle and/or its affiliates  |  Confidential: Internal/Restricted/Highly Restricted</a:t>
            </a:r>
            <a:endParaRPr lang="en-US" dirty="0"/>
          </a:p>
        </p:txBody>
      </p:sp>
      <p:sp>
        <p:nvSpPr>
          <p:cNvPr id="18" name="Slide Number Placeholder 7">
            <a:extLst>
              <a:ext uri="{FF2B5EF4-FFF2-40B4-BE49-F238E27FC236}">
                <a16:creationId xmlns:a16="http://schemas.microsoft.com/office/drawing/2014/main" id="{140478BB-E705-324F-B49B-B24DA1FA107C}"/>
              </a:ext>
            </a:extLst>
          </p:cNvPr>
          <p:cNvSpPr>
            <a:spLocks noGrp="1"/>
          </p:cNvSpPr>
          <p:nvPr>
            <p:ph type="sldNum" sz="quarter" idx="18"/>
          </p:nvPr>
        </p:nvSpPr>
        <p:spPr>
          <a:xfrm>
            <a:off x="762000" y="6423660"/>
            <a:ext cx="365760" cy="365760"/>
          </a:xfrm>
        </p:spPr>
        <p:txBody>
          <a:bodyPr/>
          <a:lstStyle/>
          <a:p>
            <a:fld id="{345D60D9-5372-5F40-9443-0F9AE5BDC3C8}" type="slidenum">
              <a:rPr lang="en-US" smtClean="0"/>
              <a:pPr/>
              <a:t>‹#›</a:t>
            </a:fld>
            <a:endParaRPr lang="en-US" dirty="0"/>
          </a:p>
        </p:txBody>
      </p:sp>
      <p:sp>
        <p:nvSpPr>
          <p:cNvPr id="17" name="Picture Placeholder 4">
            <a:extLst>
              <a:ext uri="{FF2B5EF4-FFF2-40B4-BE49-F238E27FC236}">
                <a16:creationId xmlns:a16="http://schemas.microsoft.com/office/drawing/2014/main" id="{AD80FD35-1640-4598-BFDA-3E05A9FCEBBE}"/>
              </a:ext>
            </a:extLst>
          </p:cNvPr>
          <p:cNvSpPr>
            <a:spLocks noGrp="1"/>
          </p:cNvSpPr>
          <p:nvPr>
            <p:ph type="pic" sz="quarter" idx="19"/>
          </p:nvPr>
        </p:nvSpPr>
        <p:spPr>
          <a:xfrm>
            <a:off x="7942248" y="1599336"/>
            <a:ext cx="3227832" cy="3247119"/>
          </a:xfrm>
        </p:spPr>
        <p:txBody>
          <a:bodyPr/>
          <a:lstStyle>
            <a:lvl1pPr>
              <a:defRPr>
                <a:solidFill>
                  <a:schemeClr val="tx1"/>
                </a:solidFill>
              </a:defRPr>
            </a:lvl1pPr>
          </a:lstStyle>
          <a:p>
            <a:r>
              <a:rPr lang="en-US"/>
              <a:t>Click icon to add picture</a:t>
            </a:r>
          </a:p>
        </p:txBody>
      </p:sp>
      <p:sp>
        <p:nvSpPr>
          <p:cNvPr id="21" name="Text Placeholder 33">
            <a:extLst>
              <a:ext uri="{FF2B5EF4-FFF2-40B4-BE49-F238E27FC236}">
                <a16:creationId xmlns:a16="http://schemas.microsoft.com/office/drawing/2014/main" id="{AF0CFD6E-C443-4D08-B5C0-973C8F72617B}"/>
              </a:ext>
            </a:extLst>
          </p:cNvPr>
          <p:cNvSpPr>
            <a:spLocks noGrp="1"/>
          </p:cNvSpPr>
          <p:nvPr>
            <p:ph type="body" sz="quarter" idx="20" hasCustomPrompt="1"/>
          </p:nvPr>
        </p:nvSpPr>
        <p:spPr>
          <a:xfrm>
            <a:off x="7942248" y="5145205"/>
            <a:ext cx="3227832" cy="365125"/>
          </a:xfrm>
        </p:spPr>
        <p:txBody>
          <a:bodyPr vert="horz" lIns="0" tIns="0" rIns="0" bIns="0" rtlCol="0" anchor="t" anchorCtr="0">
            <a:noAutofit/>
          </a:bodyPr>
          <a:lstStyle>
            <a:lvl1pPr>
              <a:defRPr lang="en-US" sz="2000" b="0" dirty="0">
                <a:solidFill>
                  <a:schemeClr val="tx1"/>
                </a:solidFill>
                <a:latin typeface="Oracle Sans Extra Bold" panose="020B0803020204020204" pitchFamily="34" charset="0"/>
                <a:ea typeface="+mj-ea"/>
                <a:cs typeface="Oracle Sans Extra Bold" panose="020B0803020204020204" pitchFamily="34" charset="0"/>
              </a:defRPr>
            </a:lvl1pPr>
          </a:lstStyle>
          <a:p>
            <a:pPr lvl="0">
              <a:spcBef>
                <a:spcPct val="0"/>
              </a:spcBef>
            </a:pPr>
            <a:r>
              <a:rPr lang="en-US" dirty="0"/>
              <a:t>Add speaker name</a:t>
            </a:r>
          </a:p>
        </p:txBody>
      </p:sp>
      <p:sp>
        <p:nvSpPr>
          <p:cNvPr id="25" name="Text Placeholder 33">
            <a:extLst>
              <a:ext uri="{FF2B5EF4-FFF2-40B4-BE49-F238E27FC236}">
                <a16:creationId xmlns:a16="http://schemas.microsoft.com/office/drawing/2014/main" id="{F3C3D640-B9ED-4162-9C4F-0F9F774E639B}"/>
              </a:ext>
            </a:extLst>
          </p:cNvPr>
          <p:cNvSpPr>
            <a:spLocks noGrp="1"/>
          </p:cNvSpPr>
          <p:nvPr>
            <p:ph type="body" sz="quarter" idx="21" hasCustomPrompt="1"/>
          </p:nvPr>
        </p:nvSpPr>
        <p:spPr>
          <a:xfrm>
            <a:off x="7942248" y="5509310"/>
            <a:ext cx="3227832" cy="365125"/>
          </a:xfrm>
        </p:spPr>
        <p:txBody>
          <a:bodyPr vert="horz" lIns="0" tIns="0" rIns="0" bIns="0" rtlCol="0" anchor="t" anchorCtr="0">
            <a:noAutofit/>
          </a:bodyPr>
          <a:lstStyle>
            <a:lvl1pPr>
              <a:defRPr lang="en-US" dirty="0">
                <a:solidFill>
                  <a:schemeClr val="tx1"/>
                </a:solidFill>
                <a:latin typeface="+mn-lt"/>
                <a:ea typeface="+mj-ea"/>
                <a:cs typeface="Oracle Sans Extra Bold" panose="020B0503020204020204" pitchFamily="34" charset="0"/>
              </a:defRPr>
            </a:lvl1pPr>
          </a:lstStyle>
          <a:p>
            <a:pPr lvl="0">
              <a:spcBef>
                <a:spcPct val="0"/>
              </a:spcBef>
            </a:pPr>
            <a:r>
              <a:rPr lang="en-US" dirty="0"/>
              <a:t>Add speaker title</a:t>
            </a:r>
          </a:p>
        </p:txBody>
      </p:sp>
    </p:spTree>
    <p:extLst>
      <p:ext uri="{BB962C8B-B14F-4D97-AF65-F5344CB8AC3E}">
        <p14:creationId xmlns:p14="http://schemas.microsoft.com/office/powerpoint/2010/main" val="38295252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Speaker_3">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B5F7083D-E5B1-3F4E-B342-0D8EF2A1F39B}"/>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29772"/>
          <a:stretch/>
        </p:blipFill>
        <p:spPr>
          <a:xfrm>
            <a:off x="3629892" y="0"/>
            <a:ext cx="8562108" cy="6858000"/>
          </a:xfrm>
          <a:prstGeom prst="rect">
            <a:avLst/>
          </a:prstGeom>
        </p:spPr>
      </p:pic>
      <p:sp>
        <p:nvSpPr>
          <p:cNvPr id="32" name="Title 1">
            <a:extLst>
              <a:ext uri="{FF2B5EF4-FFF2-40B4-BE49-F238E27FC236}">
                <a16:creationId xmlns:a16="http://schemas.microsoft.com/office/drawing/2014/main" id="{F61107A6-7831-4EC7-8264-2809B94682DD}"/>
              </a:ext>
            </a:extLst>
          </p:cNvPr>
          <p:cNvSpPr>
            <a:spLocks noGrp="1"/>
          </p:cNvSpPr>
          <p:nvPr>
            <p:ph type="title" hasCustomPrompt="1"/>
          </p:nvPr>
        </p:nvSpPr>
        <p:spPr>
          <a:xfrm>
            <a:off x="762000" y="1600200"/>
            <a:ext cx="2560320" cy="1320103"/>
          </a:xfrm>
        </p:spPr>
        <p:txBody>
          <a:bodyPr vert="horz" wrap="square" lIns="0" tIns="0" rIns="0" bIns="0" rtlCol="0" anchor="b" anchorCtr="0">
            <a:normAutofit/>
          </a:bodyPr>
          <a:lstStyle>
            <a:lvl1pPr marL="0" algn="l" defTabSz="914400" rtl="0" eaLnBrk="1" latinLnBrk="0" hangingPunct="1">
              <a:lnSpc>
                <a:spcPct val="100000"/>
              </a:lnSpc>
              <a:spcBef>
                <a:spcPct val="0"/>
              </a:spcBef>
              <a:buNone/>
              <a:defRPr lang="en-US" sz="4000" b="0" i="0" kern="1200" baseline="0" dirty="0">
                <a:solidFill>
                  <a:schemeClr val="tx1"/>
                </a:solidFill>
                <a:latin typeface="Georgia" panose="02040502050405020303" pitchFamily="18" charset="0"/>
                <a:ea typeface="+mj-ea"/>
                <a:cs typeface="+mj-cs"/>
              </a:defRPr>
            </a:lvl1pPr>
          </a:lstStyle>
          <a:p>
            <a:pPr marL="0" lvl="0">
              <a:lnSpc>
                <a:spcPct val="100000"/>
              </a:lnSpc>
            </a:pPr>
            <a:r>
              <a:rPr lang="en-US" dirty="0"/>
              <a:t>Speakers</a:t>
            </a:r>
          </a:p>
        </p:txBody>
      </p:sp>
      <p:sp>
        <p:nvSpPr>
          <p:cNvPr id="29" name="Rectangle 28">
            <a:extLst>
              <a:ext uri="{FF2B5EF4-FFF2-40B4-BE49-F238E27FC236}">
                <a16:creationId xmlns:a16="http://schemas.microsoft.com/office/drawing/2014/main" id="{4DADD3A8-3DD5-4C10-AE4C-B2A30501B64B}"/>
              </a:ext>
              <a:ext uri="{C183D7F6-B498-43B3-948B-1728B52AA6E4}">
                <adec:decorative xmlns:adec="http://schemas.microsoft.com/office/drawing/2017/decorative" val="1"/>
              </a:ext>
            </a:extLst>
          </p:cNvPr>
          <p:cNvSpPr/>
          <p:nvPr userDrawn="1"/>
        </p:nvSpPr>
        <p:spPr>
          <a:xfrm>
            <a:off x="787400" y="3196289"/>
            <a:ext cx="301752" cy="45719"/>
          </a:xfrm>
          <a:prstGeom prst="rect">
            <a:avLst/>
          </a:prstGeom>
          <a:solidFill>
            <a:srgbClr val="C74634"/>
          </a:solidFill>
          <a:ln>
            <a:solidFill>
              <a:srgbClr val="C7463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Picture Placeholder 4">
            <a:extLst>
              <a:ext uri="{FF2B5EF4-FFF2-40B4-BE49-F238E27FC236}">
                <a16:creationId xmlns:a16="http://schemas.microsoft.com/office/drawing/2014/main" id="{DEEA7EE7-413E-4F05-94D2-2DA6180164CA}"/>
              </a:ext>
            </a:extLst>
          </p:cNvPr>
          <p:cNvSpPr>
            <a:spLocks noGrp="1"/>
          </p:cNvSpPr>
          <p:nvPr>
            <p:ph type="pic" sz="quarter" idx="10"/>
          </p:nvPr>
        </p:nvSpPr>
        <p:spPr>
          <a:xfrm>
            <a:off x="3973424" y="1503086"/>
            <a:ext cx="2368296" cy="2331720"/>
          </a:xfrm>
        </p:spPr>
        <p:txBody>
          <a:bodyPr/>
          <a:lstStyle>
            <a:lvl1pPr>
              <a:defRPr>
                <a:solidFill>
                  <a:schemeClr val="tx1"/>
                </a:solidFill>
              </a:defRPr>
            </a:lvl1pPr>
          </a:lstStyle>
          <a:p>
            <a:r>
              <a:rPr lang="en-US"/>
              <a:t>Click icon to add picture</a:t>
            </a:r>
            <a:endParaRPr lang="en-US" dirty="0"/>
          </a:p>
        </p:txBody>
      </p:sp>
      <p:sp>
        <p:nvSpPr>
          <p:cNvPr id="37" name="Text Placeholder 33">
            <a:extLst>
              <a:ext uri="{FF2B5EF4-FFF2-40B4-BE49-F238E27FC236}">
                <a16:creationId xmlns:a16="http://schemas.microsoft.com/office/drawing/2014/main" id="{4B94D438-35CF-4631-8709-33AB89A0307E}"/>
              </a:ext>
            </a:extLst>
          </p:cNvPr>
          <p:cNvSpPr>
            <a:spLocks noGrp="1"/>
          </p:cNvSpPr>
          <p:nvPr>
            <p:ph type="body" sz="quarter" idx="12" hasCustomPrompt="1"/>
          </p:nvPr>
        </p:nvSpPr>
        <p:spPr>
          <a:xfrm>
            <a:off x="3973423" y="4129592"/>
            <a:ext cx="2368296" cy="312444"/>
          </a:xfrm>
        </p:spPr>
        <p:txBody>
          <a:bodyPr vert="horz" lIns="0" tIns="0" rIns="0" bIns="0" rtlCol="0" anchor="t" anchorCtr="0">
            <a:noAutofit/>
          </a:bodyPr>
          <a:lstStyle>
            <a:lvl1pPr>
              <a:defRPr lang="en-US" sz="1600" b="0" dirty="0">
                <a:solidFill>
                  <a:schemeClr val="tx1"/>
                </a:solidFill>
                <a:latin typeface="Oracle Sans Extra Bold" panose="020B0803020204020204" pitchFamily="34" charset="0"/>
                <a:ea typeface="+mj-ea"/>
                <a:cs typeface="Oracle Sans Extra Bold" panose="020B0803020204020204" pitchFamily="34" charset="0"/>
              </a:defRPr>
            </a:lvl1pPr>
          </a:lstStyle>
          <a:p>
            <a:pPr lvl="0">
              <a:spcBef>
                <a:spcPct val="0"/>
              </a:spcBef>
            </a:pPr>
            <a:r>
              <a:rPr lang="en-US" dirty="0"/>
              <a:t>Add speaker name</a:t>
            </a:r>
          </a:p>
        </p:txBody>
      </p:sp>
      <p:sp>
        <p:nvSpPr>
          <p:cNvPr id="38" name="Text Placeholder 33">
            <a:extLst>
              <a:ext uri="{FF2B5EF4-FFF2-40B4-BE49-F238E27FC236}">
                <a16:creationId xmlns:a16="http://schemas.microsoft.com/office/drawing/2014/main" id="{F34D25E2-243D-4B96-8C35-F96C56B3482F}"/>
              </a:ext>
            </a:extLst>
          </p:cNvPr>
          <p:cNvSpPr>
            <a:spLocks noGrp="1"/>
          </p:cNvSpPr>
          <p:nvPr>
            <p:ph type="body" sz="quarter" idx="13" hasCustomPrompt="1"/>
          </p:nvPr>
        </p:nvSpPr>
        <p:spPr>
          <a:xfrm>
            <a:off x="3973423" y="4458391"/>
            <a:ext cx="2368296" cy="278431"/>
          </a:xfrm>
        </p:spPr>
        <p:txBody>
          <a:bodyPr vert="horz" lIns="0" tIns="0" rIns="0" bIns="0" rtlCol="0" anchor="t" anchorCtr="0">
            <a:noAutofit/>
          </a:bodyPr>
          <a:lstStyle>
            <a:lvl1pPr>
              <a:defRPr lang="en-US" sz="1400" dirty="0">
                <a:solidFill>
                  <a:schemeClr val="tx1"/>
                </a:solidFill>
                <a:latin typeface="+mn-lt"/>
                <a:ea typeface="+mj-ea"/>
                <a:cs typeface="Oracle Sans Extra Bold" panose="020B0503020204020204" pitchFamily="34" charset="0"/>
              </a:defRPr>
            </a:lvl1pPr>
          </a:lstStyle>
          <a:p>
            <a:pPr lvl="0">
              <a:spcBef>
                <a:spcPct val="0"/>
              </a:spcBef>
            </a:pPr>
            <a:r>
              <a:rPr lang="en-US" dirty="0"/>
              <a:t>Add speaker title</a:t>
            </a:r>
          </a:p>
        </p:txBody>
      </p:sp>
      <p:sp>
        <p:nvSpPr>
          <p:cNvPr id="31" name="Picture Placeholder 4">
            <a:extLst>
              <a:ext uri="{FF2B5EF4-FFF2-40B4-BE49-F238E27FC236}">
                <a16:creationId xmlns:a16="http://schemas.microsoft.com/office/drawing/2014/main" id="{FDC25F51-F732-4DED-B41F-218C4B09A992}"/>
              </a:ext>
            </a:extLst>
          </p:cNvPr>
          <p:cNvSpPr>
            <a:spLocks noGrp="1"/>
          </p:cNvSpPr>
          <p:nvPr>
            <p:ph type="pic" sz="quarter" idx="28"/>
          </p:nvPr>
        </p:nvSpPr>
        <p:spPr>
          <a:xfrm>
            <a:off x="6640424" y="1503086"/>
            <a:ext cx="2368296" cy="2331720"/>
          </a:xfrm>
        </p:spPr>
        <p:txBody>
          <a:bodyPr/>
          <a:lstStyle>
            <a:lvl1pPr>
              <a:defRPr>
                <a:solidFill>
                  <a:schemeClr val="tx1"/>
                </a:solidFill>
              </a:defRPr>
            </a:lvl1pPr>
          </a:lstStyle>
          <a:p>
            <a:r>
              <a:rPr lang="en-US"/>
              <a:t>Click icon to add picture</a:t>
            </a:r>
            <a:endParaRPr lang="en-US" dirty="0"/>
          </a:p>
        </p:txBody>
      </p:sp>
      <p:sp>
        <p:nvSpPr>
          <p:cNvPr id="33" name="Text Placeholder 33">
            <a:extLst>
              <a:ext uri="{FF2B5EF4-FFF2-40B4-BE49-F238E27FC236}">
                <a16:creationId xmlns:a16="http://schemas.microsoft.com/office/drawing/2014/main" id="{D1B52A4B-0972-4F91-92C6-8090BEF5CCCB}"/>
              </a:ext>
            </a:extLst>
          </p:cNvPr>
          <p:cNvSpPr>
            <a:spLocks noGrp="1"/>
          </p:cNvSpPr>
          <p:nvPr>
            <p:ph type="body" sz="quarter" idx="29" hasCustomPrompt="1"/>
          </p:nvPr>
        </p:nvSpPr>
        <p:spPr>
          <a:xfrm>
            <a:off x="6640423" y="4129592"/>
            <a:ext cx="2368296" cy="312444"/>
          </a:xfrm>
        </p:spPr>
        <p:txBody>
          <a:bodyPr vert="horz" lIns="0" tIns="0" rIns="0" bIns="0" rtlCol="0" anchor="t" anchorCtr="0">
            <a:noAutofit/>
          </a:bodyPr>
          <a:lstStyle>
            <a:lvl1pPr>
              <a:defRPr lang="en-US" sz="1600" b="0" dirty="0">
                <a:solidFill>
                  <a:schemeClr val="tx1"/>
                </a:solidFill>
                <a:latin typeface="Oracle Sans Extra Bold" panose="020B0803020204020204" pitchFamily="34" charset="0"/>
                <a:ea typeface="+mj-ea"/>
                <a:cs typeface="Oracle Sans Extra Bold" panose="020B0803020204020204" pitchFamily="34" charset="0"/>
              </a:defRPr>
            </a:lvl1pPr>
          </a:lstStyle>
          <a:p>
            <a:pPr lvl="0">
              <a:spcBef>
                <a:spcPct val="0"/>
              </a:spcBef>
            </a:pPr>
            <a:r>
              <a:rPr lang="en-US" dirty="0"/>
              <a:t>Add speaker name</a:t>
            </a:r>
          </a:p>
        </p:txBody>
      </p:sp>
      <p:sp>
        <p:nvSpPr>
          <p:cNvPr id="34" name="Text Placeholder 33">
            <a:extLst>
              <a:ext uri="{FF2B5EF4-FFF2-40B4-BE49-F238E27FC236}">
                <a16:creationId xmlns:a16="http://schemas.microsoft.com/office/drawing/2014/main" id="{D6D713D8-07E2-4DC7-808A-1A9CD0EBCC6B}"/>
              </a:ext>
            </a:extLst>
          </p:cNvPr>
          <p:cNvSpPr>
            <a:spLocks noGrp="1"/>
          </p:cNvSpPr>
          <p:nvPr>
            <p:ph type="body" sz="quarter" idx="30" hasCustomPrompt="1"/>
          </p:nvPr>
        </p:nvSpPr>
        <p:spPr>
          <a:xfrm>
            <a:off x="6640423" y="4458391"/>
            <a:ext cx="2368296" cy="278431"/>
          </a:xfrm>
        </p:spPr>
        <p:txBody>
          <a:bodyPr vert="horz" lIns="0" tIns="0" rIns="0" bIns="0" rtlCol="0" anchor="t" anchorCtr="0">
            <a:noAutofit/>
          </a:bodyPr>
          <a:lstStyle>
            <a:lvl1pPr>
              <a:defRPr lang="en-US" sz="1400" dirty="0">
                <a:solidFill>
                  <a:schemeClr val="tx1"/>
                </a:solidFill>
                <a:latin typeface="+mn-lt"/>
                <a:ea typeface="+mj-ea"/>
                <a:cs typeface="Oracle Sans Extra Bold" panose="020B0503020204020204" pitchFamily="34" charset="0"/>
              </a:defRPr>
            </a:lvl1pPr>
          </a:lstStyle>
          <a:p>
            <a:pPr lvl="0">
              <a:spcBef>
                <a:spcPct val="0"/>
              </a:spcBef>
            </a:pPr>
            <a:r>
              <a:rPr lang="en-US" dirty="0"/>
              <a:t>Add speaker title</a:t>
            </a:r>
          </a:p>
        </p:txBody>
      </p:sp>
      <p:sp>
        <p:nvSpPr>
          <p:cNvPr id="35" name="Picture Placeholder 4">
            <a:extLst>
              <a:ext uri="{FF2B5EF4-FFF2-40B4-BE49-F238E27FC236}">
                <a16:creationId xmlns:a16="http://schemas.microsoft.com/office/drawing/2014/main" id="{D54CB0FE-E711-41BE-AE1E-539BC7B7761E}"/>
              </a:ext>
            </a:extLst>
          </p:cNvPr>
          <p:cNvSpPr>
            <a:spLocks noGrp="1"/>
          </p:cNvSpPr>
          <p:nvPr>
            <p:ph type="pic" sz="quarter" idx="31"/>
          </p:nvPr>
        </p:nvSpPr>
        <p:spPr>
          <a:xfrm>
            <a:off x="9316949" y="1503086"/>
            <a:ext cx="2368296" cy="2331720"/>
          </a:xfrm>
        </p:spPr>
        <p:txBody>
          <a:bodyPr/>
          <a:lstStyle>
            <a:lvl1pPr>
              <a:defRPr>
                <a:solidFill>
                  <a:schemeClr val="tx1"/>
                </a:solidFill>
              </a:defRPr>
            </a:lvl1pPr>
          </a:lstStyle>
          <a:p>
            <a:r>
              <a:rPr lang="en-US"/>
              <a:t>Click icon to add picture</a:t>
            </a:r>
            <a:endParaRPr lang="en-US" dirty="0"/>
          </a:p>
        </p:txBody>
      </p:sp>
      <p:sp>
        <p:nvSpPr>
          <p:cNvPr id="36" name="Text Placeholder 33">
            <a:extLst>
              <a:ext uri="{FF2B5EF4-FFF2-40B4-BE49-F238E27FC236}">
                <a16:creationId xmlns:a16="http://schemas.microsoft.com/office/drawing/2014/main" id="{C9D94F0F-A124-427C-8B51-4EA7A2DA41ED}"/>
              </a:ext>
            </a:extLst>
          </p:cNvPr>
          <p:cNvSpPr>
            <a:spLocks noGrp="1"/>
          </p:cNvSpPr>
          <p:nvPr>
            <p:ph type="body" sz="quarter" idx="32" hasCustomPrompt="1"/>
          </p:nvPr>
        </p:nvSpPr>
        <p:spPr>
          <a:xfrm>
            <a:off x="9316948" y="4129592"/>
            <a:ext cx="2368296" cy="312444"/>
          </a:xfrm>
        </p:spPr>
        <p:txBody>
          <a:bodyPr vert="horz" lIns="0" tIns="0" rIns="0" bIns="0" rtlCol="0" anchor="t" anchorCtr="0">
            <a:noAutofit/>
          </a:bodyPr>
          <a:lstStyle>
            <a:lvl1pPr>
              <a:defRPr lang="en-US" sz="1600" b="0" dirty="0">
                <a:solidFill>
                  <a:schemeClr val="tx1"/>
                </a:solidFill>
                <a:latin typeface="Oracle Sans Extra Bold" panose="020B0803020204020204" pitchFamily="34" charset="0"/>
                <a:ea typeface="+mj-ea"/>
                <a:cs typeface="Oracle Sans Extra Bold" panose="020B0803020204020204" pitchFamily="34" charset="0"/>
              </a:defRPr>
            </a:lvl1pPr>
          </a:lstStyle>
          <a:p>
            <a:pPr lvl="0">
              <a:spcBef>
                <a:spcPct val="0"/>
              </a:spcBef>
            </a:pPr>
            <a:r>
              <a:rPr lang="en-US" dirty="0"/>
              <a:t>Add speaker name</a:t>
            </a:r>
          </a:p>
        </p:txBody>
      </p:sp>
      <p:sp>
        <p:nvSpPr>
          <p:cNvPr id="39" name="Text Placeholder 33">
            <a:extLst>
              <a:ext uri="{FF2B5EF4-FFF2-40B4-BE49-F238E27FC236}">
                <a16:creationId xmlns:a16="http://schemas.microsoft.com/office/drawing/2014/main" id="{D51FC9E3-DCC2-4D0A-80C8-4CB3924EC6CD}"/>
              </a:ext>
            </a:extLst>
          </p:cNvPr>
          <p:cNvSpPr>
            <a:spLocks noGrp="1"/>
          </p:cNvSpPr>
          <p:nvPr>
            <p:ph type="body" sz="quarter" idx="33" hasCustomPrompt="1"/>
          </p:nvPr>
        </p:nvSpPr>
        <p:spPr>
          <a:xfrm>
            <a:off x="9316948" y="4458391"/>
            <a:ext cx="2368296" cy="278431"/>
          </a:xfrm>
        </p:spPr>
        <p:txBody>
          <a:bodyPr vert="horz" lIns="0" tIns="0" rIns="0" bIns="0" rtlCol="0" anchor="t" anchorCtr="0">
            <a:noAutofit/>
          </a:bodyPr>
          <a:lstStyle>
            <a:lvl1pPr>
              <a:defRPr lang="en-US" sz="1400" dirty="0">
                <a:solidFill>
                  <a:schemeClr val="tx1"/>
                </a:solidFill>
                <a:latin typeface="+mn-lt"/>
                <a:ea typeface="+mj-ea"/>
                <a:cs typeface="Oracle Sans Extra Bold" panose="020B0503020204020204" pitchFamily="34" charset="0"/>
              </a:defRPr>
            </a:lvl1pPr>
          </a:lstStyle>
          <a:p>
            <a:pPr lvl="0">
              <a:spcBef>
                <a:spcPct val="0"/>
              </a:spcBef>
            </a:pPr>
            <a:r>
              <a:rPr lang="en-US" dirty="0"/>
              <a:t>Add speaker title</a:t>
            </a:r>
          </a:p>
        </p:txBody>
      </p:sp>
      <p:pic>
        <p:nvPicPr>
          <p:cNvPr id="10" name="OTag">
            <a:extLst>
              <a:ext uri="{FF2B5EF4-FFF2-40B4-BE49-F238E27FC236}">
                <a16:creationId xmlns:a16="http://schemas.microsoft.com/office/drawing/2014/main" id="{ACACB2B4-7B71-9C4C-986F-8528A7AE7392}"/>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28" name="Slide Number Placeholder 7">
            <a:extLst>
              <a:ext uri="{FF2B5EF4-FFF2-40B4-BE49-F238E27FC236}">
                <a16:creationId xmlns:a16="http://schemas.microsoft.com/office/drawing/2014/main" id="{CCE5764A-5EC9-494B-88D0-11780F6D87F6}"/>
              </a:ext>
            </a:extLst>
          </p:cNvPr>
          <p:cNvSpPr>
            <a:spLocks noGrp="1"/>
          </p:cNvSpPr>
          <p:nvPr>
            <p:ph type="sldNum" sz="quarter" idx="27"/>
          </p:nvPr>
        </p:nvSpPr>
        <p:spPr>
          <a:xfrm>
            <a:off x="762000" y="6423660"/>
            <a:ext cx="365760" cy="365760"/>
          </a:xfrm>
        </p:spPr>
        <p:txBody>
          <a:bodyPr/>
          <a:lstStyle/>
          <a:p>
            <a:fld id="{345D60D9-5372-5F40-9443-0F9AE5BDC3C8}" type="slidenum">
              <a:rPr lang="en-US" smtClean="0"/>
              <a:pPr/>
              <a:t>‹#›</a:t>
            </a:fld>
            <a:endParaRPr lang="en-US" dirty="0"/>
          </a:p>
        </p:txBody>
      </p:sp>
      <p:sp>
        <p:nvSpPr>
          <p:cNvPr id="27" name="Footer Placeholder 4">
            <a:extLst>
              <a:ext uri="{FF2B5EF4-FFF2-40B4-BE49-F238E27FC236}">
                <a16:creationId xmlns:a16="http://schemas.microsoft.com/office/drawing/2014/main" id="{09EAFC18-8AC9-5F4E-8D9A-1326DF8761C0}"/>
              </a:ext>
            </a:extLst>
          </p:cNvPr>
          <p:cNvSpPr>
            <a:spLocks noGrp="1"/>
          </p:cNvSpPr>
          <p:nvPr>
            <p:ph type="ftr" sz="quarter" idx="11"/>
          </p:nvPr>
        </p:nvSpPr>
        <p:spPr>
          <a:xfrm>
            <a:off x="1127759" y="6423978"/>
            <a:ext cx="5745379" cy="365125"/>
          </a:xfrm>
        </p:spPr>
        <p:txBody>
          <a:bodyPr/>
          <a:lstStyle/>
          <a:p>
            <a:r>
              <a:rPr lang="en-US"/>
              <a:t>Copyright © 2023, Oracle and/or its affiliates  |  Confidential: Internal/Restricted/Highly Restricted</a:t>
            </a:r>
            <a:endParaRPr lang="en-US" dirty="0"/>
          </a:p>
        </p:txBody>
      </p:sp>
      <p:sp>
        <p:nvSpPr>
          <p:cNvPr id="17" name="Date Placeholder 2">
            <a:extLst>
              <a:ext uri="{FF2B5EF4-FFF2-40B4-BE49-F238E27FC236}">
                <a16:creationId xmlns:a16="http://schemas.microsoft.com/office/drawing/2014/main" id="{11198CAC-E69F-F549-A18A-1BAE46DA122B}"/>
              </a:ext>
            </a:extLst>
          </p:cNvPr>
          <p:cNvSpPr>
            <a:spLocks noGrp="1"/>
          </p:cNvSpPr>
          <p:nvPr>
            <p:ph type="dt" sz="half" idx="26"/>
          </p:nvPr>
        </p:nvSpPr>
        <p:spPr>
          <a:xfrm>
            <a:off x="6873138" y="6425604"/>
            <a:ext cx="2743200" cy="363500"/>
          </a:xfrm>
        </p:spPr>
        <p:txBody>
          <a:bodyPr/>
          <a:lstStyle/>
          <a:p>
            <a:r>
              <a:rPr lang="en-US"/>
              <a:t>[Date]</a:t>
            </a:r>
            <a:endParaRPr lang="en-US" dirty="0"/>
          </a:p>
        </p:txBody>
      </p:sp>
    </p:spTree>
    <p:extLst>
      <p:ext uri="{BB962C8B-B14F-4D97-AF65-F5344CB8AC3E}">
        <p14:creationId xmlns:p14="http://schemas.microsoft.com/office/powerpoint/2010/main" val="27231790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7362">
          <p15:clr>
            <a:srgbClr val="FBAE40"/>
          </p15:clr>
        </p15:guide>
        <p15:guide id="2" pos="5676">
          <p15:clr>
            <a:srgbClr val="FBAE40"/>
          </p15:clr>
        </p15:guide>
      </p15:sldGuideLst>
    </p:ext>
  </p:extLs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Speaker_4">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16752237-802C-9A42-B843-A70BCD70D530}"/>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40000"/>
          <a:stretch/>
        </p:blipFill>
        <p:spPr>
          <a:xfrm>
            <a:off x="4876798" y="0"/>
            <a:ext cx="7315201" cy="6858000"/>
          </a:xfrm>
          <a:prstGeom prst="rect">
            <a:avLst/>
          </a:prstGeom>
        </p:spPr>
      </p:pic>
      <p:sp>
        <p:nvSpPr>
          <p:cNvPr id="36" name="Title 1">
            <a:extLst>
              <a:ext uri="{FF2B5EF4-FFF2-40B4-BE49-F238E27FC236}">
                <a16:creationId xmlns:a16="http://schemas.microsoft.com/office/drawing/2014/main" id="{AD59539A-0265-4CF1-A242-1D32DF1299D9}"/>
              </a:ext>
            </a:extLst>
          </p:cNvPr>
          <p:cNvSpPr>
            <a:spLocks noGrp="1"/>
          </p:cNvSpPr>
          <p:nvPr>
            <p:ph type="title" hasCustomPrompt="1"/>
          </p:nvPr>
        </p:nvSpPr>
        <p:spPr>
          <a:xfrm>
            <a:off x="762000" y="1600200"/>
            <a:ext cx="2560320" cy="1320103"/>
          </a:xfrm>
        </p:spPr>
        <p:txBody>
          <a:bodyPr vert="horz" wrap="square" lIns="0" tIns="0" rIns="0" bIns="0" rtlCol="0" anchor="b" anchorCtr="0">
            <a:normAutofit/>
          </a:bodyPr>
          <a:lstStyle>
            <a:lvl1pPr marL="0" algn="l" defTabSz="914400" rtl="0" eaLnBrk="1" latinLnBrk="0" hangingPunct="1">
              <a:lnSpc>
                <a:spcPct val="100000"/>
              </a:lnSpc>
              <a:spcBef>
                <a:spcPct val="0"/>
              </a:spcBef>
              <a:buNone/>
              <a:defRPr lang="en-US" sz="4000" b="0" i="0" kern="1200" baseline="0" dirty="0">
                <a:solidFill>
                  <a:schemeClr val="tx1"/>
                </a:solidFill>
                <a:latin typeface="Georgia" panose="02040502050405020303" pitchFamily="18" charset="0"/>
                <a:ea typeface="+mj-ea"/>
                <a:cs typeface="+mj-cs"/>
              </a:defRPr>
            </a:lvl1pPr>
          </a:lstStyle>
          <a:p>
            <a:pPr marL="0" lvl="0">
              <a:lnSpc>
                <a:spcPct val="100000"/>
              </a:lnSpc>
            </a:pPr>
            <a:r>
              <a:rPr lang="en-US" dirty="0"/>
              <a:t>Speakers</a:t>
            </a:r>
          </a:p>
        </p:txBody>
      </p:sp>
      <p:sp>
        <p:nvSpPr>
          <p:cNvPr id="34" name="Rectangle 33">
            <a:extLst>
              <a:ext uri="{FF2B5EF4-FFF2-40B4-BE49-F238E27FC236}">
                <a16:creationId xmlns:a16="http://schemas.microsoft.com/office/drawing/2014/main" id="{9773295E-125B-439A-B4E9-5AE679952C84}"/>
              </a:ext>
              <a:ext uri="{C183D7F6-B498-43B3-948B-1728B52AA6E4}">
                <adec:decorative xmlns:adec="http://schemas.microsoft.com/office/drawing/2017/decorative" val="1"/>
              </a:ext>
            </a:extLst>
          </p:cNvPr>
          <p:cNvSpPr/>
          <p:nvPr userDrawn="1"/>
        </p:nvSpPr>
        <p:spPr>
          <a:xfrm>
            <a:off x="787400" y="3196289"/>
            <a:ext cx="301752" cy="45719"/>
          </a:xfrm>
          <a:prstGeom prst="rect">
            <a:avLst/>
          </a:prstGeom>
          <a:solidFill>
            <a:srgbClr val="C74634"/>
          </a:solidFill>
          <a:ln>
            <a:solidFill>
              <a:srgbClr val="C7463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Picture Placeholder 4">
            <a:extLst>
              <a:ext uri="{FF2B5EF4-FFF2-40B4-BE49-F238E27FC236}">
                <a16:creationId xmlns:a16="http://schemas.microsoft.com/office/drawing/2014/main" id="{DEEA7EE7-413E-4F05-94D2-2DA6180164CA}"/>
              </a:ext>
            </a:extLst>
          </p:cNvPr>
          <p:cNvSpPr>
            <a:spLocks noGrp="1"/>
          </p:cNvSpPr>
          <p:nvPr>
            <p:ph type="pic" sz="quarter" idx="10"/>
          </p:nvPr>
        </p:nvSpPr>
        <p:spPr>
          <a:xfrm>
            <a:off x="6182565" y="719221"/>
            <a:ext cx="1920240" cy="1921744"/>
          </a:xfrm>
        </p:spPr>
        <p:txBody>
          <a:bodyPr/>
          <a:lstStyle>
            <a:lvl1pPr>
              <a:defRPr>
                <a:solidFill>
                  <a:schemeClr val="tx1"/>
                </a:solidFill>
              </a:defRPr>
            </a:lvl1pPr>
          </a:lstStyle>
          <a:p>
            <a:r>
              <a:rPr lang="en-US"/>
              <a:t>Click icon to add picture</a:t>
            </a:r>
          </a:p>
        </p:txBody>
      </p:sp>
      <p:sp>
        <p:nvSpPr>
          <p:cNvPr id="37" name="Text Placeholder 33">
            <a:extLst>
              <a:ext uri="{FF2B5EF4-FFF2-40B4-BE49-F238E27FC236}">
                <a16:creationId xmlns:a16="http://schemas.microsoft.com/office/drawing/2014/main" id="{4B94D438-35CF-4631-8709-33AB89A0307E}"/>
              </a:ext>
            </a:extLst>
          </p:cNvPr>
          <p:cNvSpPr>
            <a:spLocks noGrp="1"/>
          </p:cNvSpPr>
          <p:nvPr>
            <p:ph type="body" sz="quarter" idx="12" hasCustomPrompt="1"/>
          </p:nvPr>
        </p:nvSpPr>
        <p:spPr>
          <a:xfrm>
            <a:off x="6182566" y="2753768"/>
            <a:ext cx="1920240" cy="298064"/>
          </a:xfrm>
        </p:spPr>
        <p:txBody>
          <a:bodyPr vert="horz" lIns="0" tIns="0" rIns="0" bIns="0" rtlCol="0" anchor="t" anchorCtr="0">
            <a:noAutofit/>
          </a:bodyPr>
          <a:lstStyle>
            <a:lvl1pPr>
              <a:defRPr lang="en-US" sz="1600" b="0" dirty="0">
                <a:solidFill>
                  <a:schemeClr val="tx1"/>
                </a:solidFill>
                <a:latin typeface="Oracle Sans Extra Bold" panose="020B0803020204020204" pitchFamily="34" charset="0"/>
                <a:ea typeface="+mj-ea"/>
                <a:cs typeface="Oracle Sans Extra Bold" panose="020B0803020204020204" pitchFamily="34" charset="0"/>
              </a:defRPr>
            </a:lvl1pPr>
          </a:lstStyle>
          <a:p>
            <a:pPr lvl="0">
              <a:spcBef>
                <a:spcPct val="0"/>
              </a:spcBef>
            </a:pPr>
            <a:r>
              <a:rPr lang="en-US" dirty="0"/>
              <a:t>Add speaker name</a:t>
            </a:r>
          </a:p>
        </p:txBody>
      </p:sp>
      <p:sp>
        <p:nvSpPr>
          <p:cNvPr id="38" name="Text Placeholder 33">
            <a:extLst>
              <a:ext uri="{FF2B5EF4-FFF2-40B4-BE49-F238E27FC236}">
                <a16:creationId xmlns:a16="http://schemas.microsoft.com/office/drawing/2014/main" id="{F34D25E2-243D-4B96-8C35-F96C56B3482F}"/>
              </a:ext>
            </a:extLst>
          </p:cNvPr>
          <p:cNvSpPr>
            <a:spLocks noGrp="1"/>
          </p:cNvSpPr>
          <p:nvPr>
            <p:ph type="body" sz="quarter" idx="13" hasCustomPrompt="1"/>
          </p:nvPr>
        </p:nvSpPr>
        <p:spPr>
          <a:xfrm>
            <a:off x="6182566" y="3101574"/>
            <a:ext cx="1920240" cy="248992"/>
          </a:xfrm>
        </p:spPr>
        <p:txBody>
          <a:bodyPr vert="horz" lIns="0" tIns="0" rIns="0" bIns="0" rtlCol="0" anchor="t" anchorCtr="0">
            <a:noAutofit/>
          </a:bodyPr>
          <a:lstStyle>
            <a:lvl1pPr>
              <a:defRPr lang="en-US" sz="1400" dirty="0">
                <a:solidFill>
                  <a:schemeClr val="tx1"/>
                </a:solidFill>
                <a:latin typeface="+mn-lt"/>
                <a:ea typeface="+mj-ea"/>
                <a:cs typeface="Oracle Sans Extra Bold" panose="020B0503020204020204" pitchFamily="34" charset="0"/>
              </a:defRPr>
            </a:lvl1pPr>
          </a:lstStyle>
          <a:p>
            <a:pPr lvl="0">
              <a:spcBef>
                <a:spcPct val="0"/>
              </a:spcBef>
            </a:pPr>
            <a:r>
              <a:rPr lang="en-US" dirty="0"/>
              <a:t>Add speaker title</a:t>
            </a:r>
          </a:p>
        </p:txBody>
      </p:sp>
      <p:sp>
        <p:nvSpPr>
          <p:cNvPr id="50" name="Picture Placeholder 4">
            <a:extLst>
              <a:ext uri="{FF2B5EF4-FFF2-40B4-BE49-F238E27FC236}">
                <a16:creationId xmlns:a16="http://schemas.microsoft.com/office/drawing/2014/main" id="{13E21815-6A02-4A6A-80C9-0617BE9066A4}"/>
              </a:ext>
            </a:extLst>
          </p:cNvPr>
          <p:cNvSpPr>
            <a:spLocks noGrp="1"/>
          </p:cNvSpPr>
          <p:nvPr>
            <p:ph type="pic" sz="quarter" idx="16"/>
          </p:nvPr>
        </p:nvSpPr>
        <p:spPr>
          <a:xfrm>
            <a:off x="8993646" y="719221"/>
            <a:ext cx="1920240" cy="1921744"/>
          </a:xfrm>
        </p:spPr>
        <p:txBody>
          <a:bodyPr/>
          <a:lstStyle>
            <a:lvl1pPr>
              <a:defRPr>
                <a:solidFill>
                  <a:schemeClr val="tx1"/>
                </a:solidFill>
              </a:defRPr>
            </a:lvl1pPr>
          </a:lstStyle>
          <a:p>
            <a:r>
              <a:rPr lang="en-US"/>
              <a:t>Click icon to add picture</a:t>
            </a:r>
          </a:p>
        </p:txBody>
      </p:sp>
      <p:sp>
        <p:nvSpPr>
          <p:cNvPr id="22" name="Text Placeholder 33">
            <a:extLst>
              <a:ext uri="{FF2B5EF4-FFF2-40B4-BE49-F238E27FC236}">
                <a16:creationId xmlns:a16="http://schemas.microsoft.com/office/drawing/2014/main" id="{B1E285A0-A2E7-DE49-A7D9-B15F13096B4D}"/>
              </a:ext>
            </a:extLst>
          </p:cNvPr>
          <p:cNvSpPr>
            <a:spLocks noGrp="1"/>
          </p:cNvSpPr>
          <p:nvPr>
            <p:ph type="body" sz="quarter" idx="23" hasCustomPrompt="1"/>
          </p:nvPr>
        </p:nvSpPr>
        <p:spPr>
          <a:xfrm>
            <a:off x="8993646" y="2753768"/>
            <a:ext cx="1920240" cy="298064"/>
          </a:xfrm>
        </p:spPr>
        <p:txBody>
          <a:bodyPr vert="horz" lIns="0" tIns="0" rIns="0" bIns="0" rtlCol="0" anchor="t" anchorCtr="0">
            <a:noAutofit/>
          </a:bodyPr>
          <a:lstStyle>
            <a:lvl1pPr>
              <a:defRPr lang="en-US" sz="1600" b="0" dirty="0">
                <a:solidFill>
                  <a:schemeClr val="tx1"/>
                </a:solidFill>
                <a:latin typeface="Oracle Sans Extra Bold" panose="020B0803020204020204" pitchFamily="34" charset="0"/>
                <a:ea typeface="+mj-ea"/>
                <a:cs typeface="Oracle Sans Extra Bold" panose="020B0803020204020204" pitchFamily="34" charset="0"/>
              </a:defRPr>
            </a:lvl1pPr>
          </a:lstStyle>
          <a:p>
            <a:pPr lvl="0">
              <a:spcBef>
                <a:spcPct val="0"/>
              </a:spcBef>
            </a:pPr>
            <a:r>
              <a:rPr lang="en-US" dirty="0"/>
              <a:t>Add speaker name</a:t>
            </a:r>
          </a:p>
        </p:txBody>
      </p:sp>
      <p:sp>
        <p:nvSpPr>
          <p:cNvPr id="23" name="Text Placeholder 33">
            <a:extLst>
              <a:ext uri="{FF2B5EF4-FFF2-40B4-BE49-F238E27FC236}">
                <a16:creationId xmlns:a16="http://schemas.microsoft.com/office/drawing/2014/main" id="{824EDADA-2643-C24E-A532-5AF7FDEFBB0A}"/>
              </a:ext>
            </a:extLst>
          </p:cNvPr>
          <p:cNvSpPr>
            <a:spLocks noGrp="1"/>
          </p:cNvSpPr>
          <p:nvPr>
            <p:ph type="body" sz="quarter" idx="24" hasCustomPrompt="1"/>
          </p:nvPr>
        </p:nvSpPr>
        <p:spPr>
          <a:xfrm>
            <a:off x="8993646" y="3101574"/>
            <a:ext cx="1920240" cy="248992"/>
          </a:xfrm>
        </p:spPr>
        <p:txBody>
          <a:bodyPr vert="horz" lIns="0" tIns="0" rIns="0" bIns="0" rtlCol="0" anchor="t" anchorCtr="0">
            <a:noAutofit/>
          </a:bodyPr>
          <a:lstStyle>
            <a:lvl1pPr>
              <a:defRPr lang="en-US" sz="1400" dirty="0">
                <a:solidFill>
                  <a:schemeClr val="tx1"/>
                </a:solidFill>
                <a:latin typeface="+mn-lt"/>
                <a:ea typeface="+mj-ea"/>
                <a:cs typeface="Oracle Sans Extra Bold" panose="020B0503020204020204" pitchFamily="34" charset="0"/>
              </a:defRPr>
            </a:lvl1pPr>
          </a:lstStyle>
          <a:p>
            <a:pPr lvl="0">
              <a:spcBef>
                <a:spcPct val="0"/>
              </a:spcBef>
            </a:pPr>
            <a:r>
              <a:rPr lang="en-US" dirty="0"/>
              <a:t>Add speaker title</a:t>
            </a:r>
          </a:p>
        </p:txBody>
      </p:sp>
      <p:sp>
        <p:nvSpPr>
          <p:cNvPr id="30" name="Picture Placeholder 4">
            <a:extLst>
              <a:ext uri="{FF2B5EF4-FFF2-40B4-BE49-F238E27FC236}">
                <a16:creationId xmlns:a16="http://schemas.microsoft.com/office/drawing/2014/main" id="{EFC6E2D0-3B2A-2942-B1BA-2FB20BD0EEC6}"/>
              </a:ext>
            </a:extLst>
          </p:cNvPr>
          <p:cNvSpPr>
            <a:spLocks noGrp="1"/>
          </p:cNvSpPr>
          <p:nvPr>
            <p:ph type="pic" sz="quarter" idx="27"/>
          </p:nvPr>
        </p:nvSpPr>
        <p:spPr>
          <a:xfrm>
            <a:off x="6182565" y="3761433"/>
            <a:ext cx="1920240" cy="1921744"/>
          </a:xfrm>
        </p:spPr>
        <p:txBody>
          <a:bodyPr/>
          <a:lstStyle>
            <a:lvl1pPr>
              <a:defRPr>
                <a:solidFill>
                  <a:schemeClr val="tx1"/>
                </a:solidFill>
              </a:defRPr>
            </a:lvl1pPr>
          </a:lstStyle>
          <a:p>
            <a:r>
              <a:rPr lang="en-US"/>
              <a:t>Click icon to add picture</a:t>
            </a:r>
          </a:p>
        </p:txBody>
      </p:sp>
      <p:sp>
        <p:nvSpPr>
          <p:cNvPr id="28" name="Text Placeholder 33">
            <a:extLst>
              <a:ext uri="{FF2B5EF4-FFF2-40B4-BE49-F238E27FC236}">
                <a16:creationId xmlns:a16="http://schemas.microsoft.com/office/drawing/2014/main" id="{C58C0826-10EF-F849-A3C1-413E3484114A}"/>
              </a:ext>
            </a:extLst>
          </p:cNvPr>
          <p:cNvSpPr>
            <a:spLocks noGrp="1"/>
          </p:cNvSpPr>
          <p:nvPr>
            <p:ph type="body" sz="quarter" idx="25" hasCustomPrompt="1"/>
          </p:nvPr>
        </p:nvSpPr>
        <p:spPr>
          <a:xfrm>
            <a:off x="6182566" y="5795980"/>
            <a:ext cx="1920240" cy="298064"/>
          </a:xfrm>
        </p:spPr>
        <p:txBody>
          <a:bodyPr vert="horz" lIns="0" tIns="0" rIns="0" bIns="0" rtlCol="0" anchor="t" anchorCtr="0">
            <a:noAutofit/>
          </a:bodyPr>
          <a:lstStyle>
            <a:lvl1pPr>
              <a:defRPr lang="en-US" sz="1600" b="0" dirty="0">
                <a:solidFill>
                  <a:schemeClr val="tx1"/>
                </a:solidFill>
                <a:latin typeface="Oracle Sans Extra Bold" panose="020B0803020204020204" pitchFamily="34" charset="0"/>
                <a:ea typeface="+mj-ea"/>
                <a:cs typeface="Oracle Sans Extra Bold" panose="020B0803020204020204" pitchFamily="34" charset="0"/>
              </a:defRPr>
            </a:lvl1pPr>
          </a:lstStyle>
          <a:p>
            <a:pPr lvl="0">
              <a:spcBef>
                <a:spcPct val="0"/>
              </a:spcBef>
            </a:pPr>
            <a:r>
              <a:rPr lang="en-US" dirty="0"/>
              <a:t>Add speaker name</a:t>
            </a:r>
          </a:p>
        </p:txBody>
      </p:sp>
      <p:sp>
        <p:nvSpPr>
          <p:cNvPr id="29" name="Text Placeholder 33">
            <a:extLst>
              <a:ext uri="{FF2B5EF4-FFF2-40B4-BE49-F238E27FC236}">
                <a16:creationId xmlns:a16="http://schemas.microsoft.com/office/drawing/2014/main" id="{31FE92C1-9507-1C45-8CA1-FA2A0EA3FCED}"/>
              </a:ext>
            </a:extLst>
          </p:cNvPr>
          <p:cNvSpPr>
            <a:spLocks noGrp="1"/>
          </p:cNvSpPr>
          <p:nvPr>
            <p:ph type="body" sz="quarter" idx="26" hasCustomPrompt="1"/>
          </p:nvPr>
        </p:nvSpPr>
        <p:spPr>
          <a:xfrm>
            <a:off x="6182566" y="6143786"/>
            <a:ext cx="1920240" cy="248992"/>
          </a:xfrm>
        </p:spPr>
        <p:txBody>
          <a:bodyPr vert="horz" lIns="0" tIns="0" rIns="0" bIns="0" rtlCol="0" anchor="t" anchorCtr="0">
            <a:noAutofit/>
          </a:bodyPr>
          <a:lstStyle>
            <a:lvl1pPr>
              <a:defRPr lang="en-US" sz="1400" dirty="0">
                <a:solidFill>
                  <a:schemeClr val="tx1"/>
                </a:solidFill>
                <a:latin typeface="+mn-lt"/>
                <a:ea typeface="+mj-ea"/>
                <a:cs typeface="Oracle Sans Extra Bold" panose="020B0503020204020204" pitchFamily="34" charset="0"/>
              </a:defRPr>
            </a:lvl1pPr>
          </a:lstStyle>
          <a:p>
            <a:pPr lvl="0">
              <a:spcBef>
                <a:spcPct val="0"/>
              </a:spcBef>
            </a:pPr>
            <a:r>
              <a:rPr lang="en-US" dirty="0"/>
              <a:t>Add speaker title</a:t>
            </a:r>
          </a:p>
        </p:txBody>
      </p:sp>
      <p:sp>
        <p:nvSpPr>
          <p:cNvPr id="31" name="Picture Placeholder 4">
            <a:extLst>
              <a:ext uri="{FF2B5EF4-FFF2-40B4-BE49-F238E27FC236}">
                <a16:creationId xmlns:a16="http://schemas.microsoft.com/office/drawing/2014/main" id="{ED40B0E3-F4BB-EC49-8D7A-713B54016EEA}"/>
              </a:ext>
            </a:extLst>
          </p:cNvPr>
          <p:cNvSpPr>
            <a:spLocks noGrp="1"/>
          </p:cNvSpPr>
          <p:nvPr>
            <p:ph type="pic" sz="quarter" idx="28"/>
          </p:nvPr>
        </p:nvSpPr>
        <p:spPr>
          <a:xfrm>
            <a:off x="8993646" y="3761433"/>
            <a:ext cx="1920240" cy="1921744"/>
          </a:xfrm>
        </p:spPr>
        <p:txBody>
          <a:bodyPr/>
          <a:lstStyle>
            <a:lvl1pPr>
              <a:defRPr>
                <a:solidFill>
                  <a:schemeClr val="tx1"/>
                </a:solidFill>
              </a:defRPr>
            </a:lvl1pPr>
          </a:lstStyle>
          <a:p>
            <a:r>
              <a:rPr lang="en-US"/>
              <a:t>Click icon to add picture</a:t>
            </a:r>
          </a:p>
        </p:txBody>
      </p:sp>
      <p:sp>
        <p:nvSpPr>
          <p:cNvPr id="32" name="Text Placeholder 33">
            <a:extLst>
              <a:ext uri="{FF2B5EF4-FFF2-40B4-BE49-F238E27FC236}">
                <a16:creationId xmlns:a16="http://schemas.microsoft.com/office/drawing/2014/main" id="{75EA1EAA-9631-6446-9C35-80FDF680DE0B}"/>
              </a:ext>
            </a:extLst>
          </p:cNvPr>
          <p:cNvSpPr>
            <a:spLocks noGrp="1"/>
          </p:cNvSpPr>
          <p:nvPr>
            <p:ph type="body" sz="quarter" idx="29" hasCustomPrompt="1"/>
          </p:nvPr>
        </p:nvSpPr>
        <p:spPr>
          <a:xfrm>
            <a:off x="8993646" y="5795980"/>
            <a:ext cx="1920240" cy="298064"/>
          </a:xfrm>
        </p:spPr>
        <p:txBody>
          <a:bodyPr vert="horz" lIns="0" tIns="0" rIns="0" bIns="0" rtlCol="0" anchor="t" anchorCtr="0">
            <a:noAutofit/>
          </a:bodyPr>
          <a:lstStyle>
            <a:lvl1pPr>
              <a:defRPr lang="en-US" sz="1600" b="0" dirty="0">
                <a:solidFill>
                  <a:schemeClr val="tx1"/>
                </a:solidFill>
                <a:latin typeface="Oracle Sans Extra Bold" panose="020B0803020204020204" pitchFamily="34" charset="0"/>
                <a:ea typeface="+mj-ea"/>
                <a:cs typeface="Oracle Sans Extra Bold" panose="020B0803020204020204" pitchFamily="34" charset="0"/>
              </a:defRPr>
            </a:lvl1pPr>
          </a:lstStyle>
          <a:p>
            <a:pPr lvl="0">
              <a:spcBef>
                <a:spcPct val="0"/>
              </a:spcBef>
            </a:pPr>
            <a:r>
              <a:rPr lang="en-US" dirty="0"/>
              <a:t>Add speaker name</a:t>
            </a:r>
          </a:p>
        </p:txBody>
      </p:sp>
      <p:sp>
        <p:nvSpPr>
          <p:cNvPr id="33" name="Text Placeholder 33">
            <a:extLst>
              <a:ext uri="{FF2B5EF4-FFF2-40B4-BE49-F238E27FC236}">
                <a16:creationId xmlns:a16="http://schemas.microsoft.com/office/drawing/2014/main" id="{D9FA6B46-487D-254B-8AB6-DCB6C449BF8B}"/>
              </a:ext>
            </a:extLst>
          </p:cNvPr>
          <p:cNvSpPr>
            <a:spLocks noGrp="1"/>
          </p:cNvSpPr>
          <p:nvPr>
            <p:ph type="body" sz="quarter" idx="30" hasCustomPrompt="1"/>
          </p:nvPr>
        </p:nvSpPr>
        <p:spPr>
          <a:xfrm>
            <a:off x="8993646" y="6143786"/>
            <a:ext cx="1920240" cy="248992"/>
          </a:xfrm>
        </p:spPr>
        <p:txBody>
          <a:bodyPr vert="horz" lIns="0" tIns="0" rIns="0" bIns="0" rtlCol="0" anchor="t" anchorCtr="0">
            <a:noAutofit/>
          </a:bodyPr>
          <a:lstStyle>
            <a:lvl1pPr>
              <a:defRPr lang="en-US" sz="1400" dirty="0">
                <a:solidFill>
                  <a:schemeClr val="tx1"/>
                </a:solidFill>
                <a:latin typeface="+mn-lt"/>
                <a:ea typeface="+mj-ea"/>
                <a:cs typeface="Oracle Sans Extra Bold" panose="020B0503020204020204" pitchFamily="34" charset="0"/>
              </a:defRPr>
            </a:lvl1pPr>
          </a:lstStyle>
          <a:p>
            <a:pPr lvl="0">
              <a:spcBef>
                <a:spcPct val="0"/>
              </a:spcBef>
            </a:pPr>
            <a:r>
              <a:rPr lang="en-US" dirty="0"/>
              <a:t>Add speaker title</a:t>
            </a:r>
          </a:p>
        </p:txBody>
      </p:sp>
      <p:sp>
        <p:nvSpPr>
          <p:cNvPr id="27" name="Slide Number Placeholder 7">
            <a:extLst>
              <a:ext uri="{FF2B5EF4-FFF2-40B4-BE49-F238E27FC236}">
                <a16:creationId xmlns:a16="http://schemas.microsoft.com/office/drawing/2014/main" id="{46E86DE0-FE7C-744D-970D-9696DFAA28E1}"/>
              </a:ext>
            </a:extLst>
          </p:cNvPr>
          <p:cNvSpPr>
            <a:spLocks noGrp="1"/>
          </p:cNvSpPr>
          <p:nvPr>
            <p:ph type="sldNum" sz="quarter" idx="32"/>
          </p:nvPr>
        </p:nvSpPr>
        <p:spPr>
          <a:xfrm>
            <a:off x="762000" y="6423660"/>
            <a:ext cx="365760" cy="365760"/>
          </a:xfrm>
        </p:spPr>
        <p:txBody>
          <a:bodyPr/>
          <a:lstStyle/>
          <a:p>
            <a:fld id="{345D60D9-5372-5F40-9443-0F9AE5BDC3C8}" type="slidenum">
              <a:rPr lang="en-US" smtClean="0"/>
              <a:pPr/>
              <a:t>‹#›</a:t>
            </a:fld>
            <a:endParaRPr lang="en-US" dirty="0"/>
          </a:p>
        </p:txBody>
      </p:sp>
      <p:sp>
        <p:nvSpPr>
          <p:cNvPr id="24" name="Footer Placeholder 4">
            <a:extLst>
              <a:ext uri="{FF2B5EF4-FFF2-40B4-BE49-F238E27FC236}">
                <a16:creationId xmlns:a16="http://schemas.microsoft.com/office/drawing/2014/main" id="{DBF80D77-FE9A-BC48-9AF3-ED3B5FF0640B}"/>
              </a:ext>
            </a:extLst>
          </p:cNvPr>
          <p:cNvSpPr>
            <a:spLocks noGrp="1"/>
          </p:cNvSpPr>
          <p:nvPr>
            <p:ph type="ftr" sz="quarter" idx="11"/>
          </p:nvPr>
        </p:nvSpPr>
        <p:spPr>
          <a:xfrm>
            <a:off x="1127759" y="6423978"/>
            <a:ext cx="5745379" cy="365125"/>
          </a:xfrm>
        </p:spPr>
        <p:txBody>
          <a:bodyPr/>
          <a:lstStyle/>
          <a:p>
            <a:r>
              <a:rPr lang="en-US"/>
              <a:t>Copyright © 2023, Oracle and/or its affiliates  |  Confidential: Internal/Restricted/Highly Restricted</a:t>
            </a:r>
            <a:endParaRPr lang="en-US" dirty="0"/>
          </a:p>
        </p:txBody>
      </p:sp>
      <p:sp>
        <p:nvSpPr>
          <p:cNvPr id="20" name="Date Placeholder 2">
            <a:extLst>
              <a:ext uri="{FF2B5EF4-FFF2-40B4-BE49-F238E27FC236}">
                <a16:creationId xmlns:a16="http://schemas.microsoft.com/office/drawing/2014/main" id="{21220CCC-C0DB-D44E-99CA-7713C5EFAE7B}"/>
              </a:ext>
            </a:extLst>
          </p:cNvPr>
          <p:cNvSpPr>
            <a:spLocks noGrp="1"/>
          </p:cNvSpPr>
          <p:nvPr>
            <p:ph type="dt" sz="half" idx="31"/>
          </p:nvPr>
        </p:nvSpPr>
        <p:spPr>
          <a:xfrm>
            <a:off x="6873138" y="6425604"/>
            <a:ext cx="2743200" cy="363500"/>
          </a:xfrm>
        </p:spPr>
        <p:txBody>
          <a:bodyPr/>
          <a:lstStyle/>
          <a:p>
            <a:r>
              <a:rPr lang="en-US"/>
              <a:t>[Date]</a:t>
            </a:r>
            <a:endParaRPr lang="en-US" dirty="0"/>
          </a:p>
        </p:txBody>
      </p:sp>
      <p:pic>
        <p:nvPicPr>
          <p:cNvPr id="10" name="OTag">
            <a:extLst>
              <a:ext uri="{FF2B5EF4-FFF2-40B4-BE49-F238E27FC236}">
                <a16:creationId xmlns:a16="http://schemas.microsoft.com/office/drawing/2014/main" id="{ACACB2B4-7B71-9C4C-986F-8528A7AE7392}"/>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187587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Light - Remote Speaker">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8EE69D29-7337-6248-888D-2A0330852627}"/>
              </a:ext>
              <a:ext uri="{C183D7F6-B498-43B3-948B-1728B52AA6E4}">
                <adec:decorative xmlns:adec="http://schemas.microsoft.com/office/drawing/2017/decorative" val="1"/>
              </a:ext>
            </a:extLst>
          </p:cNvPr>
          <p:cNvPicPr>
            <a:picLocks noChangeAspect="1"/>
          </p:cNvPicPr>
          <p:nvPr userDrawn="1"/>
        </p:nvPicPr>
        <p:blipFill rotWithShape="1">
          <a:blip r:embed="rId2" cstate="screen">
            <a:alphaModFix amt="70000"/>
            <a:extLst>
              <a:ext uri="{28A0092B-C50C-407E-A947-70E740481C1C}">
                <a14:useLocalDpi xmlns:a14="http://schemas.microsoft.com/office/drawing/2010/main"/>
              </a:ext>
            </a:extLst>
          </a:blip>
          <a:srcRect l="40000"/>
          <a:stretch/>
        </p:blipFill>
        <p:spPr>
          <a:xfrm>
            <a:off x="4876800" y="0"/>
            <a:ext cx="7315199" cy="6858000"/>
          </a:xfrm>
          <a:prstGeom prst="rect">
            <a:avLst/>
          </a:prstGeom>
        </p:spPr>
      </p:pic>
      <p:sp>
        <p:nvSpPr>
          <p:cNvPr id="3" name="Picture Placeholder 2">
            <a:extLst>
              <a:ext uri="{FF2B5EF4-FFF2-40B4-BE49-F238E27FC236}">
                <a16:creationId xmlns:a16="http://schemas.microsoft.com/office/drawing/2014/main" id="{32F5E131-FF87-4B2F-9DB6-B4DB095B758D}"/>
              </a:ext>
            </a:extLst>
          </p:cNvPr>
          <p:cNvSpPr>
            <a:spLocks noGrp="1"/>
          </p:cNvSpPr>
          <p:nvPr>
            <p:ph type="pic" sz="quarter" idx="20" hasCustomPrompt="1"/>
          </p:nvPr>
        </p:nvSpPr>
        <p:spPr>
          <a:xfrm>
            <a:off x="0" y="0"/>
            <a:ext cx="4876800" cy="6858000"/>
          </a:xfrm>
          <a:solidFill>
            <a:schemeClr val="tx1">
              <a:lumMod val="10000"/>
              <a:lumOff val="90000"/>
            </a:schemeClr>
          </a:solidFill>
        </p:spPr>
        <p:txBody>
          <a:bodyPr anchor="ctr" anchorCtr="1"/>
          <a:lstStyle>
            <a:lvl1pPr>
              <a:defRPr/>
            </a:lvl1pPr>
          </a:lstStyle>
          <a:p>
            <a:r>
              <a:rPr lang="en-US" dirty="0"/>
              <a:t>Click to add image</a:t>
            </a:r>
          </a:p>
        </p:txBody>
      </p:sp>
      <p:sp>
        <p:nvSpPr>
          <p:cNvPr id="20" name="Title">
            <a:extLst>
              <a:ext uri="{FF2B5EF4-FFF2-40B4-BE49-F238E27FC236}">
                <a16:creationId xmlns:a16="http://schemas.microsoft.com/office/drawing/2014/main" id="{D94542D5-A1D6-E542-963D-B72B60EDE019}"/>
              </a:ext>
            </a:extLst>
          </p:cNvPr>
          <p:cNvSpPr>
            <a:spLocks noGrp="1"/>
          </p:cNvSpPr>
          <p:nvPr>
            <p:ph type="title" hasCustomPrompt="1"/>
          </p:nvPr>
        </p:nvSpPr>
        <p:spPr>
          <a:xfrm>
            <a:off x="5385816" y="2351724"/>
            <a:ext cx="6297167" cy="822960"/>
          </a:xfrm>
        </p:spPr>
        <p:txBody>
          <a:bodyPr vert="horz" lIns="0" tIns="0" rIns="0" bIns="0" rtlCol="0" anchor="b">
            <a:noAutofit/>
          </a:bodyPr>
          <a:lstStyle>
            <a:lvl1pPr>
              <a:defRPr lang="en-US" sz="2400" b="1" i="0" baseline="0">
                <a:latin typeface="Oracle Sans Tab" panose="020B0503020204020204" pitchFamily="34" charset="0"/>
                <a:ea typeface="+mn-ea"/>
                <a:cs typeface="Oracle Sans Tab" panose="020B0503020204020204" pitchFamily="34" charset="0"/>
              </a:defRPr>
            </a:lvl1pPr>
          </a:lstStyle>
          <a:p>
            <a:pPr marL="0" lvl="0" indent="0">
              <a:spcBef>
                <a:spcPts val="1000"/>
              </a:spcBef>
              <a:buFont typeface="Arial" panose="020B0604020202020204" pitchFamily="34" charset="0"/>
            </a:pPr>
            <a:r>
              <a:rPr lang="en-US" dirty="0"/>
              <a:t>Add title here. Also remove or replace placeholder image as needed</a:t>
            </a:r>
          </a:p>
        </p:txBody>
      </p:sp>
      <p:sp>
        <p:nvSpPr>
          <p:cNvPr id="21" name="Text Field">
            <a:extLst>
              <a:ext uri="{FF2B5EF4-FFF2-40B4-BE49-F238E27FC236}">
                <a16:creationId xmlns:a16="http://schemas.microsoft.com/office/drawing/2014/main" id="{517ED098-6976-5549-9CFB-EE89734AF8D4}"/>
              </a:ext>
            </a:extLst>
          </p:cNvPr>
          <p:cNvSpPr>
            <a:spLocks noGrp="1"/>
          </p:cNvSpPr>
          <p:nvPr>
            <p:ph type="body" sz="quarter" idx="16" hasCustomPrompt="1"/>
          </p:nvPr>
        </p:nvSpPr>
        <p:spPr>
          <a:xfrm>
            <a:off x="5385816" y="3662156"/>
            <a:ext cx="6297168" cy="1132486"/>
          </a:xfrm>
          <a:prstGeom prst="rect">
            <a:avLst/>
          </a:prstGeom>
        </p:spPr>
        <p:txBody>
          <a:bodyPr lIns="0" tIns="0" rIns="0" bIns="0">
            <a:normAutofit/>
          </a:bodyPr>
          <a:lstStyle>
            <a:lvl1pPr>
              <a:defRPr sz="2000"/>
            </a:lvl1pPr>
          </a:lstStyle>
          <a:p>
            <a:pPr lvl="0"/>
            <a:r>
              <a:rPr lang="en-US" dirty="0"/>
              <a:t>Title</a:t>
            </a:r>
          </a:p>
          <a:p>
            <a:pPr lvl="0"/>
            <a:r>
              <a:rPr lang="en-US" dirty="0"/>
              <a:t>Company</a:t>
            </a:r>
          </a:p>
          <a:p>
            <a:pPr lvl="0"/>
            <a:r>
              <a:rPr lang="en-US" dirty="0"/>
              <a:t>Date</a:t>
            </a:r>
          </a:p>
        </p:txBody>
      </p:sp>
      <p:sp>
        <p:nvSpPr>
          <p:cNvPr id="8" name="Slide Number Placeholder 7">
            <a:extLst>
              <a:ext uri="{FF2B5EF4-FFF2-40B4-BE49-F238E27FC236}">
                <a16:creationId xmlns:a16="http://schemas.microsoft.com/office/drawing/2014/main" id="{6C2FCDC2-FBB6-46F4-9BD5-AE85C1DC3F2C}"/>
              </a:ext>
            </a:extLst>
          </p:cNvPr>
          <p:cNvSpPr>
            <a:spLocks noGrp="1"/>
          </p:cNvSpPr>
          <p:nvPr>
            <p:ph type="sldNum" sz="quarter" idx="23"/>
          </p:nvPr>
        </p:nvSpPr>
        <p:spPr/>
        <p:txBody>
          <a:bodyPr/>
          <a:lstStyle/>
          <a:p>
            <a:fld id="{345D60D9-5372-5F40-9443-0F9AE5BDC3C8}" type="slidenum">
              <a:rPr lang="en-US" smtClean="0"/>
              <a:pPr/>
              <a:t>‹#›</a:t>
            </a:fld>
            <a:endParaRPr lang="en-US" dirty="0"/>
          </a:p>
        </p:txBody>
      </p:sp>
      <p:sp>
        <p:nvSpPr>
          <p:cNvPr id="7" name="Footer Placeholder 6">
            <a:extLst>
              <a:ext uri="{FF2B5EF4-FFF2-40B4-BE49-F238E27FC236}">
                <a16:creationId xmlns:a16="http://schemas.microsoft.com/office/drawing/2014/main" id="{4D6A4509-AC78-4360-9126-01A3BC6609AC}"/>
              </a:ext>
            </a:extLst>
          </p:cNvPr>
          <p:cNvSpPr>
            <a:spLocks noGrp="1"/>
          </p:cNvSpPr>
          <p:nvPr>
            <p:ph type="ftr" sz="quarter" idx="22"/>
          </p:nvPr>
        </p:nvSpPr>
        <p:spPr/>
        <p:txBody>
          <a:bodyPr/>
          <a:lstStyle/>
          <a:p>
            <a:r>
              <a:rPr lang="en-US"/>
              <a:t>Copyright © 2023, Oracle and/or its affiliates  |  Confidential: Internal/Restricted/Highly Restricted</a:t>
            </a:r>
            <a:endParaRPr lang="en-US" dirty="0"/>
          </a:p>
        </p:txBody>
      </p:sp>
      <p:sp>
        <p:nvSpPr>
          <p:cNvPr id="2" name="Date Placeholder 1">
            <a:extLst>
              <a:ext uri="{FF2B5EF4-FFF2-40B4-BE49-F238E27FC236}">
                <a16:creationId xmlns:a16="http://schemas.microsoft.com/office/drawing/2014/main" id="{BC86FB79-6AF9-4538-98F2-33825A26DECE}"/>
              </a:ext>
            </a:extLst>
          </p:cNvPr>
          <p:cNvSpPr>
            <a:spLocks noGrp="1"/>
          </p:cNvSpPr>
          <p:nvPr>
            <p:ph type="dt" sz="half" idx="21"/>
          </p:nvPr>
        </p:nvSpPr>
        <p:spPr/>
        <p:txBody>
          <a:bodyPr/>
          <a:lstStyle/>
          <a:p>
            <a:r>
              <a:rPr lang="en-US"/>
              <a:t>[Date]</a:t>
            </a:r>
            <a:endParaRPr lang="en-US" dirty="0"/>
          </a:p>
        </p:txBody>
      </p:sp>
      <p:pic>
        <p:nvPicPr>
          <p:cNvPr id="10" name="OTag">
            <a:extLst>
              <a:ext uri="{FF2B5EF4-FFF2-40B4-BE49-F238E27FC236}">
                <a16:creationId xmlns:a16="http://schemas.microsoft.com/office/drawing/2014/main" id="{3CE1CF95-2ED4-4044-A052-7E6E1867A5FF}"/>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2876669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Remote Speaker_Pillar">
    <p:bg>
      <p:bgPr>
        <a:solidFill>
          <a:schemeClr val="accent5"/>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7CB9AC92-58C2-B14E-81EA-F40548FD48C3}"/>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40000"/>
          <a:stretch/>
        </p:blipFill>
        <p:spPr>
          <a:xfrm>
            <a:off x="4876798" y="0"/>
            <a:ext cx="7315201" cy="6858000"/>
          </a:xfrm>
          <a:prstGeom prst="rect">
            <a:avLst/>
          </a:prstGeom>
        </p:spPr>
      </p:pic>
      <p:sp>
        <p:nvSpPr>
          <p:cNvPr id="3" name="Picture Placeholder 2">
            <a:extLst>
              <a:ext uri="{FF2B5EF4-FFF2-40B4-BE49-F238E27FC236}">
                <a16:creationId xmlns:a16="http://schemas.microsoft.com/office/drawing/2014/main" id="{20FEB6C0-1F5B-4135-8E18-A04A68550D75}"/>
              </a:ext>
            </a:extLst>
          </p:cNvPr>
          <p:cNvSpPr>
            <a:spLocks noGrp="1"/>
          </p:cNvSpPr>
          <p:nvPr>
            <p:ph type="pic" sz="quarter" idx="20" hasCustomPrompt="1"/>
          </p:nvPr>
        </p:nvSpPr>
        <p:spPr>
          <a:xfrm>
            <a:off x="0" y="0"/>
            <a:ext cx="4876800" cy="6858000"/>
          </a:xfrm>
          <a:solidFill>
            <a:schemeClr val="tx1">
              <a:lumMod val="10000"/>
              <a:lumOff val="90000"/>
            </a:schemeClr>
          </a:solidFill>
        </p:spPr>
        <p:txBody>
          <a:bodyPr anchor="ctr" anchorCtr="1">
            <a:normAutofit/>
          </a:bodyPr>
          <a:lstStyle>
            <a:lvl1pPr>
              <a:defRPr>
                <a:solidFill>
                  <a:sysClr val="windowText" lastClr="000000"/>
                </a:solidFill>
              </a:defRPr>
            </a:lvl1pPr>
          </a:lstStyle>
          <a:p>
            <a:r>
              <a:rPr lang="en-US" dirty="0"/>
              <a:t>Click to add image</a:t>
            </a:r>
          </a:p>
        </p:txBody>
      </p:sp>
      <p:sp>
        <p:nvSpPr>
          <p:cNvPr id="20" name="Title">
            <a:extLst>
              <a:ext uri="{FF2B5EF4-FFF2-40B4-BE49-F238E27FC236}">
                <a16:creationId xmlns:a16="http://schemas.microsoft.com/office/drawing/2014/main" id="{D94542D5-A1D6-E542-963D-B72B60EDE019}"/>
              </a:ext>
            </a:extLst>
          </p:cNvPr>
          <p:cNvSpPr>
            <a:spLocks noGrp="1"/>
          </p:cNvSpPr>
          <p:nvPr>
            <p:ph type="title" hasCustomPrompt="1"/>
          </p:nvPr>
        </p:nvSpPr>
        <p:spPr>
          <a:xfrm>
            <a:off x="5385816" y="2351724"/>
            <a:ext cx="6297167" cy="822960"/>
          </a:xfrm>
        </p:spPr>
        <p:txBody>
          <a:bodyPr vert="horz" lIns="0" tIns="0" rIns="0" bIns="0" rtlCol="0" anchor="b">
            <a:noAutofit/>
          </a:bodyPr>
          <a:lstStyle>
            <a:lvl1pPr>
              <a:defRPr lang="en-US" sz="2400" b="1" i="0" baseline="0">
                <a:latin typeface="Oracle Sans Tab" panose="020B0503020204020204" pitchFamily="34" charset="0"/>
                <a:ea typeface="+mn-ea"/>
                <a:cs typeface="Oracle Sans Tab" panose="020B0503020204020204" pitchFamily="34" charset="0"/>
              </a:defRPr>
            </a:lvl1pPr>
          </a:lstStyle>
          <a:p>
            <a:pPr marL="0" lvl="0" indent="0">
              <a:spcBef>
                <a:spcPts val="1000"/>
              </a:spcBef>
              <a:buFont typeface="Arial" panose="020B0604020202020204" pitchFamily="34" charset="0"/>
            </a:pPr>
            <a:r>
              <a:rPr lang="en-US" dirty="0"/>
              <a:t>Add title here. Also remove or replace placeholder image as needed</a:t>
            </a:r>
          </a:p>
        </p:txBody>
      </p:sp>
      <p:sp>
        <p:nvSpPr>
          <p:cNvPr id="21" name="Text Field">
            <a:extLst>
              <a:ext uri="{FF2B5EF4-FFF2-40B4-BE49-F238E27FC236}">
                <a16:creationId xmlns:a16="http://schemas.microsoft.com/office/drawing/2014/main" id="{517ED098-6976-5549-9CFB-EE89734AF8D4}"/>
              </a:ext>
            </a:extLst>
          </p:cNvPr>
          <p:cNvSpPr>
            <a:spLocks noGrp="1"/>
          </p:cNvSpPr>
          <p:nvPr>
            <p:ph type="body" sz="quarter" idx="16" hasCustomPrompt="1"/>
          </p:nvPr>
        </p:nvSpPr>
        <p:spPr>
          <a:xfrm>
            <a:off x="5385816" y="3662156"/>
            <a:ext cx="6297168" cy="1132486"/>
          </a:xfrm>
          <a:prstGeom prst="rect">
            <a:avLst/>
          </a:prstGeom>
        </p:spPr>
        <p:txBody>
          <a:bodyPr lIns="0" tIns="0" rIns="0" bIns="0">
            <a:normAutofit/>
          </a:bodyPr>
          <a:lstStyle>
            <a:lvl1pPr>
              <a:defRPr sz="2000"/>
            </a:lvl1pPr>
          </a:lstStyle>
          <a:p>
            <a:pPr lvl="0"/>
            <a:r>
              <a:rPr lang="en-US" dirty="0"/>
              <a:t>Title</a:t>
            </a:r>
          </a:p>
          <a:p>
            <a:pPr lvl="0"/>
            <a:r>
              <a:rPr lang="en-US" dirty="0"/>
              <a:t>Company</a:t>
            </a:r>
          </a:p>
          <a:p>
            <a:pPr lvl="0"/>
            <a:r>
              <a:rPr lang="en-US" dirty="0"/>
              <a:t>Date</a:t>
            </a:r>
          </a:p>
        </p:txBody>
      </p:sp>
      <p:sp>
        <p:nvSpPr>
          <p:cNvPr id="8" name="Slide Number Placeholder 7">
            <a:extLst>
              <a:ext uri="{FF2B5EF4-FFF2-40B4-BE49-F238E27FC236}">
                <a16:creationId xmlns:a16="http://schemas.microsoft.com/office/drawing/2014/main" id="{EFD3ACE9-71BB-462A-B503-22DE7B536BD1}"/>
              </a:ext>
            </a:extLst>
          </p:cNvPr>
          <p:cNvSpPr>
            <a:spLocks noGrp="1"/>
          </p:cNvSpPr>
          <p:nvPr>
            <p:ph type="sldNum" sz="quarter" idx="23"/>
          </p:nvPr>
        </p:nvSpPr>
        <p:spPr/>
        <p:txBody>
          <a:bodyPr/>
          <a:lstStyle/>
          <a:p>
            <a:fld id="{345D60D9-5372-5F40-9443-0F9AE5BDC3C8}" type="slidenum">
              <a:rPr lang="en-US" smtClean="0"/>
              <a:pPr/>
              <a:t>‹#›</a:t>
            </a:fld>
            <a:endParaRPr lang="en-US" dirty="0"/>
          </a:p>
        </p:txBody>
      </p:sp>
      <p:sp>
        <p:nvSpPr>
          <p:cNvPr id="7" name="Footer Placeholder 6">
            <a:extLst>
              <a:ext uri="{FF2B5EF4-FFF2-40B4-BE49-F238E27FC236}">
                <a16:creationId xmlns:a16="http://schemas.microsoft.com/office/drawing/2014/main" id="{ECE0BF7F-49D0-4680-97A6-57F3353BC736}"/>
              </a:ext>
            </a:extLst>
          </p:cNvPr>
          <p:cNvSpPr>
            <a:spLocks noGrp="1"/>
          </p:cNvSpPr>
          <p:nvPr>
            <p:ph type="ftr" sz="quarter" idx="22"/>
          </p:nvPr>
        </p:nvSpPr>
        <p:spPr/>
        <p:txBody>
          <a:bodyPr/>
          <a:lstStyle/>
          <a:p>
            <a:r>
              <a:rPr lang="en-US"/>
              <a:t>Copyright © 2023, Oracle and/or its affiliates  |  Confidential: Internal/Restricted/Highly Restricted</a:t>
            </a:r>
            <a:endParaRPr lang="en-US" dirty="0"/>
          </a:p>
        </p:txBody>
      </p:sp>
      <p:sp>
        <p:nvSpPr>
          <p:cNvPr id="2" name="Date Placeholder 1">
            <a:extLst>
              <a:ext uri="{FF2B5EF4-FFF2-40B4-BE49-F238E27FC236}">
                <a16:creationId xmlns:a16="http://schemas.microsoft.com/office/drawing/2014/main" id="{1522B3ED-CF2C-4067-92C1-D268C952FB0E}"/>
              </a:ext>
            </a:extLst>
          </p:cNvPr>
          <p:cNvSpPr>
            <a:spLocks noGrp="1"/>
          </p:cNvSpPr>
          <p:nvPr>
            <p:ph type="dt" sz="half" idx="21"/>
          </p:nvPr>
        </p:nvSpPr>
        <p:spPr/>
        <p:txBody>
          <a:bodyPr/>
          <a:lstStyle/>
          <a:p>
            <a:r>
              <a:rPr lang="en-US"/>
              <a:t>[Date]</a:t>
            </a:r>
            <a:endParaRPr lang="en-US" dirty="0"/>
          </a:p>
        </p:txBody>
      </p:sp>
      <p:pic>
        <p:nvPicPr>
          <p:cNvPr id="10" name="OTag">
            <a:extLst>
              <a:ext uri="{FF2B5EF4-FFF2-40B4-BE49-F238E27FC236}">
                <a16:creationId xmlns:a16="http://schemas.microsoft.com/office/drawing/2014/main" id="{3AA2A5D2-AD0A-4DBD-927A-96DC377BC49B}"/>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34035031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_4 Icons + Short Copy_San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CCF608-ABD7-4DB7-BA98-0A26948500E6}"/>
              </a:ext>
            </a:extLst>
          </p:cNvPr>
          <p:cNvSpPr>
            <a:spLocks noGrp="1"/>
          </p:cNvSpPr>
          <p:nvPr>
            <p:ph type="title" hasCustomPrompt="1"/>
          </p:nvPr>
        </p:nvSpPr>
        <p:spPr/>
        <p:txBody>
          <a:bodyPr/>
          <a:lstStyle/>
          <a:p>
            <a:r>
              <a:rPr lang="en-US" dirty="0"/>
              <a:t>Title</a:t>
            </a:r>
          </a:p>
        </p:txBody>
      </p:sp>
      <p:sp>
        <p:nvSpPr>
          <p:cNvPr id="28" name="Picture Placeholder 2">
            <a:extLst>
              <a:ext uri="{FF2B5EF4-FFF2-40B4-BE49-F238E27FC236}">
                <a16:creationId xmlns:a16="http://schemas.microsoft.com/office/drawing/2014/main" id="{6A00587F-510C-744D-8CE2-C94F7349AC39}"/>
              </a:ext>
            </a:extLst>
          </p:cNvPr>
          <p:cNvSpPr>
            <a:spLocks noGrp="1"/>
          </p:cNvSpPr>
          <p:nvPr>
            <p:ph type="pic" sz="quarter" idx="26" hasCustomPrompt="1"/>
          </p:nvPr>
        </p:nvSpPr>
        <p:spPr>
          <a:xfrm>
            <a:off x="1463634" y="2085535"/>
            <a:ext cx="1530305" cy="1372115"/>
          </a:xfrm>
        </p:spPr>
        <p:txBody>
          <a:bodyPr/>
          <a:lstStyle>
            <a:lvl1pPr>
              <a:defRPr sz="1200" b="0" i="0">
                <a:solidFill>
                  <a:schemeClr val="tx2"/>
                </a:solidFill>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27" name="Text Placeholder 21">
            <a:extLst>
              <a:ext uri="{FF2B5EF4-FFF2-40B4-BE49-F238E27FC236}">
                <a16:creationId xmlns:a16="http://schemas.microsoft.com/office/drawing/2014/main" id="{FA16CA9C-ED56-5A4C-9F26-7D2EB66CA69E}"/>
              </a:ext>
            </a:extLst>
          </p:cNvPr>
          <p:cNvSpPr>
            <a:spLocks noGrp="1"/>
          </p:cNvSpPr>
          <p:nvPr>
            <p:ph type="body" sz="quarter" idx="25" hasCustomPrompt="1"/>
          </p:nvPr>
        </p:nvSpPr>
        <p:spPr>
          <a:xfrm>
            <a:off x="1379006" y="3759835"/>
            <a:ext cx="1699867" cy="223895"/>
          </a:xfrm>
          <a:prstGeom prst="rect">
            <a:avLst/>
          </a:prstGeom>
        </p:spPr>
        <p:txBody>
          <a:bodyPr lIns="0" tIns="0" rIns="0" bIns="0"/>
          <a:lstStyle>
            <a:lvl1pPr algn="l">
              <a:lnSpc>
                <a:spcPts val="1880"/>
              </a:lnSpc>
              <a:defRPr sz="1200" b="1" i="0">
                <a:solidFill>
                  <a:srgbClr val="47423E"/>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26" name="Text Placeholder 21">
            <a:extLst>
              <a:ext uri="{FF2B5EF4-FFF2-40B4-BE49-F238E27FC236}">
                <a16:creationId xmlns:a16="http://schemas.microsoft.com/office/drawing/2014/main" id="{88B9FD16-E5E3-A049-A29F-5438307E145E}"/>
              </a:ext>
            </a:extLst>
          </p:cNvPr>
          <p:cNvSpPr>
            <a:spLocks noGrp="1"/>
          </p:cNvSpPr>
          <p:nvPr>
            <p:ph type="body" sz="quarter" idx="24" hasCustomPrompt="1"/>
          </p:nvPr>
        </p:nvSpPr>
        <p:spPr>
          <a:xfrm>
            <a:off x="1379006" y="4081414"/>
            <a:ext cx="1699869" cy="1130291"/>
          </a:xfrm>
          <a:prstGeom prst="rect">
            <a:avLst/>
          </a:prstGeom>
        </p:spPr>
        <p:txBody>
          <a:bodyPr lIns="0" tIns="0" rIns="0" bIns="0"/>
          <a:lstStyle>
            <a:lvl1pPr algn="l">
              <a:lnSpc>
                <a:spcPct val="100000"/>
              </a:lnSpc>
              <a:defRPr sz="105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cxnSp>
        <p:nvCxnSpPr>
          <p:cNvPr id="29" name="Straight Connector 28">
            <a:extLst>
              <a:ext uri="{FF2B5EF4-FFF2-40B4-BE49-F238E27FC236}">
                <a16:creationId xmlns:a16="http://schemas.microsoft.com/office/drawing/2014/main" id="{D69E3C70-4FE1-1D46-A5F9-BE7096233BC6}"/>
              </a:ext>
              <a:ext uri="{C183D7F6-B498-43B3-948B-1728B52AA6E4}">
                <adec:decorative xmlns:adec="http://schemas.microsoft.com/office/drawing/2017/decorative" val="1"/>
              </a:ext>
            </a:extLst>
          </p:cNvPr>
          <p:cNvCxnSpPr>
            <a:cxnSpLocks/>
          </p:cNvCxnSpPr>
          <p:nvPr userDrawn="1"/>
        </p:nvCxnSpPr>
        <p:spPr>
          <a:xfrm>
            <a:off x="3476648" y="1579402"/>
            <a:ext cx="0" cy="4378421"/>
          </a:xfrm>
          <a:prstGeom prst="line">
            <a:avLst/>
          </a:prstGeom>
          <a:ln>
            <a:solidFill>
              <a:srgbClr val="AEA8A2">
                <a:alpha val="50000"/>
              </a:srgbClr>
            </a:solidFill>
          </a:ln>
        </p:spPr>
        <p:style>
          <a:lnRef idx="1">
            <a:schemeClr val="accent1"/>
          </a:lnRef>
          <a:fillRef idx="0">
            <a:schemeClr val="accent1"/>
          </a:fillRef>
          <a:effectRef idx="0">
            <a:schemeClr val="accent1"/>
          </a:effectRef>
          <a:fontRef idx="minor">
            <a:schemeClr val="tx1"/>
          </a:fontRef>
        </p:style>
      </p:cxnSp>
      <p:sp>
        <p:nvSpPr>
          <p:cNvPr id="22" name="Picture Placeholder 2">
            <a:extLst>
              <a:ext uri="{FF2B5EF4-FFF2-40B4-BE49-F238E27FC236}">
                <a16:creationId xmlns:a16="http://schemas.microsoft.com/office/drawing/2014/main" id="{BD22DD86-A0C9-42EA-80BD-9B8CDAB8E9F4}"/>
              </a:ext>
            </a:extLst>
          </p:cNvPr>
          <p:cNvSpPr>
            <a:spLocks noGrp="1"/>
          </p:cNvSpPr>
          <p:nvPr>
            <p:ph type="pic" sz="quarter" idx="27" hasCustomPrompt="1"/>
          </p:nvPr>
        </p:nvSpPr>
        <p:spPr>
          <a:xfrm>
            <a:off x="3947359" y="2085535"/>
            <a:ext cx="1530305" cy="1372115"/>
          </a:xfrm>
        </p:spPr>
        <p:txBody>
          <a:bodyPr/>
          <a:lstStyle>
            <a:lvl1pPr>
              <a:defRPr sz="1200" b="0" i="0">
                <a:solidFill>
                  <a:schemeClr val="tx2"/>
                </a:solidFill>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23" name="Text Placeholder 21">
            <a:extLst>
              <a:ext uri="{FF2B5EF4-FFF2-40B4-BE49-F238E27FC236}">
                <a16:creationId xmlns:a16="http://schemas.microsoft.com/office/drawing/2014/main" id="{E5D93A6D-47F8-4854-A7A7-2673F12221B8}"/>
              </a:ext>
            </a:extLst>
          </p:cNvPr>
          <p:cNvSpPr>
            <a:spLocks noGrp="1"/>
          </p:cNvSpPr>
          <p:nvPr>
            <p:ph type="body" sz="quarter" idx="28" hasCustomPrompt="1"/>
          </p:nvPr>
        </p:nvSpPr>
        <p:spPr>
          <a:xfrm>
            <a:off x="3862731" y="3759835"/>
            <a:ext cx="1699867" cy="223895"/>
          </a:xfrm>
          <a:prstGeom prst="rect">
            <a:avLst/>
          </a:prstGeom>
        </p:spPr>
        <p:txBody>
          <a:bodyPr lIns="0" tIns="0" rIns="0" bIns="0"/>
          <a:lstStyle>
            <a:lvl1pPr algn="l">
              <a:lnSpc>
                <a:spcPts val="1880"/>
              </a:lnSpc>
              <a:defRPr sz="1200" b="1" i="0">
                <a:solidFill>
                  <a:srgbClr val="47423E"/>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24" name="Text Placeholder 21">
            <a:extLst>
              <a:ext uri="{FF2B5EF4-FFF2-40B4-BE49-F238E27FC236}">
                <a16:creationId xmlns:a16="http://schemas.microsoft.com/office/drawing/2014/main" id="{328ADFF8-9368-4377-869F-DDF1445AD16B}"/>
              </a:ext>
            </a:extLst>
          </p:cNvPr>
          <p:cNvSpPr>
            <a:spLocks noGrp="1"/>
          </p:cNvSpPr>
          <p:nvPr>
            <p:ph type="body" sz="quarter" idx="29" hasCustomPrompt="1"/>
          </p:nvPr>
        </p:nvSpPr>
        <p:spPr>
          <a:xfrm>
            <a:off x="3862731" y="4081414"/>
            <a:ext cx="1699869" cy="1130291"/>
          </a:xfrm>
          <a:prstGeom prst="rect">
            <a:avLst/>
          </a:prstGeom>
        </p:spPr>
        <p:txBody>
          <a:bodyPr lIns="0" tIns="0" rIns="0" bIns="0"/>
          <a:lstStyle>
            <a:lvl1pPr algn="l">
              <a:lnSpc>
                <a:spcPct val="100000"/>
              </a:lnSpc>
              <a:defRPr sz="105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cxnSp>
        <p:nvCxnSpPr>
          <p:cNvPr id="33" name="Straight Connector 32">
            <a:extLst>
              <a:ext uri="{FF2B5EF4-FFF2-40B4-BE49-F238E27FC236}">
                <a16:creationId xmlns:a16="http://schemas.microsoft.com/office/drawing/2014/main" id="{98DAC597-C38B-794D-8A01-416446A4D3CC}"/>
              </a:ext>
              <a:ext uri="{C183D7F6-B498-43B3-948B-1728B52AA6E4}">
                <adec:decorative xmlns:adec="http://schemas.microsoft.com/office/drawing/2017/decorative" val="1"/>
              </a:ext>
            </a:extLst>
          </p:cNvPr>
          <p:cNvCxnSpPr>
            <a:cxnSpLocks/>
          </p:cNvCxnSpPr>
          <p:nvPr userDrawn="1"/>
        </p:nvCxnSpPr>
        <p:spPr>
          <a:xfrm>
            <a:off x="6047128" y="1579402"/>
            <a:ext cx="0" cy="4378421"/>
          </a:xfrm>
          <a:prstGeom prst="line">
            <a:avLst/>
          </a:prstGeom>
          <a:ln>
            <a:solidFill>
              <a:srgbClr val="AEA8A2">
                <a:alpha val="50000"/>
              </a:srgbClr>
            </a:solidFill>
          </a:ln>
        </p:spPr>
        <p:style>
          <a:lnRef idx="1">
            <a:schemeClr val="accent1"/>
          </a:lnRef>
          <a:fillRef idx="0">
            <a:schemeClr val="accent1"/>
          </a:fillRef>
          <a:effectRef idx="0">
            <a:schemeClr val="accent1"/>
          </a:effectRef>
          <a:fontRef idx="minor">
            <a:schemeClr val="tx1"/>
          </a:fontRef>
        </p:style>
      </p:cxnSp>
      <p:sp>
        <p:nvSpPr>
          <p:cNvPr id="25" name="Picture Placeholder 2">
            <a:extLst>
              <a:ext uri="{FF2B5EF4-FFF2-40B4-BE49-F238E27FC236}">
                <a16:creationId xmlns:a16="http://schemas.microsoft.com/office/drawing/2014/main" id="{2E2F7A13-FC91-4E55-8FB8-90C3B5F5E6BB}"/>
              </a:ext>
            </a:extLst>
          </p:cNvPr>
          <p:cNvSpPr>
            <a:spLocks noGrp="1"/>
          </p:cNvSpPr>
          <p:nvPr>
            <p:ph type="pic" sz="quarter" idx="30" hasCustomPrompt="1"/>
          </p:nvPr>
        </p:nvSpPr>
        <p:spPr>
          <a:xfrm>
            <a:off x="6637828" y="2085535"/>
            <a:ext cx="1530305" cy="1372115"/>
          </a:xfrm>
        </p:spPr>
        <p:txBody>
          <a:bodyPr/>
          <a:lstStyle>
            <a:lvl1pPr>
              <a:defRPr sz="1200" b="0" i="0">
                <a:solidFill>
                  <a:schemeClr val="tx2"/>
                </a:solidFill>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41" name="Text Placeholder 21">
            <a:extLst>
              <a:ext uri="{FF2B5EF4-FFF2-40B4-BE49-F238E27FC236}">
                <a16:creationId xmlns:a16="http://schemas.microsoft.com/office/drawing/2014/main" id="{1B0A9521-6985-4581-8AFF-8FB9B4A4721B}"/>
              </a:ext>
            </a:extLst>
          </p:cNvPr>
          <p:cNvSpPr>
            <a:spLocks noGrp="1"/>
          </p:cNvSpPr>
          <p:nvPr>
            <p:ph type="body" sz="quarter" idx="31" hasCustomPrompt="1"/>
          </p:nvPr>
        </p:nvSpPr>
        <p:spPr>
          <a:xfrm>
            <a:off x="6553200" y="3759835"/>
            <a:ext cx="1699867" cy="223895"/>
          </a:xfrm>
          <a:prstGeom prst="rect">
            <a:avLst/>
          </a:prstGeom>
        </p:spPr>
        <p:txBody>
          <a:bodyPr lIns="0" tIns="0" rIns="0" bIns="0"/>
          <a:lstStyle>
            <a:lvl1pPr algn="l">
              <a:lnSpc>
                <a:spcPts val="1880"/>
              </a:lnSpc>
              <a:defRPr sz="1200" b="1" i="0">
                <a:solidFill>
                  <a:srgbClr val="47423E"/>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2" name="Text Placeholder 21">
            <a:extLst>
              <a:ext uri="{FF2B5EF4-FFF2-40B4-BE49-F238E27FC236}">
                <a16:creationId xmlns:a16="http://schemas.microsoft.com/office/drawing/2014/main" id="{B01F5F47-D398-41EC-BFBB-2A47F258F0B4}"/>
              </a:ext>
            </a:extLst>
          </p:cNvPr>
          <p:cNvSpPr>
            <a:spLocks noGrp="1"/>
          </p:cNvSpPr>
          <p:nvPr>
            <p:ph type="body" sz="quarter" idx="32" hasCustomPrompt="1"/>
          </p:nvPr>
        </p:nvSpPr>
        <p:spPr>
          <a:xfrm>
            <a:off x="6553200" y="4081414"/>
            <a:ext cx="1699869" cy="1130291"/>
          </a:xfrm>
          <a:prstGeom prst="rect">
            <a:avLst/>
          </a:prstGeom>
        </p:spPr>
        <p:txBody>
          <a:bodyPr lIns="0" tIns="0" rIns="0" bIns="0"/>
          <a:lstStyle>
            <a:lvl1pPr algn="l">
              <a:lnSpc>
                <a:spcPct val="100000"/>
              </a:lnSpc>
              <a:defRPr sz="105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cxnSp>
        <p:nvCxnSpPr>
          <p:cNvPr id="37" name="Straight Connector 36">
            <a:extLst>
              <a:ext uri="{FF2B5EF4-FFF2-40B4-BE49-F238E27FC236}">
                <a16:creationId xmlns:a16="http://schemas.microsoft.com/office/drawing/2014/main" id="{C89E8E33-9880-7F40-8DC7-25AFD98C1D03}"/>
              </a:ext>
              <a:ext uri="{C183D7F6-B498-43B3-948B-1728B52AA6E4}">
                <adec:decorative xmlns:adec="http://schemas.microsoft.com/office/drawing/2017/decorative" val="1"/>
              </a:ext>
            </a:extLst>
          </p:cNvPr>
          <p:cNvCxnSpPr>
            <a:cxnSpLocks/>
          </p:cNvCxnSpPr>
          <p:nvPr userDrawn="1"/>
        </p:nvCxnSpPr>
        <p:spPr>
          <a:xfrm>
            <a:off x="8688728" y="1579402"/>
            <a:ext cx="0" cy="4378421"/>
          </a:xfrm>
          <a:prstGeom prst="line">
            <a:avLst/>
          </a:prstGeom>
          <a:ln>
            <a:solidFill>
              <a:srgbClr val="AEA8A2">
                <a:alpha val="50000"/>
              </a:srgbClr>
            </a:solidFill>
          </a:ln>
        </p:spPr>
        <p:style>
          <a:lnRef idx="1">
            <a:schemeClr val="accent1"/>
          </a:lnRef>
          <a:fillRef idx="0">
            <a:schemeClr val="accent1"/>
          </a:fillRef>
          <a:effectRef idx="0">
            <a:schemeClr val="accent1"/>
          </a:effectRef>
          <a:fontRef idx="minor">
            <a:schemeClr val="tx1"/>
          </a:fontRef>
        </p:style>
      </p:cxnSp>
      <p:sp>
        <p:nvSpPr>
          <p:cNvPr id="43" name="Picture Placeholder 2">
            <a:extLst>
              <a:ext uri="{FF2B5EF4-FFF2-40B4-BE49-F238E27FC236}">
                <a16:creationId xmlns:a16="http://schemas.microsoft.com/office/drawing/2014/main" id="{01C6A969-BFB8-45D7-9B4C-DAE4B0BCDE05}"/>
              </a:ext>
            </a:extLst>
          </p:cNvPr>
          <p:cNvSpPr>
            <a:spLocks noGrp="1"/>
          </p:cNvSpPr>
          <p:nvPr>
            <p:ph type="pic" sz="quarter" idx="33" hasCustomPrompt="1"/>
          </p:nvPr>
        </p:nvSpPr>
        <p:spPr>
          <a:xfrm>
            <a:off x="9271203" y="2085535"/>
            <a:ext cx="1530305" cy="1372115"/>
          </a:xfrm>
        </p:spPr>
        <p:txBody>
          <a:bodyPr/>
          <a:lstStyle>
            <a:lvl1pPr>
              <a:defRPr sz="1200" b="0" i="0">
                <a:solidFill>
                  <a:schemeClr val="tx2"/>
                </a:solidFill>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44" name="Text Placeholder 21">
            <a:extLst>
              <a:ext uri="{FF2B5EF4-FFF2-40B4-BE49-F238E27FC236}">
                <a16:creationId xmlns:a16="http://schemas.microsoft.com/office/drawing/2014/main" id="{26426E70-7BE9-4A03-9DE9-81D904FD9EE8}"/>
              </a:ext>
            </a:extLst>
          </p:cNvPr>
          <p:cNvSpPr>
            <a:spLocks noGrp="1"/>
          </p:cNvSpPr>
          <p:nvPr>
            <p:ph type="body" sz="quarter" idx="34" hasCustomPrompt="1"/>
          </p:nvPr>
        </p:nvSpPr>
        <p:spPr>
          <a:xfrm>
            <a:off x="9186575" y="3759835"/>
            <a:ext cx="1699867" cy="223895"/>
          </a:xfrm>
          <a:prstGeom prst="rect">
            <a:avLst/>
          </a:prstGeom>
        </p:spPr>
        <p:txBody>
          <a:bodyPr lIns="0" tIns="0" rIns="0" bIns="0"/>
          <a:lstStyle>
            <a:lvl1pPr algn="l">
              <a:lnSpc>
                <a:spcPts val="1880"/>
              </a:lnSpc>
              <a:defRPr sz="1200" b="1" i="0">
                <a:solidFill>
                  <a:srgbClr val="47423E"/>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5" name="Text Placeholder 21">
            <a:extLst>
              <a:ext uri="{FF2B5EF4-FFF2-40B4-BE49-F238E27FC236}">
                <a16:creationId xmlns:a16="http://schemas.microsoft.com/office/drawing/2014/main" id="{5EEFABDA-946E-4827-91F8-4CAF3525B8CB}"/>
              </a:ext>
            </a:extLst>
          </p:cNvPr>
          <p:cNvSpPr>
            <a:spLocks noGrp="1"/>
          </p:cNvSpPr>
          <p:nvPr>
            <p:ph type="body" sz="quarter" idx="35" hasCustomPrompt="1"/>
          </p:nvPr>
        </p:nvSpPr>
        <p:spPr>
          <a:xfrm>
            <a:off x="9186575" y="4081414"/>
            <a:ext cx="1699869" cy="1130291"/>
          </a:xfrm>
          <a:prstGeom prst="rect">
            <a:avLst/>
          </a:prstGeom>
        </p:spPr>
        <p:txBody>
          <a:bodyPr lIns="0" tIns="0" rIns="0" bIns="0"/>
          <a:lstStyle>
            <a:lvl1pPr algn="l">
              <a:lnSpc>
                <a:spcPct val="100000"/>
              </a:lnSpc>
              <a:defRPr sz="105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sp>
        <p:nvSpPr>
          <p:cNvPr id="18" name="Date Placeholder 2">
            <a:extLst>
              <a:ext uri="{FF2B5EF4-FFF2-40B4-BE49-F238E27FC236}">
                <a16:creationId xmlns:a16="http://schemas.microsoft.com/office/drawing/2014/main" id="{908721A4-D25C-1848-BEA9-1E815523E2E1}"/>
              </a:ext>
            </a:extLst>
          </p:cNvPr>
          <p:cNvSpPr>
            <a:spLocks noGrp="1"/>
          </p:cNvSpPr>
          <p:nvPr>
            <p:ph type="dt" sz="half" idx="10"/>
          </p:nvPr>
        </p:nvSpPr>
        <p:spPr>
          <a:xfrm>
            <a:off x="6873138" y="6425604"/>
            <a:ext cx="2743200" cy="363500"/>
          </a:xfrm>
        </p:spPr>
        <p:txBody>
          <a:bodyPr/>
          <a:lstStyle>
            <a:lvl1pPr>
              <a:defRPr>
                <a:solidFill>
                  <a:srgbClr val="8B8580"/>
                </a:solidFill>
              </a:defRPr>
            </a:lvl1pPr>
          </a:lstStyle>
          <a:p>
            <a:r>
              <a:rPr lang="en-US"/>
              <a:t>[Date]</a:t>
            </a:r>
            <a:endParaRPr lang="en-IN" dirty="0"/>
          </a:p>
        </p:txBody>
      </p:sp>
      <p:sp>
        <p:nvSpPr>
          <p:cNvPr id="19" name="Footer Placeholder 3">
            <a:extLst>
              <a:ext uri="{FF2B5EF4-FFF2-40B4-BE49-F238E27FC236}">
                <a16:creationId xmlns:a16="http://schemas.microsoft.com/office/drawing/2014/main" id="{E7652BBE-A662-264E-81DE-EA24CC8CFC68}"/>
              </a:ext>
            </a:extLst>
          </p:cNvPr>
          <p:cNvSpPr>
            <a:spLocks noGrp="1"/>
          </p:cNvSpPr>
          <p:nvPr>
            <p:ph type="ftr" sz="quarter" idx="11"/>
          </p:nvPr>
        </p:nvSpPr>
        <p:spPr>
          <a:xfrm>
            <a:off x="1127759" y="6423978"/>
            <a:ext cx="5745379" cy="365125"/>
          </a:xfrm>
          <a:prstGeom prst="rect">
            <a:avLst/>
          </a:prstGeom>
        </p:spPr>
        <p:txBody>
          <a:bodyPr/>
          <a:lstStyle>
            <a:lvl1pPr>
              <a:defRPr>
                <a:solidFill>
                  <a:srgbClr val="8B8580"/>
                </a:solidFill>
              </a:defRPr>
            </a:lvl1pPr>
          </a:lstStyle>
          <a:p>
            <a:r>
              <a:rPr lang="en-US"/>
              <a:t>Copyright © 2025, Oracle and/or its affiliates</a:t>
            </a:r>
            <a:endParaRPr lang="en-US" dirty="0"/>
          </a:p>
        </p:txBody>
      </p:sp>
      <p:sp>
        <p:nvSpPr>
          <p:cNvPr id="21" name="Slide Number Placeholder 4">
            <a:extLst>
              <a:ext uri="{FF2B5EF4-FFF2-40B4-BE49-F238E27FC236}">
                <a16:creationId xmlns:a16="http://schemas.microsoft.com/office/drawing/2014/main" id="{72894C65-14B1-D644-9EF0-B5F6F2833CC1}"/>
              </a:ext>
            </a:extLst>
          </p:cNvPr>
          <p:cNvSpPr>
            <a:spLocks noGrp="1"/>
          </p:cNvSpPr>
          <p:nvPr>
            <p:ph type="sldNum" sz="quarter" idx="12"/>
          </p:nvPr>
        </p:nvSpPr>
        <p:spPr>
          <a:xfrm>
            <a:off x="762000" y="6423660"/>
            <a:ext cx="365760" cy="365760"/>
          </a:xfrm>
        </p:spPr>
        <p:txBody>
          <a:bodyPr/>
          <a:lstStyle>
            <a:lvl1pPr>
              <a:defRPr>
                <a:solidFill>
                  <a:srgbClr val="8B8580"/>
                </a:solidFill>
              </a:defRPr>
            </a:lvl1pPr>
          </a:lstStyle>
          <a:p>
            <a:fld id="{345D60D9-5372-5F40-9443-0F9AE5BDC3C8}" type="slidenum">
              <a:rPr lang="en-US" smtClean="0"/>
              <a:pPr/>
              <a:t>‹#›</a:t>
            </a:fld>
            <a:endParaRPr lang="en-US" dirty="0"/>
          </a:p>
        </p:txBody>
      </p:sp>
      <p:pic>
        <p:nvPicPr>
          <p:cNvPr id="3" name="Picture 2" descr="A picture containing creativity, art&#10;&#10;Description automatically generated">
            <a:extLst>
              <a:ext uri="{FF2B5EF4-FFF2-40B4-BE49-F238E27FC236}">
                <a16:creationId xmlns:a16="http://schemas.microsoft.com/office/drawing/2014/main" id="{06634A96-99A0-C839-A77F-3655824AAAA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b="71144"/>
          <a:stretch/>
        </p:blipFill>
        <p:spPr>
          <a:xfrm rot="10800000" flipH="1">
            <a:off x="8456849" y="1"/>
            <a:ext cx="2914840" cy="710791"/>
          </a:xfrm>
          <a:prstGeom prst="rect">
            <a:avLst/>
          </a:prstGeom>
        </p:spPr>
      </p:pic>
      <p:pic>
        <p:nvPicPr>
          <p:cNvPr id="4" name="Picture 3" descr="A picture containing art, design, creativity&#10;&#10;Description automatically generated">
            <a:extLst>
              <a:ext uri="{FF2B5EF4-FFF2-40B4-BE49-F238E27FC236}">
                <a16:creationId xmlns:a16="http://schemas.microsoft.com/office/drawing/2014/main" id="{F5288E0B-8F6A-C4CA-ACBB-A6F7C553C565}"/>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33248"/>
          <a:stretch/>
        </p:blipFill>
        <p:spPr>
          <a:xfrm flipH="1">
            <a:off x="9296400" y="0"/>
            <a:ext cx="2475299" cy="1416169"/>
          </a:xfrm>
          <a:prstGeom prst="rect">
            <a:avLst/>
          </a:prstGeom>
        </p:spPr>
      </p:pic>
    </p:spTree>
    <p:extLst>
      <p:ext uri="{BB962C8B-B14F-4D97-AF65-F5344CB8AC3E}">
        <p14:creationId xmlns:p14="http://schemas.microsoft.com/office/powerpoint/2010/main" val="1200616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296" userDrawn="1">
          <p15:clr>
            <a:srgbClr val="FBAE40"/>
          </p15:clr>
        </p15:guide>
        <p15:guide id="2" pos="3840">
          <p15:clr>
            <a:srgbClr val="FBAE40"/>
          </p15:clr>
        </p15:guide>
        <p15:guide id="3" pos="6864" userDrawn="1">
          <p15:clr>
            <a:srgbClr val="FBAE40"/>
          </p15:clr>
        </p15:guide>
      </p15:sldGuideLst>
    </p:ext>
  </p:extLs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Dark - Remote Speaker">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7CB9AC92-58C2-B14E-81EA-F40548FD48C3}"/>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40000"/>
          <a:stretch/>
        </p:blipFill>
        <p:spPr>
          <a:xfrm>
            <a:off x="4876798" y="0"/>
            <a:ext cx="7315201" cy="6858000"/>
          </a:xfrm>
          <a:prstGeom prst="rect">
            <a:avLst/>
          </a:prstGeom>
        </p:spPr>
      </p:pic>
      <p:sp>
        <p:nvSpPr>
          <p:cNvPr id="3" name="Picture Placeholder 2">
            <a:extLst>
              <a:ext uri="{FF2B5EF4-FFF2-40B4-BE49-F238E27FC236}">
                <a16:creationId xmlns:a16="http://schemas.microsoft.com/office/drawing/2014/main" id="{20FEB6C0-1F5B-4135-8E18-A04A68550D75}"/>
              </a:ext>
            </a:extLst>
          </p:cNvPr>
          <p:cNvSpPr>
            <a:spLocks noGrp="1"/>
          </p:cNvSpPr>
          <p:nvPr>
            <p:ph type="pic" sz="quarter" idx="20" hasCustomPrompt="1"/>
          </p:nvPr>
        </p:nvSpPr>
        <p:spPr>
          <a:xfrm>
            <a:off x="0" y="0"/>
            <a:ext cx="4876800" cy="6858000"/>
          </a:xfrm>
          <a:solidFill>
            <a:schemeClr val="tx1">
              <a:lumMod val="10000"/>
              <a:lumOff val="90000"/>
            </a:schemeClr>
          </a:solidFill>
        </p:spPr>
        <p:txBody>
          <a:bodyPr anchor="ctr" anchorCtr="1">
            <a:normAutofit/>
          </a:bodyPr>
          <a:lstStyle>
            <a:lvl1pPr>
              <a:defRPr>
                <a:solidFill>
                  <a:sysClr val="windowText" lastClr="000000"/>
                </a:solidFill>
              </a:defRPr>
            </a:lvl1pPr>
          </a:lstStyle>
          <a:p>
            <a:r>
              <a:rPr lang="en-US" dirty="0"/>
              <a:t>Click to add image</a:t>
            </a:r>
          </a:p>
        </p:txBody>
      </p:sp>
      <p:sp>
        <p:nvSpPr>
          <p:cNvPr id="20" name="Title">
            <a:extLst>
              <a:ext uri="{FF2B5EF4-FFF2-40B4-BE49-F238E27FC236}">
                <a16:creationId xmlns:a16="http://schemas.microsoft.com/office/drawing/2014/main" id="{D94542D5-A1D6-E542-963D-B72B60EDE019}"/>
              </a:ext>
            </a:extLst>
          </p:cNvPr>
          <p:cNvSpPr>
            <a:spLocks noGrp="1"/>
          </p:cNvSpPr>
          <p:nvPr>
            <p:ph type="title" hasCustomPrompt="1"/>
          </p:nvPr>
        </p:nvSpPr>
        <p:spPr>
          <a:xfrm>
            <a:off x="5385816" y="2351724"/>
            <a:ext cx="6297167" cy="822960"/>
          </a:xfrm>
        </p:spPr>
        <p:txBody>
          <a:bodyPr vert="horz" lIns="0" tIns="0" rIns="0" bIns="0" rtlCol="0" anchor="b">
            <a:noAutofit/>
          </a:bodyPr>
          <a:lstStyle>
            <a:lvl1pPr>
              <a:defRPr lang="en-US" sz="2400" b="1" i="0" baseline="0">
                <a:latin typeface="Oracle Sans Tab" panose="020B0503020204020204" pitchFamily="34" charset="0"/>
                <a:ea typeface="+mn-ea"/>
                <a:cs typeface="Oracle Sans Tab" panose="020B0503020204020204" pitchFamily="34" charset="0"/>
              </a:defRPr>
            </a:lvl1pPr>
          </a:lstStyle>
          <a:p>
            <a:pPr marL="0" lvl="0" indent="0">
              <a:spcBef>
                <a:spcPts val="1000"/>
              </a:spcBef>
              <a:buFont typeface="Arial" panose="020B0604020202020204" pitchFamily="34" charset="0"/>
            </a:pPr>
            <a:r>
              <a:rPr lang="en-US" dirty="0"/>
              <a:t>Add title here. Also remove or replace placeholder image as needed</a:t>
            </a:r>
          </a:p>
        </p:txBody>
      </p:sp>
      <p:sp>
        <p:nvSpPr>
          <p:cNvPr id="21" name="Text Field">
            <a:extLst>
              <a:ext uri="{FF2B5EF4-FFF2-40B4-BE49-F238E27FC236}">
                <a16:creationId xmlns:a16="http://schemas.microsoft.com/office/drawing/2014/main" id="{517ED098-6976-5549-9CFB-EE89734AF8D4}"/>
              </a:ext>
            </a:extLst>
          </p:cNvPr>
          <p:cNvSpPr>
            <a:spLocks noGrp="1"/>
          </p:cNvSpPr>
          <p:nvPr>
            <p:ph type="body" sz="quarter" idx="16" hasCustomPrompt="1"/>
          </p:nvPr>
        </p:nvSpPr>
        <p:spPr>
          <a:xfrm>
            <a:off x="5385816" y="3662156"/>
            <a:ext cx="6297168" cy="1132486"/>
          </a:xfrm>
          <a:prstGeom prst="rect">
            <a:avLst/>
          </a:prstGeom>
        </p:spPr>
        <p:txBody>
          <a:bodyPr lIns="0" tIns="0" rIns="0" bIns="0">
            <a:normAutofit/>
          </a:bodyPr>
          <a:lstStyle>
            <a:lvl1pPr>
              <a:defRPr sz="2000"/>
            </a:lvl1pPr>
          </a:lstStyle>
          <a:p>
            <a:pPr lvl="0"/>
            <a:r>
              <a:rPr lang="en-US" dirty="0"/>
              <a:t>Title</a:t>
            </a:r>
          </a:p>
          <a:p>
            <a:pPr lvl="0"/>
            <a:r>
              <a:rPr lang="en-US" dirty="0"/>
              <a:t>Company</a:t>
            </a:r>
          </a:p>
          <a:p>
            <a:pPr lvl="0"/>
            <a:r>
              <a:rPr lang="en-US" dirty="0"/>
              <a:t>Date</a:t>
            </a:r>
          </a:p>
        </p:txBody>
      </p:sp>
      <p:pic>
        <p:nvPicPr>
          <p:cNvPr id="10" name="OTag">
            <a:extLst>
              <a:ext uri="{FF2B5EF4-FFF2-40B4-BE49-F238E27FC236}">
                <a16:creationId xmlns:a16="http://schemas.microsoft.com/office/drawing/2014/main" id="{3AA2A5D2-AD0A-4DBD-927A-96DC377BC49B}"/>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8" name="Slide Number Placeholder 7">
            <a:extLst>
              <a:ext uri="{FF2B5EF4-FFF2-40B4-BE49-F238E27FC236}">
                <a16:creationId xmlns:a16="http://schemas.microsoft.com/office/drawing/2014/main" id="{EFD3ACE9-71BB-462A-B503-22DE7B536BD1}"/>
              </a:ext>
            </a:extLst>
          </p:cNvPr>
          <p:cNvSpPr>
            <a:spLocks noGrp="1"/>
          </p:cNvSpPr>
          <p:nvPr>
            <p:ph type="sldNum" sz="quarter" idx="23"/>
          </p:nvPr>
        </p:nvSpPr>
        <p:spPr/>
        <p:txBody>
          <a:bodyPr/>
          <a:lstStyle/>
          <a:p>
            <a:fld id="{345D60D9-5372-5F40-9443-0F9AE5BDC3C8}" type="slidenum">
              <a:rPr lang="en-US" smtClean="0"/>
              <a:pPr/>
              <a:t>‹#›</a:t>
            </a:fld>
            <a:endParaRPr lang="en-US" dirty="0"/>
          </a:p>
        </p:txBody>
      </p:sp>
      <p:sp>
        <p:nvSpPr>
          <p:cNvPr id="7" name="Footer Placeholder 6">
            <a:extLst>
              <a:ext uri="{FF2B5EF4-FFF2-40B4-BE49-F238E27FC236}">
                <a16:creationId xmlns:a16="http://schemas.microsoft.com/office/drawing/2014/main" id="{ECE0BF7F-49D0-4680-97A6-57F3353BC736}"/>
              </a:ext>
            </a:extLst>
          </p:cNvPr>
          <p:cNvSpPr>
            <a:spLocks noGrp="1"/>
          </p:cNvSpPr>
          <p:nvPr>
            <p:ph type="ftr" sz="quarter" idx="22"/>
          </p:nvPr>
        </p:nvSpPr>
        <p:spPr/>
        <p:txBody>
          <a:bodyPr/>
          <a:lstStyle/>
          <a:p>
            <a:r>
              <a:rPr lang="en-US"/>
              <a:t>Copyright © 2023, Oracle and/or its affiliates  |  Confidential: Internal/Restricted/Highly Restricted</a:t>
            </a:r>
            <a:endParaRPr lang="en-US" dirty="0"/>
          </a:p>
        </p:txBody>
      </p:sp>
      <p:sp>
        <p:nvSpPr>
          <p:cNvPr id="2" name="Date Placeholder 1">
            <a:extLst>
              <a:ext uri="{FF2B5EF4-FFF2-40B4-BE49-F238E27FC236}">
                <a16:creationId xmlns:a16="http://schemas.microsoft.com/office/drawing/2014/main" id="{1522B3ED-CF2C-4067-92C1-D268C952FB0E}"/>
              </a:ext>
            </a:extLst>
          </p:cNvPr>
          <p:cNvSpPr>
            <a:spLocks noGrp="1"/>
          </p:cNvSpPr>
          <p:nvPr>
            <p:ph type="dt" sz="half" idx="21"/>
          </p:nvPr>
        </p:nvSpPr>
        <p:spPr/>
        <p:txBody>
          <a:bodyPr/>
          <a:lstStyle/>
          <a:p>
            <a:r>
              <a:rPr lang="en-US"/>
              <a:t>[Date]</a:t>
            </a:r>
            <a:endParaRPr lang="en-US" dirty="0"/>
          </a:p>
        </p:txBody>
      </p:sp>
    </p:spTree>
    <p:extLst>
      <p:ext uri="{BB962C8B-B14F-4D97-AF65-F5344CB8AC3E}">
        <p14:creationId xmlns:p14="http://schemas.microsoft.com/office/powerpoint/2010/main" val="11436998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Mission Statement">
    <p:spTree>
      <p:nvGrpSpPr>
        <p:cNvPr id="1" name=""/>
        <p:cNvGrpSpPr/>
        <p:nvPr/>
      </p:nvGrpSpPr>
      <p:grpSpPr>
        <a:xfrm>
          <a:off x="0" y="0"/>
          <a:ext cx="0" cy="0"/>
          <a:chOff x="0" y="0"/>
          <a:chExt cx="0" cy="0"/>
        </a:xfrm>
      </p:grpSpPr>
      <p:pic>
        <p:nvPicPr>
          <p:cNvPr id="4" name="Illustration">
            <a:extLst>
              <a:ext uri="{FF2B5EF4-FFF2-40B4-BE49-F238E27FC236}">
                <a16:creationId xmlns:a16="http://schemas.microsoft.com/office/drawing/2014/main" id="{7F6A0B0D-9890-B044-B4D0-946D1FDB962D}"/>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bwMode="invGray">
          <a:xfrm>
            <a:off x="0" y="0"/>
            <a:ext cx="12192000" cy="6858000"/>
          </a:xfrm>
          <a:prstGeom prst="rect">
            <a:avLst/>
          </a:prstGeom>
        </p:spPr>
      </p:pic>
      <p:sp>
        <p:nvSpPr>
          <p:cNvPr id="5" name="TextBox 4">
            <a:extLst>
              <a:ext uri="{FF2B5EF4-FFF2-40B4-BE49-F238E27FC236}">
                <a16:creationId xmlns:a16="http://schemas.microsoft.com/office/drawing/2014/main" id="{1138CAED-6966-416F-96DE-48D3061CAD63}"/>
              </a:ext>
            </a:extLst>
          </p:cNvPr>
          <p:cNvSpPr txBox="1"/>
          <p:nvPr userDrawn="1"/>
        </p:nvSpPr>
        <p:spPr>
          <a:xfrm>
            <a:off x="768876" y="1828800"/>
            <a:ext cx="6053328" cy="2279335"/>
          </a:xfrm>
          <a:prstGeom prst="rect">
            <a:avLst/>
          </a:prstGeom>
        </p:spPr>
        <p:txBody>
          <a:bodyPr vert="horz" lIns="0" tIns="0" rIns="0" bIns="0" rtlCol="0" anchor="b">
            <a:noAutofit/>
          </a:bodyPr>
          <a:lstStyle>
            <a:lvl1pPr>
              <a:lnSpc>
                <a:spcPct val="100000"/>
              </a:lnSpc>
              <a:spcBef>
                <a:spcPct val="0"/>
              </a:spcBef>
              <a:buNone/>
              <a:defRPr lang="en-US" sz="3000" b="0" i="0" baseline="0" dirty="0">
                <a:latin typeface="+mj-lt"/>
                <a:cs typeface="+mj-cs"/>
              </a:defRPr>
            </a:lvl1pPr>
          </a:lstStyle>
          <a:p>
            <a:pPr lvl="0"/>
            <a:r>
              <a:rPr lang="en-US" dirty="0"/>
              <a:t>Our mission is to help people see data in new ways, discover insights,</a:t>
            </a:r>
            <a:br>
              <a:rPr lang="en-US" dirty="0"/>
            </a:br>
            <a:r>
              <a:rPr lang="en-US" dirty="0"/>
              <a:t>unlock endless possibilities.</a:t>
            </a:r>
          </a:p>
        </p:txBody>
      </p:sp>
    </p:spTree>
    <p:extLst>
      <p:ext uri="{BB962C8B-B14F-4D97-AF65-F5344CB8AC3E}">
        <p14:creationId xmlns:p14="http://schemas.microsoft.com/office/powerpoint/2010/main" val="37379132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Light - Thank You_Pillar">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5342989-2257-954C-9D70-722D66CAB28D}"/>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550924" y="0"/>
            <a:ext cx="5641075" cy="6857999"/>
          </a:xfrm>
          <a:prstGeom prst="rect">
            <a:avLst/>
          </a:prstGeom>
        </p:spPr>
      </p:pic>
      <p:pic>
        <p:nvPicPr>
          <p:cNvPr id="26" name="OTag">
            <a:extLst>
              <a:ext uri="{FF2B5EF4-FFF2-40B4-BE49-F238E27FC236}">
                <a16:creationId xmlns:a16="http://schemas.microsoft.com/office/drawing/2014/main" id="{42D6F87D-23AA-1D42-BDBA-F6833AC9A0E3}"/>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3" name="Thank You">
            <a:extLst>
              <a:ext uri="{FF2B5EF4-FFF2-40B4-BE49-F238E27FC236}">
                <a16:creationId xmlns:a16="http://schemas.microsoft.com/office/drawing/2014/main" id="{701BFB4F-AD1A-4B21-826E-A2F61F5D8AAB}"/>
              </a:ext>
            </a:extLst>
          </p:cNvPr>
          <p:cNvSpPr>
            <a:spLocks noGrp="1"/>
          </p:cNvSpPr>
          <p:nvPr>
            <p:ph type="title" hasCustomPrompt="1"/>
          </p:nvPr>
        </p:nvSpPr>
        <p:spPr>
          <a:xfrm>
            <a:off x="768875" y="3482230"/>
            <a:ext cx="5022325" cy="822960"/>
          </a:xfrm>
          <a:noFill/>
        </p:spPr>
        <p:txBody>
          <a:bodyPr vert="horz" lIns="0" tIns="0" rIns="0" bIns="0" rtlCol="0" anchor="b" anchorCtr="0">
            <a:noAutofit/>
          </a:bodyPr>
          <a:lstStyle>
            <a:lvl1pPr>
              <a:defRPr lang="en-US" sz="3200" b="0">
                <a:latin typeface="+mj-lt"/>
                <a:cs typeface="Oracle Sans Tab" panose="020B0503020204020204" pitchFamily="34" charset="0"/>
              </a:defRPr>
            </a:lvl1pPr>
          </a:lstStyle>
          <a:p>
            <a:pPr marL="0" marR="0" lvl="0" indent="0" fontAlgn="t">
              <a:lnSpc>
                <a:spcPct val="100000"/>
              </a:lnSpc>
              <a:spcBef>
                <a:spcPts val="0"/>
              </a:spcBef>
              <a:spcAft>
                <a:spcPts val="0"/>
              </a:spcAft>
              <a:buClrTx/>
              <a:buSzTx/>
              <a:buFont typeface="System Font Regular"/>
              <a:tabLst/>
            </a:pPr>
            <a:r>
              <a:rPr lang="en-US" dirty="0"/>
              <a:t>Thank you</a:t>
            </a:r>
          </a:p>
        </p:txBody>
      </p:sp>
      <p:cxnSp>
        <p:nvCxnSpPr>
          <p:cNvPr id="17" name="Accent Mark">
            <a:extLst>
              <a:ext uri="{FF2B5EF4-FFF2-40B4-BE49-F238E27FC236}">
                <a16:creationId xmlns:a16="http://schemas.microsoft.com/office/drawing/2014/main" id="{067F8F82-B054-48B8-A81C-65FC099A0B9D}"/>
              </a:ext>
              <a:ext uri="{C183D7F6-B498-43B3-948B-1728B52AA6E4}">
                <adec:decorative xmlns:adec="http://schemas.microsoft.com/office/drawing/2017/decorative" val="1"/>
              </a:ext>
            </a:extLst>
          </p:cNvPr>
          <p:cNvCxnSpPr>
            <a:cxnSpLocks/>
          </p:cNvCxnSpPr>
          <p:nvPr userDrawn="1"/>
        </p:nvCxnSpPr>
        <p:spPr>
          <a:xfrm flipH="1">
            <a:off x="768350" y="4508728"/>
            <a:ext cx="301752" cy="0"/>
          </a:xfrm>
          <a:prstGeom prst="line">
            <a:avLst/>
          </a:prstGeom>
          <a:ln w="38100" cap="flat">
            <a:solidFill>
              <a:srgbClr val="C74634"/>
            </a:solidFill>
            <a:prstDash val="solid"/>
          </a:ln>
        </p:spPr>
        <p:style>
          <a:lnRef idx="1">
            <a:schemeClr val="accent1"/>
          </a:lnRef>
          <a:fillRef idx="0">
            <a:schemeClr val="accent1"/>
          </a:fillRef>
          <a:effectRef idx="0">
            <a:schemeClr val="accent1"/>
          </a:effectRef>
          <a:fontRef idx="minor">
            <a:schemeClr val="tx1"/>
          </a:fontRef>
        </p:style>
      </p:cxnSp>
      <p:sp>
        <p:nvSpPr>
          <p:cNvPr id="11" name="Text Field">
            <a:extLst>
              <a:ext uri="{FF2B5EF4-FFF2-40B4-BE49-F238E27FC236}">
                <a16:creationId xmlns:a16="http://schemas.microsoft.com/office/drawing/2014/main" id="{F273E805-B8FF-F84B-99E6-4636F8BD3EBF}"/>
              </a:ext>
            </a:extLst>
          </p:cNvPr>
          <p:cNvSpPr>
            <a:spLocks noGrp="1"/>
          </p:cNvSpPr>
          <p:nvPr>
            <p:ph type="body" sz="quarter" idx="37"/>
          </p:nvPr>
        </p:nvSpPr>
        <p:spPr>
          <a:xfrm>
            <a:off x="762000" y="4773585"/>
            <a:ext cx="5029200" cy="266291"/>
          </a:xfrm>
          <a:prstGeom prst="rect">
            <a:avLst/>
          </a:prstGeom>
        </p:spPr>
        <p:txBody>
          <a:bodyPr>
            <a:noAutofit/>
          </a:bodyPr>
          <a:lstStyle>
            <a:lvl1pPr>
              <a:defRPr b="1"/>
            </a:lvl1pPr>
          </a:lstStyle>
          <a:p>
            <a:pPr lvl="0"/>
            <a:r>
              <a:rPr lang="en-US"/>
              <a:t>Click to edit Master text styles</a:t>
            </a:r>
          </a:p>
        </p:txBody>
      </p:sp>
      <p:sp>
        <p:nvSpPr>
          <p:cNvPr id="10" name="Text Field 2">
            <a:extLst>
              <a:ext uri="{FF2B5EF4-FFF2-40B4-BE49-F238E27FC236}">
                <a16:creationId xmlns:a16="http://schemas.microsoft.com/office/drawing/2014/main" id="{283762D0-0D31-A347-AD9E-095398CD17C5}"/>
              </a:ext>
            </a:extLst>
          </p:cNvPr>
          <p:cNvSpPr>
            <a:spLocks noGrp="1"/>
          </p:cNvSpPr>
          <p:nvPr>
            <p:ph type="body" sz="quarter" idx="36"/>
          </p:nvPr>
        </p:nvSpPr>
        <p:spPr>
          <a:xfrm>
            <a:off x="762000" y="5111178"/>
            <a:ext cx="5029200" cy="895181"/>
          </a:xfrm>
          <a:prstGeom prst="rect">
            <a:avLst/>
          </a:prstGeom>
        </p:spPr>
        <p:txBody>
          <a:bodyPr>
            <a:noAutofit/>
          </a:bodyPr>
          <a:lstStyle>
            <a:lvl1pPr>
              <a:defRPr/>
            </a:lvl1pPr>
          </a:lstStyle>
          <a:p>
            <a:pPr lvl="0"/>
            <a:r>
              <a:rPr lang="en-US"/>
              <a:t>Click to edit Master text styles</a:t>
            </a:r>
          </a:p>
        </p:txBody>
      </p:sp>
      <p:sp>
        <p:nvSpPr>
          <p:cNvPr id="6" name="Slide Number Placeholder 5">
            <a:extLst>
              <a:ext uri="{FF2B5EF4-FFF2-40B4-BE49-F238E27FC236}">
                <a16:creationId xmlns:a16="http://schemas.microsoft.com/office/drawing/2014/main" id="{30968FA8-1974-461B-87A5-6D7032FA1C85}"/>
              </a:ext>
            </a:extLst>
          </p:cNvPr>
          <p:cNvSpPr>
            <a:spLocks noGrp="1"/>
          </p:cNvSpPr>
          <p:nvPr>
            <p:ph type="sldNum" sz="quarter" idx="40"/>
          </p:nvPr>
        </p:nvSpPr>
        <p:spPr/>
        <p:txBody>
          <a:bodyPr/>
          <a:lstStyle/>
          <a:p>
            <a:fld id="{345D60D9-5372-5F40-9443-0F9AE5BDC3C8}" type="slidenum">
              <a:rPr lang="en-US" smtClean="0"/>
              <a:pPr/>
              <a:t>‹#›</a:t>
            </a:fld>
            <a:endParaRPr lang="en-US" dirty="0"/>
          </a:p>
        </p:txBody>
      </p:sp>
      <p:sp>
        <p:nvSpPr>
          <p:cNvPr id="5" name="Footer Placeholder 4">
            <a:extLst>
              <a:ext uri="{FF2B5EF4-FFF2-40B4-BE49-F238E27FC236}">
                <a16:creationId xmlns:a16="http://schemas.microsoft.com/office/drawing/2014/main" id="{572AC1E3-E104-4942-8AE8-198E477A85F9}"/>
              </a:ext>
            </a:extLst>
          </p:cNvPr>
          <p:cNvSpPr>
            <a:spLocks noGrp="1"/>
          </p:cNvSpPr>
          <p:nvPr>
            <p:ph type="ftr" sz="quarter" idx="39"/>
          </p:nvPr>
        </p:nvSpPr>
        <p:spPr/>
        <p:txBody>
          <a:bodyPr/>
          <a:lstStyle/>
          <a:p>
            <a:r>
              <a:rPr lang="en-US"/>
              <a:t>Copyright © 2023, Oracle and/or its affiliates  |  Confidential: Internal/Restricted/Highly Restricted</a:t>
            </a:r>
            <a:endParaRPr lang="en-US" dirty="0"/>
          </a:p>
        </p:txBody>
      </p:sp>
      <p:sp>
        <p:nvSpPr>
          <p:cNvPr id="4" name="Date Placeholder 3">
            <a:extLst>
              <a:ext uri="{FF2B5EF4-FFF2-40B4-BE49-F238E27FC236}">
                <a16:creationId xmlns:a16="http://schemas.microsoft.com/office/drawing/2014/main" id="{3698BC18-3443-48B2-97E6-989B7098DC52}"/>
              </a:ext>
            </a:extLst>
          </p:cNvPr>
          <p:cNvSpPr>
            <a:spLocks noGrp="1"/>
          </p:cNvSpPr>
          <p:nvPr>
            <p:ph type="dt" sz="half" idx="38"/>
          </p:nvPr>
        </p:nvSpPr>
        <p:spPr/>
        <p:txBody>
          <a:bodyPr/>
          <a:lstStyle/>
          <a:p>
            <a:r>
              <a:rPr lang="en-US"/>
              <a:t>[Date]</a:t>
            </a:r>
            <a:endParaRPr lang="en-US" dirty="0"/>
          </a:p>
        </p:txBody>
      </p:sp>
    </p:spTree>
    <p:extLst>
      <p:ext uri="{BB962C8B-B14F-4D97-AF65-F5344CB8AC3E}">
        <p14:creationId xmlns:p14="http://schemas.microsoft.com/office/powerpoint/2010/main" val="21946121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Dark - Thank You_Pillar">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2615EA7C-A050-FB45-A121-27DDCCF9D4E8}"/>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550924" y="0"/>
            <a:ext cx="5641075" cy="6857999"/>
          </a:xfrm>
          <a:prstGeom prst="rect">
            <a:avLst/>
          </a:prstGeom>
        </p:spPr>
      </p:pic>
      <p:sp>
        <p:nvSpPr>
          <p:cNvPr id="3" name="Thank you">
            <a:extLst>
              <a:ext uri="{FF2B5EF4-FFF2-40B4-BE49-F238E27FC236}">
                <a16:creationId xmlns:a16="http://schemas.microsoft.com/office/drawing/2014/main" id="{1F390879-C7C7-4224-97BB-1C165BFB5AA3}"/>
              </a:ext>
            </a:extLst>
          </p:cNvPr>
          <p:cNvSpPr>
            <a:spLocks noGrp="1"/>
          </p:cNvSpPr>
          <p:nvPr>
            <p:ph type="title" hasCustomPrompt="1"/>
          </p:nvPr>
        </p:nvSpPr>
        <p:spPr>
          <a:xfrm>
            <a:off x="768875" y="3483973"/>
            <a:ext cx="5029200" cy="822960"/>
          </a:xfrm>
          <a:noFill/>
        </p:spPr>
        <p:txBody>
          <a:bodyPr vert="horz" lIns="0" tIns="0" rIns="0" bIns="0" rtlCol="0" anchor="b" anchorCtr="0">
            <a:noAutofit/>
          </a:bodyPr>
          <a:lstStyle>
            <a:lvl1pPr>
              <a:defRPr lang="en-US" sz="3200" b="0">
                <a:latin typeface="+mj-lt"/>
                <a:cs typeface="Oracle Sans Tab" panose="020B0503020204020204" pitchFamily="34" charset="0"/>
              </a:defRPr>
            </a:lvl1pPr>
          </a:lstStyle>
          <a:p>
            <a:pPr marL="0" marR="0" lvl="0" indent="0" fontAlgn="t">
              <a:lnSpc>
                <a:spcPct val="100000"/>
              </a:lnSpc>
              <a:spcBef>
                <a:spcPts val="0"/>
              </a:spcBef>
              <a:spcAft>
                <a:spcPts val="0"/>
              </a:spcAft>
              <a:buClrTx/>
              <a:buSzTx/>
              <a:buFont typeface="System Font Regular"/>
              <a:tabLst/>
            </a:pPr>
            <a:r>
              <a:rPr lang="en-US" dirty="0"/>
              <a:t>Thank you</a:t>
            </a:r>
          </a:p>
        </p:txBody>
      </p:sp>
      <p:cxnSp>
        <p:nvCxnSpPr>
          <p:cNvPr id="17" name="Accent Mark">
            <a:extLst>
              <a:ext uri="{FF2B5EF4-FFF2-40B4-BE49-F238E27FC236}">
                <a16:creationId xmlns:a16="http://schemas.microsoft.com/office/drawing/2014/main" id="{067F8F82-B054-48B8-A81C-65FC099A0B9D}"/>
              </a:ext>
              <a:ext uri="{C183D7F6-B498-43B3-948B-1728B52AA6E4}">
                <adec:decorative xmlns:adec="http://schemas.microsoft.com/office/drawing/2017/decorative" val="1"/>
              </a:ext>
            </a:extLst>
          </p:cNvPr>
          <p:cNvCxnSpPr>
            <a:cxnSpLocks/>
          </p:cNvCxnSpPr>
          <p:nvPr userDrawn="1"/>
        </p:nvCxnSpPr>
        <p:spPr>
          <a:xfrm flipH="1">
            <a:off x="768350" y="4508728"/>
            <a:ext cx="301752" cy="0"/>
          </a:xfrm>
          <a:prstGeom prst="line">
            <a:avLst/>
          </a:prstGeom>
          <a:ln w="38100" cap="flat">
            <a:solidFill>
              <a:srgbClr val="C74634"/>
            </a:solidFill>
            <a:prstDash val="solid"/>
          </a:ln>
        </p:spPr>
        <p:style>
          <a:lnRef idx="1">
            <a:schemeClr val="accent1"/>
          </a:lnRef>
          <a:fillRef idx="0">
            <a:schemeClr val="accent1"/>
          </a:fillRef>
          <a:effectRef idx="0">
            <a:schemeClr val="accent1"/>
          </a:effectRef>
          <a:fontRef idx="minor">
            <a:schemeClr val="tx1"/>
          </a:fontRef>
        </p:style>
      </p:cxnSp>
      <p:sp>
        <p:nvSpPr>
          <p:cNvPr id="11" name="Text Field">
            <a:extLst>
              <a:ext uri="{FF2B5EF4-FFF2-40B4-BE49-F238E27FC236}">
                <a16:creationId xmlns:a16="http://schemas.microsoft.com/office/drawing/2014/main" id="{F273E805-B8FF-F84B-99E6-4636F8BD3EBF}"/>
              </a:ext>
            </a:extLst>
          </p:cNvPr>
          <p:cNvSpPr>
            <a:spLocks noGrp="1"/>
          </p:cNvSpPr>
          <p:nvPr>
            <p:ph type="body" sz="quarter" idx="37"/>
          </p:nvPr>
        </p:nvSpPr>
        <p:spPr>
          <a:xfrm>
            <a:off x="762000" y="4773585"/>
            <a:ext cx="5029200" cy="266291"/>
          </a:xfrm>
          <a:prstGeom prst="rect">
            <a:avLst/>
          </a:prstGeom>
        </p:spPr>
        <p:txBody>
          <a:bodyPr>
            <a:noAutofit/>
          </a:bodyPr>
          <a:lstStyle>
            <a:lvl1pPr>
              <a:defRPr b="1"/>
            </a:lvl1pPr>
          </a:lstStyle>
          <a:p>
            <a:pPr lvl="0"/>
            <a:r>
              <a:rPr lang="en-US"/>
              <a:t>Click to edit Master text styles</a:t>
            </a:r>
          </a:p>
        </p:txBody>
      </p:sp>
      <p:sp>
        <p:nvSpPr>
          <p:cNvPr id="10" name="Text Field 2">
            <a:extLst>
              <a:ext uri="{FF2B5EF4-FFF2-40B4-BE49-F238E27FC236}">
                <a16:creationId xmlns:a16="http://schemas.microsoft.com/office/drawing/2014/main" id="{283762D0-0D31-A347-AD9E-095398CD17C5}"/>
              </a:ext>
            </a:extLst>
          </p:cNvPr>
          <p:cNvSpPr>
            <a:spLocks noGrp="1"/>
          </p:cNvSpPr>
          <p:nvPr>
            <p:ph type="body" sz="quarter" idx="36"/>
          </p:nvPr>
        </p:nvSpPr>
        <p:spPr>
          <a:xfrm>
            <a:off x="762000" y="5111178"/>
            <a:ext cx="5029200" cy="895181"/>
          </a:xfrm>
          <a:prstGeom prst="rect">
            <a:avLst/>
          </a:prstGeom>
        </p:spPr>
        <p:txBody>
          <a:bodyPr>
            <a:noAutofit/>
          </a:bodyPr>
          <a:lstStyle>
            <a:lvl1pPr>
              <a:defRPr/>
            </a:lvl1pPr>
          </a:lstStyle>
          <a:p>
            <a:pPr lvl="0"/>
            <a:r>
              <a:rPr lang="en-US"/>
              <a:t>Click to edit Master text styles</a:t>
            </a:r>
          </a:p>
        </p:txBody>
      </p:sp>
      <p:sp>
        <p:nvSpPr>
          <p:cNvPr id="6" name="Slide Number Placeholder 5">
            <a:extLst>
              <a:ext uri="{FF2B5EF4-FFF2-40B4-BE49-F238E27FC236}">
                <a16:creationId xmlns:a16="http://schemas.microsoft.com/office/drawing/2014/main" id="{A05CE80B-FDBC-4834-99C6-9621F96B934D}"/>
              </a:ext>
            </a:extLst>
          </p:cNvPr>
          <p:cNvSpPr>
            <a:spLocks noGrp="1"/>
          </p:cNvSpPr>
          <p:nvPr>
            <p:ph type="sldNum" sz="quarter" idx="40"/>
          </p:nvPr>
        </p:nvSpPr>
        <p:spPr/>
        <p:txBody>
          <a:bodyPr/>
          <a:lstStyle/>
          <a:p>
            <a:fld id="{345D60D9-5372-5F40-9443-0F9AE5BDC3C8}" type="slidenum">
              <a:rPr lang="en-US" smtClean="0"/>
              <a:pPr/>
              <a:t>‹#›</a:t>
            </a:fld>
            <a:endParaRPr lang="en-US" dirty="0"/>
          </a:p>
        </p:txBody>
      </p:sp>
      <p:sp>
        <p:nvSpPr>
          <p:cNvPr id="5" name="Footer Placeholder 4">
            <a:extLst>
              <a:ext uri="{FF2B5EF4-FFF2-40B4-BE49-F238E27FC236}">
                <a16:creationId xmlns:a16="http://schemas.microsoft.com/office/drawing/2014/main" id="{736FFAC2-A591-4775-8C17-E779B8580987}"/>
              </a:ext>
            </a:extLst>
          </p:cNvPr>
          <p:cNvSpPr>
            <a:spLocks noGrp="1"/>
          </p:cNvSpPr>
          <p:nvPr>
            <p:ph type="ftr" sz="quarter" idx="39"/>
          </p:nvPr>
        </p:nvSpPr>
        <p:spPr/>
        <p:txBody>
          <a:bodyPr/>
          <a:lstStyle/>
          <a:p>
            <a:r>
              <a:rPr lang="en-US"/>
              <a:t>Copyright © 2023, Oracle and/or its affiliates  |  Confidential: Internal/Restricted/Highly Restricted</a:t>
            </a:r>
            <a:endParaRPr lang="en-US" dirty="0"/>
          </a:p>
        </p:txBody>
      </p:sp>
      <p:sp>
        <p:nvSpPr>
          <p:cNvPr id="4" name="Date Placeholder 3">
            <a:extLst>
              <a:ext uri="{FF2B5EF4-FFF2-40B4-BE49-F238E27FC236}">
                <a16:creationId xmlns:a16="http://schemas.microsoft.com/office/drawing/2014/main" id="{B8DBDF9E-BB65-47CA-AE22-65479E3B2B11}"/>
              </a:ext>
            </a:extLst>
          </p:cNvPr>
          <p:cNvSpPr>
            <a:spLocks noGrp="1"/>
          </p:cNvSpPr>
          <p:nvPr>
            <p:ph type="dt" sz="half" idx="38"/>
          </p:nvPr>
        </p:nvSpPr>
        <p:spPr/>
        <p:txBody>
          <a:bodyPr/>
          <a:lstStyle/>
          <a:p>
            <a:r>
              <a:rPr lang="en-US"/>
              <a:t>[Date]</a:t>
            </a:r>
            <a:endParaRPr lang="en-US" dirty="0"/>
          </a:p>
        </p:txBody>
      </p:sp>
      <p:pic>
        <p:nvPicPr>
          <p:cNvPr id="26" name="OTag">
            <a:extLst>
              <a:ext uri="{FF2B5EF4-FFF2-40B4-BE49-F238E27FC236}">
                <a16:creationId xmlns:a16="http://schemas.microsoft.com/office/drawing/2014/main" id="{42D6F87D-23AA-1D42-BDBA-F6833AC9A0E3}"/>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28413846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p:cSld name="Light - Closing Slide">
    <p:spTree>
      <p:nvGrpSpPr>
        <p:cNvPr id="1" name=""/>
        <p:cNvGrpSpPr/>
        <p:nvPr/>
      </p:nvGrpSpPr>
      <p:grpSpPr>
        <a:xfrm>
          <a:off x="0" y="0"/>
          <a:ext cx="0" cy="0"/>
          <a:chOff x="0" y="0"/>
          <a:chExt cx="0" cy="0"/>
        </a:xfrm>
      </p:grpSpPr>
      <p:pic>
        <p:nvPicPr>
          <p:cNvPr id="3" name="Oracle Logo" descr="Oracle Logo">
            <a:extLst>
              <a:ext uri="{FF2B5EF4-FFF2-40B4-BE49-F238E27FC236}">
                <a16:creationId xmlns:a16="http://schemas.microsoft.com/office/drawing/2014/main" id="{675A5E3C-9B7E-1248-9024-5EE790FC6832}"/>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3647854" y="2915192"/>
            <a:ext cx="4896293" cy="1027617"/>
          </a:xfrm>
          <a:prstGeom prst="rect">
            <a:avLst/>
          </a:prstGeom>
        </p:spPr>
      </p:pic>
    </p:spTree>
    <p:extLst>
      <p:ext uri="{BB962C8B-B14F-4D97-AF65-F5344CB8AC3E}">
        <p14:creationId xmlns:p14="http://schemas.microsoft.com/office/powerpoint/2010/main" val="1321927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p:cSld name="Dark - Closing Slide">
    <p:spTree>
      <p:nvGrpSpPr>
        <p:cNvPr id="1" name=""/>
        <p:cNvGrpSpPr/>
        <p:nvPr/>
      </p:nvGrpSpPr>
      <p:grpSpPr>
        <a:xfrm>
          <a:off x="0" y="0"/>
          <a:ext cx="0" cy="0"/>
          <a:chOff x="0" y="0"/>
          <a:chExt cx="0" cy="0"/>
        </a:xfrm>
      </p:grpSpPr>
      <p:pic>
        <p:nvPicPr>
          <p:cNvPr id="4" name="Oracle Logo" descr="Oracle Logo">
            <a:extLst>
              <a:ext uri="{FF2B5EF4-FFF2-40B4-BE49-F238E27FC236}">
                <a16:creationId xmlns:a16="http://schemas.microsoft.com/office/drawing/2014/main" id="{11C3E469-1A28-4EAE-BB94-ADAB90F021AE}"/>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invGray">
          <a:xfrm>
            <a:off x="3647854" y="2915192"/>
            <a:ext cx="4896292" cy="1027617"/>
          </a:xfrm>
          <a:prstGeom prst="rect">
            <a:avLst/>
          </a:prstGeom>
        </p:spPr>
      </p:pic>
    </p:spTree>
    <p:extLst>
      <p:ext uri="{BB962C8B-B14F-4D97-AF65-F5344CB8AC3E}">
        <p14:creationId xmlns:p14="http://schemas.microsoft.com/office/powerpoint/2010/main" val="11447551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Light - Title/Subtitle">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C6A8D35-C90D-428D-8E15-6F958679D947}"/>
              </a:ext>
            </a:extLst>
          </p:cNvPr>
          <p:cNvSpPr>
            <a:spLocks noGrp="1"/>
          </p:cNvSpPr>
          <p:nvPr>
            <p:ph type="title" hasCustomPrompt="1"/>
          </p:nvPr>
        </p:nvSpPr>
        <p:spPr/>
        <p:txBody>
          <a:bodyPr/>
          <a:lstStyle>
            <a:lvl1pPr>
              <a:defRPr/>
            </a:lvl1pPr>
          </a:lstStyle>
          <a:p>
            <a:r>
              <a:rPr lang="en-US" dirty="0"/>
              <a:t>Title</a:t>
            </a:r>
          </a:p>
        </p:txBody>
      </p:sp>
      <p:sp>
        <p:nvSpPr>
          <p:cNvPr id="15" name="Subtitle">
            <a:extLst>
              <a:ext uri="{FF2B5EF4-FFF2-40B4-BE49-F238E27FC236}">
                <a16:creationId xmlns:a16="http://schemas.microsoft.com/office/drawing/2014/main" id="{FC0004EB-159B-A345-859C-0E83416ED930}"/>
              </a:ext>
            </a:extLst>
          </p:cNvPr>
          <p:cNvSpPr>
            <a:spLocks noGrp="1"/>
          </p:cNvSpPr>
          <p:nvPr>
            <p:ph type="body" sz="quarter" idx="11" hasCustomPrompt="1"/>
          </p:nvPr>
        </p:nvSpPr>
        <p:spPr>
          <a:xfrm>
            <a:off x="762000" y="1024235"/>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6" name="Slide Number Placeholder 5">
            <a:extLst>
              <a:ext uri="{FF2B5EF4-FFF2-40B4-BE49-F238E27FC236}">
                <a16:creationId xmlns:a16="http://schemas.microsoft.com/office/drawing/2014/main" id="{0A9C1380-E61D-4D70-B7A9-EA2CA56D1441}"/>
              </a:ext>
            </a:extLst>
          </p:cNvPr>
          <p:cNvSpPr>
            <a:spLocks noGrp="1"/>
          </p:cNvSpPr>
          <p:nvPr>
            <p:ph type="sldNum" sz="quarter" idx="14"/>
          </p:nvPr>
        </p:nvSpPr>
        <p:spPr/>
        <p:txBody>
          <a:bodyPr/>
          <a:lstStyle/>
          <a:p>
            <a:fld id="{345D60D9-5372-5F40-9443-0F9AE5BDC3C8}" type="slidenum">
              <a:rPr lang="en-US" smtClean="0"/>
              <a:pPr/>
              <a:t>‹#›</a:t>
            </a:fld>
            <a:endParaRPr lang="en-US" dirty="0"/>
          </a:p>
        </p:txBody>
      </p:sp>
      <p:sp>
        <p:nvSpPr>
          <p:cNvPr id="5" name="Footer Placeholder 4">
            <a:extLst>
              <a:ext uri="{FF2B5EF4-FFF2-40B4-BE49-F238E27FC236}">
                <a16:creationId xmlns:a16="http://schemas.microsoft.com/office/drawing/2014/main" id="{947ED885-1287-4046-BFFE-E5DEC702C7AE}"/>
              </a:ext>
            </a:extLst>
          </p:cNvPr>
          <p:cNvSpPr>
            <a:spLocks noGrp="1"/>
          </p:cNvSpPr>
          <p:nvPr>
            <p:ph type="ftr" sz="quarter" idx="13"/>
          </p:nvPr>
        </p:nvSpPr>
        <p:spPr/>
        <p:txBody>
          <a:bodyPr/>
          <a:lstStyle/>
          <a:p>
            <a:r>
              <a:rPr lang="en-US"/>
              <a:t>Copyright © 2023, Oracle and/or its affiliates  |  Confidential: Internal/Restricted/Highly Restricted</a:t>
            </a:r>
            <a:endParaRPr lang="en-US" dirty="0"/>
          </a:p>
        </p:txBody>
      </p:sp>
      <p:sp>
        <p:nvSpPr>
          <p:cNvPr id="3" name="Date Placeholder 2">
            <a:extLst>
              <a:ext uri="{FF2B5EF4-FFF2-40B4-BE49-F238E27FC236}">
                <a16:creationId xmlns:a16="http://schemas.microsoft.com/office/drawing/2014/main" id="{56526A55-50C7-43D1-9A4E-DE6E31578685}"/>
              </a:ext>
            </a:extLst>
          </p:cNvPr>
          <p:cNvSpPr>
            <a:spLocks noGrp="1"/>
          </p:cNvSpPr>
          <p:nvPr>
            <p:ph type="dt" sz="half" idx="12"/>
          </p:nvPr>
        </p:nvSpPr>
        <p:spPr/>
        <p:txBody>
          <a:bodyPr/>
          <a:lstStyle/>
          <a:p>
            <a:r>
              <a:rPr lang="en-US"/>
              <a:t>[Date]</a:t>
            </a:r>
            <a:endParaRPr lang="en-US" dirty="0"/>
          </a:p>
        </p:txBody>
      </p:sp>
    </p:spTree>
    <p:extLst>
      <p:ext uri="{BB962C8B-B14F-4D97-AF65-F5344CB8AC3E}">
        <p14:creationId xmlns:p14="http://schemas.microsoft.com/office/powerpoint/2010/main" val="1296261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Dark - Title/Subtitle">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471FF06-338B-46FE-B4FE-F72B7ABAED7F}"/>
              </a:ext>
            </a:extLst>
          </p:cNvPr>
          <p:cNvSpPr>
            <a:spLocks noGrp="1"/>
          </p:cNvSpPr>
          <p:nvPr>
            <p:ph type="title" hasCustomPrompt="1"/>
          </p:nvPr>
        </p:nvSpPr>
        <p:spPr/>
        <p:txBody>
          <a:bodyPr/>
          <a:lstStyle>
            <a:lvl1pPr>
              <a:defRPr/>
            </a:lvl1pPr>
          </a:lstStyle>
          <a:p>
            <a:r>
              <a:rPr lang="en-US" dirty="0"/>
              <a:t>Title</a:t>
            </a:r>
          </a:p>
        </p:txBody>
      </p:sp>
      <p:sp>
        <p:nvSpPr>
          <p:cNvPr id="15" name="Subtitle">
            <a:extLst>
              <a:ext uri="{FF2B5EF4-FFF2-40B4-BE49-F238E27FC236}">
                <a16:creationId xmlns:a16="http://schemas.microsoft.com/office/drawing/2014/main" id="{FC0004EB-159B-A345-859C-0E83416ED930}"/>
              </a:ext>
            </a:extLst>
          </p:cNvPr>
          <p:cNvSpPr>
            <a:spLocks noGrp="1"/>
          </p:cNvSpPr>
          <p:nvPr>
            <p:ph type="body" sz="quarter" idx="11" hasCustomPrompt="1"/>
          </p:nvPr>
        </p:nvSpPr>
        <p:spPr>
          <a:xfrm>
            <a:off x="762000" y="1014984"/>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6" name="Slide Number Placeholder 5">
            <a:extLst>
              <a:ext uri="{FF2B5EF4-FFF2-40B4-BE49-F238E27FC236}">
                <a16:creationId xmlns:a16="http://schemas.microsoft.com/office/drawing/2014/main" id="{2C1326A2-CE99-456C-A450-2DC676458CDB}"/>
              </a:ext>
            </a:extLst>
          </p:cNvPr>
          <p:cNvSpPr>
            <a:spLocks noGrp="1"/>
          </p:cNvSpPr>
          <p:nvPr>
            <p:ph type="sldNum" sz="quarter" idx="14"/>
          </p:nvPr>
        </p:nvSpPr>
        <p:spPr/>
        <p:txBody>
          <a:bodyPr/>
          <a:lstStyle/>
          <a:p>
            <a:fld id="{345D60D9-5372-5F40-9443-0F9AE5BDC3C8}" type="slidenum">
              <a:rPr lang="en-US" smtClean="0"/>
              <a:pPr/>
              <a:t>‹#›</a:t>
            </a:fld>
            <a:endParaRPr lang="en-US" dirty="0"/>
          </a:p>
        </p:txBody>
      </p:sp>
      <p:sp>
        <p:nvSpPr>
          <p:cNvPr id="5" name="Footer Placeholder 4">
            <a:extLst>
              <a:ext uri="{FF2B5EF4-FFF2-40B4-BE49-F238E27FC236}">
                <a16:creationId xmlns:a16="http://schemas.microsoft.com/office/drawing/2014/main" id="{A47ABD9F-CF7B-4739-A09B-21C74EE3D7DA}"/>
              </a:ext>
            </a:extLst>
          </p:cNvPr>
          <p:cNvSpPr>
            <a:spLocks noGrp="1"/>
          </p:cNvSpPr>
          <p:nvPr>
            <p:ph type="ftr" sz="quarter" idx="13"/>
          </p:nvPr>
        </p:nvSpPr>
        <p:spPr/>
        <p:txBody>
          <a:bodyPr/>
          <a:lstStyle/>
          <a:p>
            <a:r>
              <a:rPr lang="en-US"/>
              <a:t>Copyright © 2023, Oracle and/or its affiliates  |  Confidential: Internal/Restricted/Highly Restricted</a:t>
            </a:r>
            <a:endParaRPr lang="en-US" dirty="0"/>
          </a:p>
        </p:txBody>
      </p:sp>
      <p:sp>
        <p:nvSpPr>
          <p:cNvPr id="3" name="Date Placeholder 2">
            <a:extLst>
              <a:ext uri="{FF2B5EF4-FFF2-40B4-BE49-F238E27FC236}">
                <a16:creationId xmlns:a16="http://schemas.microsoft.com/office/drawing/2014/main" id="{5159E3D4-8DE9-4EE7-AF46-396CA0361B33}"/>
              </a:ext>
            </a:extLst>
          </p:cNvPr>
          <p:cNvSpPr>
            <a:spLocks noGrp="1"/>
          </p:cNvSpPr>
          <p:nvPr>
            <p:ph type="dt" sz="half" idx="12"/>
          </p:nvPr>
        </p:nvSpPr>
        <p:spPr/>
        <p:txBody>
          <a:bodyPr/>
          <a:lstStyle/>
          <a:p>
            <a:r>
              <a:rPr lang="en-US"/>
              <a:t>[Date]</a:t>
            </a:r>
            <a:endParaRPr lang="en-US" dirty="0"/>
          </a:p>
        </p:txBody>
      </p:sp>
    </p:spTree>
    <p:extLst>
      <p:ext uri="{BB962C8B-B14F-4D97-AF65-F5344CB8AC3E}">
        <p14:creationId xmlns:p14="http://schemas.microsoft.com/office/powerpoint/2010/main" val="3256955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Light - Safe harbor_Pillar">
    <p:bg>
      <p:bgPr>
        <a:solidFill>
          <a:schemeClr val="bg2"/>
        </a:solidFill>
        <a:effectLst/>
      </p:bgPr>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57605915-A98A-1144-8EED-9444C9D7235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a:xfrm>
            <a:off x="0" y="-25134"/>
            <a:ext cx="12192000" cy="194294"/>
          </a:xfrm>
          <a:prstGeom prst="rect">
            <a:avLst/>
          </a:prstGeom>
        </p:spPr>
      </p:pic>
      <p:sp>
        <p:nvSpPr>
          <p:cNvPr id="3" name="Title 2">
            <a:extLst>
              <a:ext uri="{FF2B5EF4-FFF2-40B4-BE49-F238E27FC236}">
                <a16:creationId xmlns:a16="http://schemas.microsoft.com/office/drawing/2014/main" id="{51E051E1-71EC-4D3F-847F-0BC7D691C8EC}"/>
              </a:ext>
            </a:extLst>
          </p:cNvPr>
          <p:cNvSpPr>
            <a:spLocks noGrp="1"/>
          </p:cNvSpPr>
          <p:nvPr>
            <p:ph type="title" hasCustomPrompt="1"/>
          </p:nvPr>
        </p:nvSpPr>
        <p:spPr/>
        <p:txBody>
          <a:bodyPr/>
          <a:lstStyle/>
          <a:p>
            <a:r>
              <a:rPr lang="en-US" dirty="0"/>
              <a:t>Safe harbor statement</a:t>
            </a:r>
          </a:p>
        </p:txBody>
      </p:sp>
      <p:sp>
        <p:nvSpPr>
          <p:cNvPr id="10" name="Rectangle 9">
            <a:extLst>
              <a:ext uri="{FF2B5EF4-FFF2-40B4-BE49-F238E27FC236}">
                <a16:creationId xmlns:a16="http://schemas.microsoft.com/office/drawing/2014/main" id="{D83A1D03-5992-4722-83A9-AE5F71E76267}"/>
              </a:ext>
              <a:ext uri="{C183D7F6-B498-43B3-948B-1728B52AA6E4}">
                <adec:decorative xmlns:adec="http://schemas.microsoft.com/office/drawing/2017/decorative" val="1"/>
              </a:ext>
            </a:extLst>
          </p:cNvPr>
          <p:cNvSpPr/>
          <p:nvPr userDrawn="1"/>
        </p:nvSpPr>
        <p:spPr>
          <a:xfrm>
            <a:off x="762000" y="1389381"/>
            <a:ext cx="301752" cy="45719"/>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B88F1C8-B2B7-4391-AA71-B32B3F91D2B2}"/>
              </a:ext>
            </a:extLst>
          </p:cNvPr>
          <p:cNvSpPr/>
          <p:nvPr userDrawn="1"/>
        </p:nvSpPr>
        <p:spPr>
          <a:xfrm>
            <a:off x="762001" y="1951672"/>
            <a:ext cx="5957976" cy="2240678"/>
          </a:xfrm>
          <a:prstGeom prst="rect">
            <a:avLst/>
          </a:prstGeom>
        </p:spPr>
        <p:txBody>
          <a:bodyPr wrap="square" lIns="0">
            <a:spAutoFit/>
          </a:bodyPr>
          <a:lstStyle/>
          <a:p>
            <a:pPr>
              <a:lnSpc>
                <a:spcPts val="2120"/>
              </a:lnSpc>
              <a:spcAft>
                <a:spcPts val="0"/>
              </a:spcAft>
            </a:pPr>
            <a:r>
              <a:rPr lang="en-US" sz="1600" b="0" i="0" dirty="0">
                <a:solidFill>
                  <a:schemeClr val="tx1"/>
                </a:solidFill>
                <a:latin typeface="Oracle Sans Light" panose="020B0403020204020204" pitchFamily="34" charset="0"/>
                <a:cs typeface="Oracle Sans Light" panose="020B0403020204020204" pitchFamily="34" charset="0"/>
              </a:rPr>
              <a:t>The following is intended to outline our general product direction. It is intended for information purposes only, and may not be incorporated into any contract. It is not a commitment to deliver any material, code, or functionality, and should not be relied</a:t>
            </a:r>
            <a:br>
              <a:rPr lang="en-US" sz="1600" b="0" i="0" dirty="0">
                <a:solidFill>
                  <a:schemeClr val="tx1"/>
                </a:solidFill>
                <a:latin typeface="Oracle Sans Light" panose="020B0403020204020204" pitchFamily="34" charset="0"/>
                <a:cs typeface="Oracle Sans Light" panose="020B0403020204020204" pitchFamily="34" charset="0"/>
              </a:rPr>
            </a:br>
            <a:r>
              <a:rPr lang="en-US" sz="1600" b="0" i="0" dirty="0">
                <a:solidFill>
                  <a:schemeClr val="tx1"/>
                </a:solidFill>
                <a:latin typeface="Oracle Sans Light" panose="020B0403020204020204" pitchFamily="34" charset="0"/>
                <a:cs typeface="Oracle Sans Light" panose="020B0403020204020204" pitchFamily="34" charset="0"/>
              </a:rPr>
              <a:t>upon in making purchasing decisions. The development, release, timing, and pricing of any features or functionality described for Oracle’s products may change and remains at the sole discretion of Oracle Corporation.</a:t>
            </a:r>
          </a:p>
        </p:txBody>
      </p:sp>
      <p:sp>
        <p:nvSpPr>
          <p:cNvPr id="16" name="Slide Number Placeholder 7">
            <a:extLst>
              <a:ext uri="{FF2B5EF4-FFF2-40B4-BE49-F238E27FC236}">
                <a16:creationId xmlns:a16="http://schemas.microsoft.com/office/drawing/2014/main" id="{B241CCCC-EA97-6742-BF3D-7A86426E8A5F}"/>
              </a:ext>
            </a:extLst>
          </p:cNvPr>
          <p:cNvSpPr>
            <a:spLocks noGrp="1"/>
          </p:cNvSpPr>
          <p:nvPr>
            <p:ph type="sldNum" sz="quarter" idx="12"/>
          </p:nvPr>
        </p:nvSpPr>
        <p:spPr>
          <a:xfrm>
            <a:off x="762000" y="6435235"/>
            <a:ext cx="365760" cy="365760"/>
          </a:xfrm>
        </p:spPr>
        <p:txBody>
          <a:bodyPr/>
          <a:lstStyle/>
          <a:p>
            <a:fld id="{345D60D9-5372-5F40-9443-0F9AE5BDC3C8}" type="slidenum">
              <a:rPr lang="en-US" smtClean="0"/>
              <a:pPr/>
              <a:t>‹#›</a:t>
            </a:fld>
            <a:endParaRPr lang="en-US" dirty="0"/>
          </a:p>
        </p:txBody>
      </p:sp>
      <p:sp>
        <p:nvSpPr>
          <p:cNvPr id="12" name="Footer Placeholder 4">
            <a:extLst>
              <a:ext uri="{FF2B5EF4-FFF2-40B4-BE49-F238E27FC236}">
                <a16:creationId xmlns:a16="http://schemas.microsoft.com/office/drawing/2014/main" id="{19266FB9-CF65-F948-8DDE-9A86339B6C7B}"/>
              </a:ext>
            </a:extLst>
          </p:cNvPr>
          <p:cNvSpPr>
            <a:spLocks noGrp="1"/>
          </p:cNvSpPr>
          <p:nvPr>
            <p:ph type="ftr" sz="quarter" idx="11"/>
          </p:nvPr>
        </p:nvSpPr>
        <p:spPr>
          <a:xfrm>
            <a:off x="1127759" y="6435553"/>
            <a:ext cx="5745379" cy="365125"/>
          </a:xfrm>
        </p:spPr>
        <p:txBody>
          <a:bodyPr/>
          <a:lstStyle/>
          <a:p>
            <a:r>
              <a:rPr lang="en-US"/>
              <a:t>Copyright © 2023, Oracle and/or its affiliates  |  Confidential: Internal/Restricted/Highly Restricted</a:t>
            </a:r>
            <a:endParaRPr lang="en-US" dirty="0"/>
          </a:p>
        </p:txBody>
      </p:sp>
      <p:sp>
        <p:nvSpPr>
          <p:cNvPr id="9" name="Date Placeholder 2">
            <a:extLst>
              <a:ext uri="{FF2B5EF4-FFF2-40B4-BE49-F238E27FC236}">
                <a16:creationId xmlns:a16="http://schemas.microsoft.com/office/drawing/2014/main" id="{7A9CB709-59EB-5E4D-ADE9-014D4AB90E35}"/>
              </a:ext>
            </a:extLst>
          </p:cNvPr>
          <p:cNvSpPr>
            <a:spLocks noGrp="1"/>
          </p:cNvSpPr>
          <p:nvPr>
            <p:ph type="dt" sz="half" idx="10"/>
          </p:nvPr>
        </p:nvSpPr>
        <p:spPr>
          <a:xfrm>
            <a:off x="6873138" y="6437179"/>
            <a:ext cx="2743200" cy="363500"/>
          </a:xfrm>
        </p:spPr>
        <p:txBody>
          <a:bodyPr/>
          <a:lstStyle/>
          <a:p>
            <a:r>
              <a:rPr lang="en-US"/>
              <a:t>[Date]</a:t>
            </a:r>
            <a:endParaRPr lang="en-US" dirty="0"/>
          </a:p>
        </p:txBody>
      </p:sp>
    </p:spTree>
    <p:extLst>
      <p:ext uri="{BB962C8B-B14F-4D97-AF65-F5344CB8AC3E}">
        <p14:creationId xmlns:p14="http://schemas.microsoft.com/office/powerpoint/2010/main" val="4051095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4="http://schemas.microsoft.com/office/drawing/2010/main" xmlns:p15="http://schemas.microsoft.com/office/powerpoint/2012/main">
      <p:transition spd="med">
        <p:fade/>
      </p:transition>
    </mc:Fallback>
  </mc:AlternateConten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Picture_Logo+2 Partners_Pillar">
    <p:bg>
      <p:bgPr>
        <a:solidFill>
          <a:schemeClr val="bg2"/>
        </a:solidFill>
        <a:effectLst/>
      </p:bgPr>
    </p:bg>
    <p:spTree>
      <p:nvGrpSpPr>
        <p:cNvPr id="1" name=""/>
        <p:cNvGrpSpPr/>
        <p:nvPr/>
      </p:nvGrpSpPr>
      <p:grpSpPr>
        <a:xfrm>
          <a:off x="0" y="0"/>
          <a:ext cx="0" cy="0"/>
          <a:chOff x="0" y="0"/>
          <a:chExt cx="0" cy="0"/>
        </a:xfrm>
      </p:grpSpPr>
      <p:sp>
        <p:nvSpPr>
          <p:cNvPr id="42" name="Oracle Logo">
            <a:extLst>
              <a:ext uri="{FF2B5EF4-FFF2-40B4-BE49-F238E27FC236}">
                <a16:creationId xmlns:a16="http://schemas.microsoft.com/office/drawing/2014/main" id="{E142082D-1624-4420-A0F5-70497A6685A2}"/>
              </a:ext>
            </a:extLst>
          </p:cNvPr>
          <p:cNvSpPr/>
          <p:nvPr/>
        </p:nvSpPr>
        <p:spPr>
          <a:xfrm>
            <a:off x="761994" y="1130946"/>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16" name="Plus Sign">
            <a:extLst>
              <a:ext uri="{FF2B5EF4-FFF2-40B4-BE49-F238E27FC236}">
                <a16:creationId xmlns:a16="http://schemas.microsoft.com/office/drawing/2014/main" id="{78666C99-5EC8-364F-897B-A036BA33F47F}"/>
              </a:ext>
            </a:extLst>
          </p:cNvPr>
          <p:cNvSpPr txBox="1"/>
          <p:nvPr userDrawn="1"/>
        </p:nvSpPr>
        <p:spPr>
          <a:xfrm>
            <a:off x="1983598" y="988684"/>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8" name="Content Placeholder 7">
            <a:extLst>
              <a:ext uri="{FF2B5EF4-FFF2-40B4-BE49-F238E27FC236}">
                <a16:creationId xmlns:a16="http://schemas.microsoft.com/office/drawing/2014/main" id="{5D7ADE42-06D7-404B-9BF3-5B9ECFFB9C31}"/>
              </a:ext>
            </a:extLst>
          </p:cNvPr>
          <p:cNvSpPr>
            <a:spLocks noGrp="1"/>
          </p:cNvSpPr>
          <p:nvPr>
            <p:ph sz="quarter" idx="28" hasCustomPrompt="1"/>
          </p:nvPr>
        </p:nvSpPr>
        <p:spPr>
          <a:xfrm>
            <a:off x="2451100" y="946150"/>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31" name="Plus Sign">
            <a:extLst>
              <a:ext uri="{FF2B5EF4-FFF2-40B4-BE49-F238E27FC236}">
                <a16:creationId xmlns:a16="http://schemas.microsoft.com/office/drawing/2014/main" id="{266FAC66-306B-074A-98EB-E97DC7AB573D}"/>
              </a:ext>
            </a:extLst>
          </p:cNvPr>
          <p:cNvSpPr txBox="1"/>
          <p:nvPr userDrawn="1"/>
        </p:nvSpPr>
        <p:spPr>
          <a:xfrm>
            <a:off x="3808218" y="988684"/>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22" name="Content Placeholder 7">
            <a:extLst>
              <a:ext uri="{FF2B5EF4-FFF2-40B4-BE49-F238E27FC236}">
                <a16:creationId xmlns:a16="http://schemas.microsoft.com/office/drawing/2014/main" id="{B055D7E2-19E5-4ECB-8AAE-6E93D2FF74B9}"/>
              </a:ext>
            </a:extLst>
          </p:cNvPr>
          <p:cNvSpPr>
            <a:spLocks noGrp="1"/>
          </p:cNvSpPr>
          <p:nvPr>
            <p:ph sz="quarter" idx="29" hasCustomPrompt="1"/>
          </p:nvPr>
        </p:nvSpPr>
        <p:spPr>
          <a:xfrm>
            <a:off x="4270375" y="946150"/>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5" name="Title 4">
            <a:extLst>
              <a:ext uri="{FF2B5EF4-FFF2-40B4-BE49-F238E27FC236}">
                <a16:creationId xmlns:a16="http://schemas.microsoft.com/office/drawing/2014/main" id="{D4E3A5EA-B23E-4E6B-81A8-8E4BFCFCE737}"/>
              </a:ext>
            </a:extLst>
          </p:cNvPr>
          <p:cNvSpPr>
            <a:spLocks noGrp="1"/>
          </p:cNvSpPr>
          <p:nvPr>
            <p:ph type="title" hasCustomPrompt="1"/>
          </p:nvPr>
        </p:nvSpPr>
        <p:spPr>
          <a:xfrm>
            <a:off x="762051" y="1613848"/>
            <a:ext cx="4758468" cy="822960"/>
          </a:xfrm>
          <a:noFill/>
        </p:spPr>
        <p:txBody>
          <a:bodyPr vert="horz" lIns="0" tIns="0" rIns="0" bIns="0" rtlCol="0" anchor="b">
            <a:noAutofit/>
          </a:bodyPr>
          <a:lstStyle>
            <a:lvl1pPr>
              <a:defRPr lang="en-US" sz="2000">
                <a:solidFill>
                  <a:schemeClr val="accent6"/>
                </a:solidFill>
                <a:latin typeface="Oracle Sans" panose="020B0503020204020204" pitchFamily="34" charset="0"/>
                <a:cs typeface="Oracle Sans" panose="020B0503020204020204" pitchFamily="34" charset="0"/>
              </a:defRPr>
            </a:lvl1pPr>
          </a:lstStyle>
          <a:p>
            <a:pPr lvl="0"/>
            <a:r>
              <a:rPr lang="en-US" dirty="0"/>
              <a:t>Click to edit title text styles</a:t>
            </a:r>
          </a:p>
        </p:txBody>
      </p:sp>
      <p:sp>
        <p:nvSpPr>
          <p:cNvPr id="25" name="Text Placeholder 21">
            <a:extLst>
              <a:ext uri="{FF2B5EF4-FFF2-40B4-BE49-F238E27FC236}">
                <a16:creationId xmlns:a16="http://schemas.microsoft.com/office/drawing/2014/main" id="{F3C4DAF9-9F03-1E49-8D77-D31CF9B39247}"/>
              </a:ext>
            </a:extLst>
          </p:cNvPr>
          <p:cNvSpPr>
            <a:spLocks noGrp="1"/>
          </p:cNvSpPr>
          <p:nvPr>
            <p:ph type="body" sz="quarter" idx="14" hasCustomPrompt="1"/>
          </p:nvPr>
        </p:nvSpPr>
        <p:spPr>
          <a:xfrm>
            <a:off x="761995" y="2740669"/>
            <a:ext cx="4762532" cy="614174"/>
          </a:xfrm>
          <a:prstGeom prst="rect">
            <a:avLst/>
          </a:prstGeom>
        </p:spPr>
        <p:txBody>
          <a:bodyPr lIns="0" tIns="0" rIns="0" bIns="0" anchor="b"/>
          <a:lstStyle>
            <a:lvl1pPr algn="l">
              <a:defRPr sz="3600" b="1" i="0">
                <a:solidFill>
                  <a:schemeClr val="accent3"/>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26" name="Text Placeholder 21">
            <a:extLst>
              <a:ext uri="{FF2B5EF4-FFF2-40B4-BE49-F238E27FC236}">
                <a16:creationId xmlns:a16="http://schemas.microsoft.com/office/drawing/2014/main" id="{DEACAA10-CC32-5943-A0D6-EE967BFD0A15}"/>
              </a:ext>
            </a:extLst>
          </p:cNvPr>
          <p:cNvSpPr>
            <a:spLocks noGrp="1"/>
          </p:cNvSpPr>
          <p:nvPr>
            <p:ph type="body" sz="quarter" idx="15" hasCustomPrompt="1"/>
          </p:nvPr>
        </p:nvSpPr>
        <p:spPr>
          <a:xfrm>
            <a:off x="761995" y="3350963"/>
            <a:ext cx="4762532" cy="373897"/>
          </a:xfrm>
          <a:prstGeom prst="rect">
            <a:avLst/>
          </a:prstGeom>
        </p:spPr>
        <p:txBody>
          <a:bodyPr lIns="0" tIns="0" rIns="0" bIns="0"/>
          <a:lstStyle>
            <a:lvl1pPr algn="l">
              <a:defRPr sz="1400" b="0" i="0">
                <a:solidFill>
                  <a:schemeClr val="tx2"/>
                </a:solidFill>
                <a:latin typeface="+mn-lt"/>
                <a:cs typeface="Oracle Sans Light" panose="020B0403020204020204" pitchFamily="34" charset="0"/>
              </a:defRPr>
            </a:lvl1pPr>
          </a:lstStyle>
          <a:p>
            <a:pPr lvl="0"/>
            <a:r>
              <a:rPr lang="en-GB" dirty="0"/>
              <a:t>Text under stat goes here</a:t>
            </a:r>
            <a:endParaRPr lang="en-US" dirty="0"/>
          </a:p>
        </p:txBody>
      </p:sp>
      <p:sp>
        <p:nvSpPr>
          <p:cNvPr id="27" name="Text Placeholder 21">
            <a:extLst>
              <a:ext uri="{FF2B5EF4-FFF2-40B4-BE49-F238E27FC236}">
                <a16:creationId xmlns:a16="http://schemas.microsoft.com/office/drawing/2014/main" id="{1D8022D7-7490-D44F-A545-066736880B3B}"/>
              </a:ext>
            </a:extLst>
          </p:cNvPr>
          <p:cNvSpPr>
            <a:spLocks noGrp="1"/>
          </p:cNvSpPr>
          <p:nvPr>
            <p:ph type="body" sz="quarter" idx="16" hasCustomPrompt="1"/>
          </p:nvPr>
        </p:nvSpPr>
        <p:spPr>
          <a:xfrm>
            <a:off x="761995" y="3861015"/>
            <a:ext cx="4762532" cy="614174"/>
          </a:xfrm>
          <a:prstGeom prst="rect">
            <a:avLst/>
          </a:prstGeom>
        </p:spPr>
        <p:txBody>
          <a:bodyPr lIns="0" tIns="0" rIns="0" bIns="0" anchor="b"/>
          <a:lstStyle>
            <a:lvl1pPr algn="l">
              <a:defRPr sz="3600" b="1" i="0">
                <a:solidFill>
                  <a:schemeClr val="accent3"/>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28" name="Text Placeholder 21">
            <a:extLst>
              <a:ext uri="{FF2B5EF4-FFF2-40B4-BE49-F238E27FC236}">
                <a16:creationId xmlns:a16="http://schemas.microsoft.com/office/drawing/2014/main" id="{3F6EA513-1C8E-F040-A09A-73F6DCD76B14}"/>
              </a:ext>
            </a:extLst>
          </p:cNvPr>
          <p:cNvSpPr>
            <a:spLocks noGrp="1"/>
          </p:cNvSpPr>
          <p:nvPr>
            <p:ph type="body" sz="quarter" idx="17" hasCustomPrompt="1"/>
          </p:nvPr>
        </p:nvSpPr>
        <p:spPr>
          <a:xfrm>
            <a:off x="761995" y="4495211"/>
            <a:ext cx="4762532" cy="373897"/>
          </a:xfrm>
          <a:prstGeom prst="rect">
            <a:avLst/>
          </a:prstGeom>
        </p:spPr>
        <p:txBody>
          <a:bodyPr lIns="0" tIns="0" rIns="0" bIns="0"/>
          <a:lstStyle>
            <a:lvl1pPr algn="l">
              <a:defRPr sz="1400" b="0" i="0">
                <a:solidFill>
                  <a:schemeClr val="tx2"/>
                </a:solidFill>
                <a:latin typeface="+mn-lt"/>
                <a:cs typeface="Oracle Sans Light" panose="020B0403020204020204" pitchFamily="34" charset="0"/>
              </a:defRPr>
            </a:lvl1pPr>
          </a:lstStyle>
          <a:p>
            <a:pPr lvl="0"/>
            <a:r>
              <a:rPr lang="en-GB" dirty="0"/>
              <a:t>Text under stat goes here</a:t>
            </a:r>
            <a:endParaRPr lang="en-US" dirty="0"/>
          </a:p>
        </p:txBody>
      </p:sp>
      <p:sp>
        <p:nvSpPr>
          <p:cNvPr id="29" name="Text Placeholder 21">
            <a:extLst>
              <a:ext uri="{FF2B5EF4-FFF2-40B4-BE49-F238E27FC236}">
                <a16:creationId xmlns:a16="http://schemas.microsoft.com/office/drawing/2014/main" id="{33EE5F71-64FB-D04C-8963-7EAB2CB90D90}"/>
              </a:ext>
            </a:extLst>
          </p:cNvPr>
          <p:cNvSpPr>
            <a:spLocks noGrp="1"/>
          </p:cNvSpPr>
          <p:nvPr>
            <p:ph type="body" sz="quarter" idx="18" hasCustomPrompt="1"/>
          </p:nvPr>
        </p:nvSpPr>
        <p:spPr>
          <a:xfrm>
            <a:off x="761995" y="4989599"/>
            <a:ext cx="4762532" cy="614174"/>
          </a:xfrm>
          <a:prstGeom prst="rect">
            <a:avLst/>
          </a:prstGeom>
        </p:spPr>
        <p:txBody>
          <a:bodyPr lIns="0" tIns="0" rIns="0" bIns="0" anchor="b"/>
          <a:lstStyle>
            <a:lvl1pPr algn="l">
              <a:defRPr sz="3600" b="1" i="0">
                <a:solidFill>
                  <a:schemeClr val="accent3"/>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0" name="Text Placeholder 21">
            <a:extLst>
              <a:ext uri="{FF2B5EF4-FFF2-40B4-BE49-F238E27FC236}">
                <a16:creationId xmlns:a16="http://schemas.microsoft.com/office/drawing/2014/main" id="{0E203719-C6E4-B84B-97A9-09C6C8019E07}"/>
              </a:ext>
            </a:extLst>
          </p:cNvPr>
          <p:cNvSpPr>
            <a:spLocks noGrp="1"/>
          </p:cNvSpPr>
          <p:nvPr>
            <p:ph type="body" sz="quarter" idx="19" hasCustomPrompt="1"/>
          </p:nvPr>
        </p:nvSpPr>
        <p:spPr>
          <a:xfrm>
            <a:off x="761995" y="5634729"/>
            <a:ext cx="4762532" cy="373897"/>
          </a:xfrm>
          <a:prstGeom prst="rect">
            <a:avLst/>
          </a:prstGeom>
        </p:spPr>
        <p:txBody>
          <a:bodyPr lIns="0" tIns="0" rIns="0" bIns="0"/>
          <a:lstStyle>
            <a:lvl1pPr algn="l">
              <a:defRPr sz="1400" b="0" i="0">
                <a:solidFill>
                  <a:schemeClr val="tx2"/>
                </a:solidFill>
                <a:latin typeface="+mn-lt"/>
                <a:cs typeface="Oracle Sans Light" panose="020B0403020204020204" pitchFamily="34" charset="0"/>
              </a:defRPr>
            </a:lvl1pPr>
          </a:lstStyle>
          <a:p>
            <a:pPr lvl="0"/>
            <a:r>
              <a:rPr lang="en-GB" dirty="0"/>
              <a:t>Text under stat goes here</a:t>
            </a:r>
            <a:endParaRPr lang="en-US" dirty="0"/>
          </a:p>
        </p:txBody>
      </p:sp>
      <p:sp>
        <p:nvSpPr>
          <p:cNvPr id="18" name="Picture Placeholder 17">
            <a:extLst>
              <a:ext uri="{FF2B5EF4-FFF2-40B4-BE49-F238E27FC236}">
                <a16:creationId xmlns:a16="http://schemas.microsoft.com/office/drawing/2014/main" id="{BB55E146-CDC2-714E-AEDA-21D37E508E28}"/>
              </a:ext>
            </a:extLst>
          </p:cNvPr>
          <p:cNvSpPr>
            <a:spLocks noGrp="1"/>
          </p:cNvSpPr>
          <p:nvPr>
            <p:ph type="pic" sz="quarter" idx="11"/>
          </p:nvPr>
        </p:nvSpPr>
        <p:spPr>
          <a:xfrm>
            <a:off x="6096000" y="0"/>
            <a:ext cx="6096000" cy="6858000"/>
          </a:xfrm>
          <a:solidFill>
            <a:schemeClr val="tx1">
              <a:lumMod val="10000"/>
              <a:lumOff val="90000"/>
            </a:schemeClr>
          </a:solidFill>
        </p:spPr>
        <p:txBody>
          <a:bodyPr lIns="72000" tIns="72000" rIns="0"/>
          <a:lstStyle>
            <a:lvl1pPr>
              <a:defRPr sz="1400" b="0" i="0">
                <a:latin typeface="Oracle Sans Light" panose="020B0403020204020204" pitchFamily="34" charset="0"/>
                <a:cs typeface="Oracle Sans Light" panose="020B0403020204020204" pitchFamily="34" charset="0"/>
              </a:defRPr>
            </a:lvl1pPr>
          </a:lstStyle>
          <a:p>
            <a:r>
              <a:rPr lang="en-US"/>
              <a:t>Click icon to add picture</a:t>
            </a:r>
            <a:endParaRPr lang="en-US" dirty="0"/>
          </a:p>
        </p:txBody>
      </p:sp>
      <p:sp>
        <p:nvSpPr>
          <p:cNvPr id="2" name="Date Placeholder 1">
            <a:extLst>
              <a:ext uri="{FF2B5EF4-FFF2-40B4-BE49-F238E27FC236}">
                <a16:creationId xmlns:a16="http://schemas.microsoft.com/office/drawing/2014/main" id="{4BB5BC17-D6CB-4E84-AFC2-0D8CBB0C7201}"/>
              </a:ext>
            </a:extLst>
          </p:cNvPr>
          <p:cNvSpPr>
            <a:spLocks noGrp="1"/>
          </p:cNvSpPr>
          <p:nvPr>
            <p:ph type="dt" sz="half" idx="25"/>
          </p:nvPr>
        </p:nvSpPr>
        <p:spPr/>
        <p:txBody>
          <a:bodyPr/>
          <a:lstStyle/>
          <a:p>
            <a:r>
              <a:rPr lang="en-US"/>
              <a:t>[Date]</a:t>
            </a:r>
            <a:endParaRPr lang="en-US" dirty="0"/>
          </a:p>
        </p:txBody>
      </p:sp>
      <p:sp>
        <p:nvSpPr>
          <p:cNvPr id="3" name="Footer Placeholder 2">
            <a:extLst>
              <a:ext uri="{FF2B5EF4-FFF2-40B4-BE49-F238E27FC236}">
                <a16:creationId xmlns:a16="http://schemas.microsoft.com/office/drawing/2014/main" id="{C38C318C-4E3B-4F74-B6DC-D8DD798089C4}"/>
              </a:ext>
            </a:extLst>
          </p:cNvPr>
          <p:cNvSpPr>
            <a:spLocks noGrp="1"/>
          </p:cNvSpPr>
          <p:nvPr>
            <p:ph type="ftr" sz="quarter" idx="26"/>
          </p:nvPr>
        </p:nvSpPr>
        <p:spPr/>
        <p:txBody>
          <a:bodyPr/>
          <a:lstStyle/>
          <a:p>
            <a:r>
              <a:rPr lang="en-US"/>
              <a:t>Copyright © 2023, Oracle and/or its affiliates  |  Confidential: Internal/Restricted/Highly Restricted</a:t>
            </a:r>
            <a:endParaRPr lang="en-US" dirty="0"/>
          </a:p>
        </p:txBody>
      </p:sp>
      <p:sp>
        <p:nvSpPr>
          <p:cNvPr id="4" name="Slide Number Placeholder 3">
            <a:extLst>
              <a:ext uri="{FF2B5EF4-FFF2-40B4-BE49-F238E27FC236}">
                <a16:creationId xmlns:a16="http://schemas.microsoft.com/office/drawing/2014/main" id="{E61E8CE3-260F-48DF-BA33-417A3ED6D0DD}"/>
              </a:ext>
            </a:extLst>
          </p:cNvPr>
          <p:cNvSpPr>
            <a:spLocks noGrp="1"/>
          </p:cNvSpPr>
          <p:nvPr>
            <p:ph type="sldNum" sz="quarter" idx="27"/>
          </p:nvPr>
        </p:nvSpPr>
        <p:spPr/>
        <p:txBody>
          <a:bodyPr/>
          <a:lstStyle/>
          <a:p>
            <a:fld id="{345D60D9-5372-5F40-9443-0F9AE5BDC3C8}" type="slidenum">
              <a:rPr lang="en-US" smtClean="0"/>
              <a:pPr/>
              <a:t>‹#›</a:t>
            </a:fld>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2743513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4 Icons + Short Copy_Sand_Pilla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2DEF0E-4F72-4EF1-A71E-DECD3948F728}"/>
              </a:ext>
            </a:extLst>
          </p:cNvPr>
          <p:cNvSpPr>
            <a:spLocks noGrp="1"/>
          </p:cNvSpPr>
          <p:nvPr>
            <p:ph type="title" hasCustomPrompt="1"/>
          </p:nvPr>
        </p:nvSpPr>
        <p:spPr/>
        <p:txBody>
          <a:bodyPr/>
          <a:lstStyle/>
          <a:p>
            <a:r>
              <a:rPr lang="en-US" dirty="0"/>
              <a:t>Title</a:t>
            </a:r>
          </a:p>
        </p:txBody>
      </p:sp>
      <p:sp>
        <p:nvSpPr>
          <p:cNvPr id="3" name="Date Placeholder 2">
            <a:extLst>
              <a:ext uri="{FF2B5EF4-FFF2-40B4-BE49-F238E27FC236}">
                <a16:creationId xmlns:a16="http://schemas.microsoft.com/office/drawing/2014/main" id="{55BFD2CF-F5F8-4939-ABDC-FF0D51B30036}"/>
              </a:ext>
            </a:extLst>
          </p:cNvPr>
          <p:cNvSpPr>
            <a:spLocks noGrp="1"/>
          </p:cNvSpPr>
          <p:nvPr>
            <p:ph type="dt" sz="half" idx="50"/>
          </p:nvPr>
        </p:nvSpPr>
        <p:spPr/>
        <p:txBody>
          <a:bodyPr/>
          <a:lstStyle/>
          <a:p>
            <a:r>
              <a:rPr lang="en-US"/>
              <a:t>[Date]</a:t>
            </a:r>
            <a:endParaRPr lang="en-US" dirty="0"/>
          </a:p>
        </p:txBody>
      </p:sp>
      <p:sp>
        <p:nvSpPr>
          <p:cNvPr id="4" name="Footer Placeholder 3">
            <a:extLst>
              <a:ext uri="{FF2B5EF4-FFF2-40B4-BE49-F238E27FC236}">
                <a16:creationId xmlns:a16="http://schemas.microsoft.com/office/drawing/2014/main" id="{D56D94F9-F635-4623-8E23-F4B12EA7A19D}"/>
              </a:ext>
            </a:extLst>
          </p:cNvPr>
          <p:cNvSpPr>
            <a:spLocks noGrp="1"/>
          </p:cNvSpPr>
          <p:nvPr>
            <p:ph type="ftr" sz="quarter" idx="51"/>
          </p:nvPr>
        </p:nvSpPr>
        <p:spPr>
          <a:xfrm>
            <a:off x="1127759" y="6423978"/>
            <a:ext cx="5745379" cy="365125"/>
          </a:xfrm>
          <a:prstGeom prst="rect">
            <a:avLst/>
          </a:prstGeom>
        </p:spPr>
        <p:txBody>
          <a:bodyPr/>
          <a:lstStyle/>
          <a:p>
            <a:r>
              <a:rPr lang="en-US"/>
              <a:t>Copyright © 2025, Oracle and/or its affiliates</a:t>
            </a:r>
            <a:endParaRPr lang="en-US" dirty="0"/>
          </a:p>
        </p:txBody>
      </p:sp>
      <p:sp>
        <p:nvSpPr>
          <p:cNvPr id="5" name="Slide Number Placeholder 4">
            <a:extLst>
              <a:ext uri="{FF2B5EF4-FFF2-40B4-BE49-F238E27FC236}">
                <a16:creationId xmlns:a16="http://schemas.microsoft.com/office/drawing/2014/main" id="{7D75AA11-C9E1-4D0F-84B0-111A70382FCE}"/>
              </a:ext>
            </a:extLst>
          </p:cNvPr>
          <p:cNvSpPr>
            <a:spLocks noGrp="1"/>
          </p:cNvSpPr>
          <p:nvPr>
            <p:ph type="sldNum" sz="quarter" idx="52"/>
          </p:nvPr>
        </p:nvSpPr>
        <p:spPr/>
        <p:txBody>
          <a:bodyPr/>
          <a:lstStyle/>
          <a:p>
            <a:fld id="{345D60D9-5372-5F40-9443-0F9AE5BDC3C8}" type="slidenum">
              <a:rPr lang="en-US" smtClean="0"/>
              <a:pPr/>
              <a:t>‹#›</a:t>
            </a:fld>
            <a:endParaRPr lang="en-US" dirty="0"/>
          </a:p>
        </p:txBody>
      </p:sp>
      <p:sp>
        <p:nvSpPr>
          <p:cNvPr id="73" name="Picture Placeholder 2">
            <a:extLst>
              <a:ext uri="{FF2B5EF4-FFF2-40B4-BE49-F238E27FC236}">
                <a16:creationId xmlns:a16="http://schemas.microsoft.com/office/drawing/2014/main" id="{61AF99FB-F2C0-474B-991F-801E5DC10D79}"/>
              </a:ext>
            </a:extLst>
          </p:cNvPr>
          <p:cNvSpPr>
            <a:spLocks noGrp="1"/>
          </p:cNvSpPr>
          <p:nvPr>
            <p:ph type="pic" sz="quarter" idx="26" hasCustomPrompt="1"/>
          </p:nvPr>
        </p:nvSpPr>
        <p:spPr>
          <a:xfrm>
            <a:off x="1463634" y="2085535"/>
            <a:ext cx="1530305" cy="1372115"/>
          </a:xfrm>
        </p:spPr>
        <p:txBody>
          <a:bodyPr/>
          <a:lstStyle>
            <a:lvl1pPr>
              <a:defRPr sz="1200" b="0" i="0">
                <a:solidFill>
                  <a:schemeClr val="tx2"/>
                </a:solidFill>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74" name="Text Placeholder 21">
            <a:extLst>
              <a:ext uri="{FF2B5EF4-FFF2-40B4-BE49-F238E27FC236}">
                <a16:creationId xmlns:a16="http://schemas.microsoft.com/office/drawing/2014/main" id="{BF1D2C29-80A9-43FD-ABE6-494CAC14E124}"/>
              </a:ext>
            </a:extLst>
          </p:cNvPr>
          <p:cNvSpPr>
            <a:spLocks noGrp="1"/>
          </p:cNvSpPr>
          <p:nvPr>
            <p:ph type="body" sz="quarter" idx="25" hasCustomPrompt="1"/>
          </p:nvPr>
        </p:nvSpPr>
        <p:spPr>
          <a:xfrm>
            <a:off x="1379006" y="3759835"/>
            <a:ext cx="1699867" cy="223895"/>
          </a:xfrm>
          <a:prstGeom prst="rect">
            <a:avLst/>
          </a:prstGeom>
        </p:spPr>
        <p:txBody>
          <a:bodyPr lIns="0" tIns="0" rIns="0" bIns="0"/>
          <a:lstStyle>
            <a:lvl1pPr algn="l">
              <a:lnSpc>
                <a:spcPts val="1880"/>
              </a:lnSpc>
              <a:defRPr sz="1200" b="1" i="0">
                <a:solidFill>
                  <a:schemeClr val="accent5"/>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75" name="Text Placeholder 21">
            <a:extLst>
              <a:ext uri="{FF2B5EF4-FFF2-40B4-BE49-F238E27FC236}">
                <a16:creationId xmlns:a16="http://schemas.microsoft.com/office/drawing/2014/main" id="{B36F55CA-4118-44A7-9150-8046881DE4C6}"/>
              </a:ext>
            </a:extLst>
          </p:cNvPr>
          <p:cNvSpPr>
            <a:spLocks noGrp="1"/>
          </p:cNvSpPr>
          <p:nvPr>
            <p:ph type="body" sz="quarter" idx="24" hasCustomPrompt="1"/>
          </p:nvPr>
        </p:nvSpPr>
        <p:spPr>
          <a:xfrm>
            <a:off x="1379006" y="4081414"/>
            <a:ext cx="1699869" cy="1130291"/>
          </a:xfrm>
          <a:prstGeom prst="rect">
            <a:avLst/>
          </a:prstGeom>
        </p:spPr>
        <p:txBody>
          <a:bodyPr lIns="0" tIns="0" rIns="0" bIns="0"/>
          <a:lstStyle>
            <a:lvl1pPr algn="l">
              <a:lnSpc>
                <a:spcPct val="100000"/>
              </a:lnSpc>
              <a:defRPr sz="105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cxnSp>
        <p:nvCxnSpPr>
          <p:cNvPr id="76" name="Straight Connector 75">
            <a:extLst>
              <a:ext uri="{FF2B5EF4-FFF2-40B4-BE49-F238E27FC236}">
                <a16:creationId xmlns:a16="http://schemas.microsoft.com/office/drawing/2014/main" id="{9D9D2B1E-FF63-466C-8C02-A5FA1BFDD0D9}"/>
              </a:ext>
              <a:ext uri="{C183D7F6-B498-43B3-948B-1728B52AA6E4}">
                <adec:decorative xmlns:adec="http://schemas.microsoft.com/office/drawing/2017/decorative" val="1"/>
              </a:ext>
            </a:extLst>
          </p:cNvPr>
          <p:cNvCxnSpPr>
            <a:cxnSpLocks/>
          </p:cNvCxnSpPr>
          <p:nvPr userDrawn="1"/>
        </p:nvCxnSpPr>
        <p:spPr>
          <a:xfrm>
            <a:off x="3476648" y="1579402"/>
            <a:ext cx="0" cy="4378421"/>
          </a:xfrm>
          <a:prstGeom prst="line">
            <a:avLst/>
          </a:prstGeom>
          <a:ln>
            <a:solidFill>
              <a:srgbClr val="AEA8A2">
                <a:alpha val="50000"/>
              </a:srgbClr>
            </a:solidFill>
          </a:ln>
        </p:spPr>
        <p:style>
          <a:lnRef idx="1">
            <a:schemeClr val="accent1"/>
          </a:lnRef>
          <a:fillRef idx="0">
            <a:schemeClr val="accent1"/>
          </a:fillRef>
          <a:effectRef idx="0">
            <a:schemeClr val="accent1"/>
          </a:effectRef>
          <a:fontRef idx="minor">
            <a:schemeClr val="tx1"/>
          </a:fontRef>
        </p:style>
      </p:cxnSp>
      <p:sp>
        <p:nvSpPr>
          <p:cNvPr id="77" name="Picture Placeholder 2">
            <a:extLst>
              <a:ext uri="{FF2B5EF4-FFF2-40B4-BE49-F238E27FC236}">
                <a16:creationId xmlns:a16="http://schemas.microsoft.com/office/drawing/2014/main" id="{5A2B5265-5F10-40C1-8CFE-E6022C5F38BE}"/>
              </a:ext>
            </a:extLst>
          </p:cNvPr>
          <p:cNvSpPr>
            <a:spLocks noGrp="1"/>
          </p:cNvSpPr>
          <p:nvPr>
            <p:ph type="pic" sz="quarter" idx="27" hasCustomPrompt="1"/>
          </p:nvPr>
        </p:nvSpPr>
        <p:spPr>
          <a:xfrm>
            <a:off x="3947359" y="2085535"/>
            <a:ext cx="1530305" cy="1372115"/>
          </a:xfrm>
        </p:spPr>
        <p:txBody>
          <a:bodyPr/>
          <a:lstStyle>
            <a:lvl1pPr>
              <a:defRPr sz="1200" b="0" i="0">
                <a:solidFill>
                  <a:schemeClr val="tx2"/>
                </a:solidFill>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78" name="Text Placeholder 21">
            <a:extLst>
              <a:ext uri="{FF2B5EF4-FFF2-40B4-BE49-F238E27FC236}">
                <a16:creationId xmlns:a16="http://schemas.microsoft.com/office/drawing/2014/main" id="{29351237-C133-431F-B07F-B067F10FC13F}"/>
              </a:ext>
            </a:extLst>
          </p:cNvPr>
          <p:cNvSpPr>
            <a:spLocks noGrp="1"/>
          </p:cNvSpPr>
          <p:nvPr>
            <p:ph type="body" sz="quarter" idx="28" hasCustomPrompt="1"/>
          </p:nvPr>
        </p:nvSpPr>
        <p:spPr>
          <a:xfrm>
            <a:off x="3862731" y="3759835"/>
            <a:ext cx="1699867" cy="223895"/>
          </a:xfrm>
          <a:prstGeom prst="rect">
            <a:avLst/>
          </a:prstGeom>
        </p:spPr>
        <p:txBody>
          <a:bodyPr lIns="0" tIns="0" rIns="0" bIns="0"/>
          <a:lstStyle>
            <a:lvl1pPr algn="l">
              <a:lnSpc>
                <a:spcPts val="1880"/>
              </a:lnSpc>
              <a:defRPr sz="1200" b="1" i="0">
                <a:solidFill>
                  <a:schemeClr val="accent5"/>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79" name="Text Placeholder 21">
            <a:extLst>
              <a:ext uri="{FF2B5EF4-FFF2-40B4-BE49-F238E27FC236}">
                <a16:creationId xmlns:a16="http://schemas.microsoft.com/office/drawing/2014/main" id="{FB7131A0-4A10-437D-BCD1-7A47D4BCD9E9}"/>
              </a:ext>
            </a:extLst>
          </p:cNvPr>
          <p:cNvSpPr>
            <a:spLocks noGrp="1"/>
          </p:cNvSpPr>
          <p:nvPr>
            <p:ph type="body" sz="quarter" idx="29" hasCustomPrompt="1"/>
          </p:nvPr>
        </p:nvSpPr>
        <p:spPr>
          <a:xfrm>
            <a:off x="3862731" y="4081414"/>
            <a:ext cx="1699869" cy="1130291"/>
          </a:xfrm>
          <a:prstGeom prst="rect">
            <a:avLst/>
          </a:prstGeom>
        </p:spPr>
        <p:txBody>
          <a:bodyPr lIns="0" tIns="0" rIns="0" bIns="0"/>
          <a:lstStyle>
            <a:lvl1pPr algn="l">
              <a:lnSpc>
                <a:spcPct val="100000"/>
              </a:lnSpc>
              <a:defRPr sz="105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cxnSp>
        <p:nvCxnSpPr>
          <p:cNvPr id="80" name="Straight Connector 79">
            <a:extLst>
              <a:ext uri="{FF2B5EF4-FFF2-40B4-BE49-F238E27FC236}">
                <a16:creationId xmlns:a16="http://schemas.microsoft.com/office/drawing/2014/main" id="{F5FF32D8-D3B4-488E-B37F-961D9780696A}"/>
              </a:ext>
              <a:ext uri="{C183D7F6-B498-43B3-948B-1728B52AA6E4}">
                <adec:decorative xmlns:adec="http://schemas.microsoft.com/office/drawing/2017/decorative" val="1"/>
              </a:ext>
            </a:extLst>
          </p:cNvPr>
          <p:cNvCxnSpPr>
            <a:cxnSpLocks/>
          </p:cNvCxnSpPr>
          <p:nvPr userDrawn="1"/>
        </p:nvCxnSpPr>
        <p:spPr>
          <a:xfrm>
            <a:off x="6047128" y="1579402"/>
            <a:ext cx="0" cy="4378421"/>
          </a:xfrm>
          <a:prstGeom prst="line">
            <a:avLst/>
          </a:prstGeom>
          <a:ln>
            <a:solidFill>
              <a:srgbClr val="AEA8A2">
                <a:alpha val="50000"/>
              </a:srgbClr>
            </a:solidFill>
          </a:ln>
        </p:spPr>
        <p:style>
          <a:lnRef idx="1">
            <a:schemeClr val="accent1"/>
          </a:lnRef>
          <a:fillRef idx="0">
            <a:schemeClr val="accent1"/>
          </a:fillRef>
          <a:effectRef idx="0">
            <a:schemeClr val="accent1"/>
          </a:effectRef>
          <a:fontRef idx="minor">
            <a:schemeClr val="tx1"/>
          </a:fontRef>
        </p:style>
      </p:cxnSp>
      <p:sp>
        <p:nvSpPr>
          <p:cNvPr id="81" name="Picture Placeholder 2">
            <a:extLst>
              <a:ext uri="{FF2B5EF4-FFF2-40B4-BE49-F238E27FC236}">
                <a16:creationId xmlns:a16="http://schemas.microsoft.com/office/drawing/2014/main" id="{0EDAD860-D083-4FC1-8C88-4D8B2282654C}"/>
              </a:ext>
            </a:extLst>
          </p:cNvPr>
          <p:cNvSpPr>
            <a:spLocks noGrp="1"/>
          </p:cNvSpPr>
          <p:nvPr>
            <p:ph type="pic" sz="quarter" idx="30" hasCustomPrompt="1"/>
          </p:nvPr>
        </p:nvSpPr>
        <p:spPr>
          <a:xfrm>
            <a:off x="6637828" y="2085535"/>
            <a:ext cx="1530305" cy="1372115"/>
          </a:xfrm>
        </p:spPr>
        <p:txBody>
          <a:bodyPr/>
          <a:lstStyle>
            <a:lvl1pPr>
              <a:defRPr sz="1200" b="0" i="0">
                <a:solidFill>
                  <a:schemeClr val="tx2"/>
                </a:solidFill>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82" name="Text Placeholder 21">
            <a:extLst>
              <a:ext uri="{FF2B5EF4-FFF2-40B4-BE49-F238E27FC236}">
                <a16:creationId xmlns:a16="http://schemas.microsoft.com/office/drawing/2014/main" id="{3646D1A9-4811-49FA-B129-C813510682A5}"/>
              </a:ext>
            </a:extLst>
          </p:cNvPr>
          <p:cNvSpPr>
            <a:spLocks noGrp="1"/>
          </p:cNvSpPr>
          <p:nvPr>
            <p:ph type="body" sz="quarter" idx="31" hasCustomPrompt="1"/>
          </p:nvPr>
        </p:nvSpPr>
        <p:spPr>
          <a:xfrm>
            <a:off x="6553200" y="3759835"/>
            <a:ext cx="1699867" cy="223895"/>
          </a:xfrm>
          <a:prstGeom prst="rect">
            <a:avLst/>
          </a:prstGeom>
        </p:spPr>
        <p:txBody>
          <a:bodyPr lIns="0" tIns="0" rIns="0" bIns="0"/>
          <a:lstStyle>
            <a:lvl1pPr algn="l">
              <a:lnSpc>
                <a:spcPts val="1880"/>
              </a:lnSpc>
              <a:defRPr sz="1200" b="1" i="0">
                <a:solidFill>
                  <a:schemeClr val="accent5"/>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83" name="Text Placeholder 21">
            <a:extLst>
              <a:ext uri="{FF2B5EF4-FFF2-40B4-BE49-F238E27FC236}">
                <a16:creationId xmlns:a16="http://schemas.microsoft.com/office/drawing/2014/main" id="{C45495AC-9DF6-4907-AFFC-B7300A479E33}"/>
              </a:ext>
            </a:extLst>
          </p:cNvPr>
          <p:cNvSpPr>
            <a:spLocks noGrp="1"/>
          </p:cNvSpPr>
          <p:nvPr>
            <p:ph type="body" sz="quarter" idx="32" hasCustomPrompt="1"/>
          </p:nvPr>
        </p:nvSpPr>
        <p:spPr>
          <a:xfrm>
            <a:off x="6553200" y="4081414"/>
            <a:ext cx="1699869" cy="1130291"/>
          </a:xfrm>
          <a:prstGeom prst="rect">
            <a:avLst/>
          </a:prstGeom>
        </p:spPr>
        <p:txBody>
          <a:bodyPr lIns="0" tIns="0" rIns="0" bIns="0"/>
          <a:lstStyle>
            <a:lvl1pPr algn="l">
              <a:lnSpc>
                <a:spcPct val="100000"/>
              </a:lnSpc>
              <a:defRPr sz="105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cxnSp>
        <p:nvCxnSpPr>
          <p:cNvPr id="84" name="Straight Connector 83">
            <a:extLst>
              <a:ext uri="{FF2B5EF4-FFF2-40B4-BE49-F238E27FC236}">
                <a16:creationId xmlns:a16="http://schemas.microsoft.com/office/drawing/2014/main" id="{FE1A3154-139F-4EB7-A636-1F4B10BE8D10}"/>
              </a:ext>
              <a:ext uri="{C183D7F6-B498-43B3-948B-1728B52AA6E4}">
                <adec:decorative xmlns:adec="http://schemas.microsoft.com/office/drawing/2017/decorative" val="1"/>
              </a:ext>
            </a:extLst>
          </p:cNvPr>
          <p:cNvCxnSpPr>
            <a:cxnSpLocks/>
          </p:cNvCxnSpPr>
          <p:nvPr userDrawn="1"/>
        </p:nvCxnSpPr>
        <p:spPr>
          <a:xfrm>
            <a:off x="8688728" y="1579402"/>
            <a:ext cx="0" cy="4378421"/>
          </a:xfrm>
          <a:prstGeom prst="line">
            <a:avLst/>
          </a:prstGeom>
          <a:ln>
            <a:solidFill>
              <a:srgbClr val="AEA8A2">
                <a:alpha val="50000"/>
              </a:srgbClr>
            </a:solidFill>
          </a:ln>
        </p:spPr>
        <p:style>
          <a:lnRef idx="1">
            <a:schemeClr val="accent1"/>
          </a:lnRef>
          <a:fillRef idx="0">
            <a:schemeClr val="accent1"/>
          </a:fillRef>
          <a:effectRef idx="0">
            <a:schemeClr val="accent1"/>
          </a:effectRef>
          <a:fontRef idx="minor">
            <a:schemeClr val="tx1"/>
          </a:fontRef>
        </p:style>
      </p:cxnSp>
      <p:sp>
        <p:nvSpPr>
          <p:cNvPr id="85" name="Picture Placeholder 2">
            <a:extLst>
              <a:ext uri="{FF2B5EF4-FFF2-40B4-BE49-F238E27FC236}">
                <a16:creationId xmlns:a16="http://schemas.microsoft.com/office/drawing/2014/main" id="{39E527CB-AEE5-4BCE-9EB6-4F9D11EEC334}"/>
              </a:ext>
            </a:extLst>
          </p:cNvPr>
          <p:cNvSpPr>
            <a:spLocks noGrp="1"/>
          </p:cNvSpPr>
          <p:nvPr>
            <p:ph type="pic" sz="quarter" idx="33" hasCustomPrompt="1"/>
          </p:nvPr>
        </p:nvSpPr>
        <p:spPr>
          <a:xfrm>
            <a:off x="9271203" y="2085535"/>
            <a:ext cx="1530305" cy="1372115"/>
          </a:xfrm>
        </p:spPr>
        <p:txBody>
          <a:bodyPr/>
          <a:lstStyle>
            <a:lvl1pPr>
              <a:defRPr sz="1200" b="0" i="0">
                <a:solidFill>
                  <a:schemeClr val="tx2"/>
                </a:solidFill>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86" name="Text Placeholder 21">
            <a:extLst>
              <a:ext uri="{FF2B5EF4-FFF2-40B4-BE49-F238E27FC236}">
                <a16:creationId xmlns:a16="http://schemas.microsoft.com/office/drawing/2014/main" id="{9E360BAD-A57A-4CC3-A94E-8F308A1AC1F5}"/>
              </a:ext>
            </a:extLst>
          </p:cNvPr>
          <p:cNvSpPr>
            <a:spLocks noGrp="1"/>
          </p:cNvSpPr>
          <p:nvPr>
            <p:ph type="body" sz="quarter" idx="34" hasCustomPrompt="1"/>
          </p:nvPr>
        </p:nvSpPr>
        <p:spPr>
          <a:xfrm>
            <a:off x="9186575" y="3759835"/>
            <a:ext cx="1699867" cy="223895"/>
          </a:xfrm>
          <a:prstGeom prst="rect">
            <a:avLst/>
          </a:prstGeom>
        </p:spPr>
        <p:txBody>
          <a:bodyPr lIns="0" tIns="0" rIns="0" bIns="0"/>
          <a:lstStyle>
            <a:lvl1pPr algn="l">
              <a:lnSpc>
                <a:spcPts val="1880"/>
              </a:lnSpc>
              <a:defRPr sz="1200" b="1" i="0">
                <a:solidFill>
                  <a:schemeClr val="accent5"/>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87" name="Text Placeholder 21">
            <a:extLst>
              <a:ext uri="{FF2B5EF4-FFF2-40B4-BE49-F238E27FC236}">
                <a16:creationId xmlns:a16="http://schemas.microsoft.com/office/drawing/2014/main" id="{763DC311-A1AF-44C1-9FEC-685D0ADA2E08}"/>
              </a:ext>
            </a:extLst>
          </p:cNvPr>
          <p:cNvSpPr>
            <a:spLocks noGrp="1"/>
          </p:cNvSpPr>
          <p:nvPr>
            <p:ph type="body" sz="quarter" idx="35" hasCustomPrompt="1"/>
          </p:nvPr>
        </p:nvSpPr>
        <p:spPr>
          <a:xfrm>
            <a:off x="9186575" y="4081414"/>
            <a:ext cx="1699869" cy="1130291"/>
          </a:xfrm>
          <a:prstGeom prst="rect">
            <a:avLst/>
          </a:prstGeom>
        </p:spPr>
        <p:txBody>
          <a:bodyPr lIns="0" tIns="0" rIns="0" bIns="0"/>
          <a:lstStyle>
            <a:lvl1pPr algn="l">
              <a:lnSpc>
                <a:spcPct val="100000"/>
              </a:lnSpc>
              <a:defRPr sz="105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pic>
        <p:nvPicPr>
          <p:cNvPr id="6" name="Picture 5" descr="A picture containing creativity, art&#10;&#10;Description automatically generated">
            <a:extLst>
              <a:ext uri="{FF2B5EF4-FFF2-40B4-BE49-F238E27FC236}">
                <a16:creationId xmlns:a16="http://schemas.microsoft.com/office/drawing/2014/main" id="{F381D140-D209-A9B7-2358-7C38B3906AD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b="71144"/>
          <a:stretch/>
        </p:blipFill>
        <p:spPr>
          <a:xfrm rot="10800000" flipH="1">
            <a:off x="8456849" y="1"/>
            <a:ext cx="2914840" cy="710791"/>
          </a:xfrm>
          <a:prstGeom prst="rect">
            <a:avLst/>
          </a:prstGeom>
        </p:spPr>
      </p:pic>
      <p:pic>
        <p:nvPicPr>
          <p:cNvPr id="7" name="Picture 6" descr="A picture containing art, design, creativity&#10;&#10;Description automatically generated">
            <a:extLst>
              <a:ext uri="{FF2B5EF4-FFF2-40B4-BE49-F238E27FC236}">
                <a16:creationId xmlns:a16="http://schemas.microsoft.com/office/drawing/2014/main" id="{4B77DB85-6D38-AC91-416F-06110BD4CD05}"/>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33248"/>
          <a:stretch/>
        </p:blipFill>
        <p:spPr>
          <a:xfrm flipH="1">
            <a:off x="9296400" y="0"/>
            <a:ext cx="2475299" cy="1416169"/>
          </a:xfrm>
          <a:prstGeom prst="rect">
            <a:avLst/>
          </a:prstGeom>
        </p:spPr>
      </p:pic>
    </p:spTree>
    <p:extLst>
      <p:ext uri="{BB962C8B-B14F-4D97-AF65-F5344CB8AC3E}">
        <p14:creationId xmlns:p14="http://schemas.microsoft.com/office/powerpoint/2010/main" val="816517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Picture_Logo+Partner_Pillar">
    <p:bg>
      <p:bgPr>
        <a:solidFill>
          <a:schemeClr val="bg2"/>
        </a:solidFill>
        <a:effectLst/>
      </p:bgPr>
    </p:bg>
    <p:spTree>
      <p:nvGrpSpPr>
        <p:cNvPr id="1" name=""/>
        <p:cNvGrpSpPr/>
        <p:nvPr/>
      </p:nvGrpSpPr>
      <p:grpSpPr>
        <a:xfrm>
          <a:off x="0" y="0"/>
          <a:ext cx="0" cy="0"/>
          <a:chOff x="0" y="0"/>
          <a:chExt cx="0" cy="0"/>
        </a:xfrm>
      </p:grpSpPr>
      <p:sp>
        <p:nvSpPr>
          <p:cNvPr id="17" name="Oracle Logo">
            <a:extLst>
              <a:ext uri="{FF2B5EF4-FFF2-40B4-BE49-F238E27FC236}">
                <a16:creationId xmlns:a16="http://schemas.microsoft.com/office/drawing/2014/main" id="{91B935D7-D830-43B5-8B99-E3F841A1666D}"/>
              </a:ext>
            </a:extLst>
          </p:cNvPr>
          <p:cNvSpPr/>
          <p:nvPr userDrawn="1"/>
        </p:nvSpPr>
        <p:spPr>
          <a:xfrm>
            <a:off x="761994" y="1130946"/>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23" name="Plus Sign">
            <a:extLst>
              <a:ext uri="{FF2B5EF4-FFF2-40B4-BE49-F238E27FC236}">
                <a16:creationId xmlns:a16="http://schemas.microsoft.com/office/drawing/2014/main" id="{DFB228CB-C8F9-4CDC-B52B-26E33457D464}"/>
              </a:ext>
            </a:extLst>
          </p:cNvPr>
          <p:cNvSpPr txBox="1"/>
          <p:nvPr userDrawn="1"/>
        </p:nvSpPr>
        <p:spPr>
          <a:xfrm>
            <a:off x="1983598" y="988684"/>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24" name="Content Placeholder 7">
            <a:extLst>
              <a:ext uri="{FF2B5EF4-FFF2-40B4-BE49-F238E27FC236}">
                <a16:creationId xmlns:a16="http://schemas.microsoft.com/office/drawing/2014/main" id="{8DE5D9B7-E89D-4396-B7FF-BD7F4EF049A8}"/>
              </a:ext>
            </a:extLst>
          </p:cNvPr>
          <p:cNvSpPr>
            <a:spLocks noGrp="1"/>
          </p:cNvSpPr>
          <p:nvPr>
            <p:ph sz="quarter" idx="28" hasCustomPrompt="1"/>
          </p:nvPr>
        </p:nvSpPr>
        <p:spPr>
          <a:xfrm>
            <a:off x="2451100" y="946150"/>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33" name="Title 4">
            <a:extLst>
              <a:ext uri="{FF2B5EF4-FFF2-40B4-BE49-F238E27FC236}">
                <a16:creationId xmlns:a16="http://schemas.microsoft.com/office/drawing/2014/main" id="{52E888CD-253D-45DE-BDD1-8B68EAF69D3E}"/>
              </a:ext>
            </a:extLst>
          </p:cNvPr>
          <p:cNvSpPr>
            <a:spLocks noGrp="1"/>
          </p:cNvSpPr>
          <p:nvPr>
            <p:ph type="title" hasCustomPrompt="1"/>
          </p:nvPr>
        </p:nvSpPr>
        <p:spPr>
          <a:xfrm>
            <a:off x="762051" y="1613848"/>
            <a:ext cx="4758468" cy="822960"/>
          </a:xfrm>
          <a:noFill/>
        </p:spPr>
        <p:txBody>
          <a:bodyPr vert="horz" lIns="0" tIns="0" rIns="0" bIns="0" rtlCol="0" anchor="b">
            <a:noAutofit/>
          </a:bodyPr>
          <a:lstStyle>
            <a:lvl1pPr>
              <a:defRPr lang="en-US" sz="2000">
                <a:solidFill>
                  <a:schemeClr val="accent6"/>
                </a:solidFill>
                <a:latin typeface="Oracle Sans" panose="020B0503020204020204" pitchFamily="34" charset="0"/>
                <a:cs typeface="Oracle Sans" panose="020B0503020204020204" pitchFamily="34" charset="0"/>
              </a:defRPr>
            </a:lvl1pPr>
          </a:lstStyle>
          <a:p>
            <a:pPr lvl="0"/>
            <a:r>
              <a:rPr lang="en-US" dirty="0"/>
              <a:t>Click to edit title text styles</a:t>
            </a:r>
          </a:p>
        </p:txBody>
      </p:sp>
      <p:sp>
        <p:nvSpPr>
          <p:cNvPr id="34" name="Text Placeholder 21">
            <a:extLst>
              <a:ext uri="{FF2B5EF4-FFF2-40B4-BE49-F238E27FC236}">
                <a16:creationId xmlns:a16="http://schemas.microsoft.com/office/drawing/2014/main" id="{D271DB16-F24A-405A-B1F5-F2573F2E2532}"/>
              </a:ext>
            </a:extLst>
          </p:cNvPr>
          <p:cNvSpPr>
            <a:spLocks noGrp="1"/>
          </p:cNvSpPr>
          <p:nvPr>
            <p:ph type="body" sz="quarter" idx="14" hasCustomPrompt="1"/>
          </p:nvPr>
        </p:nvSpPr>
        <p:spPr>
          <a:xfrm>
            <a:off x="761995" y="2740669"/>
            <a:ext cx="4762532" cy="614174"/>
          </a:xfrm>
          <a:prstGeom prst="rect">
            <a:avLst/>
          </a:prstGeom>
        </p:spPr>
        <p:txBody>
          <a:bodyPr lIns="0" tIns="0" rIns="0" bIns="0" anchor="b"/>
          <a:lstStyle>
            <a:lvl1pPr algn="l">
              <a:defRPr sz="3600" b="1" i="0">
                <a:solidFill>
                  <a:schemeClr val="accent3"/>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5" name="Text Placeholder 21">
            <a:extLst>
              <a:ext uri="{FF2B5EF4-FFF2-40B4-BE49-F238E27FC236}">
                <a16:creationId xmlns:a16="http://schemas.microsoft.com/office/drawing/2014/main" id="{EACE903B-927B-4737-AE7A-540D27D83B59}"/>
              </a:ext>
            </a:extLst>
          </p:cNvPr>
          <p:cNvSpPr>
            <a:spLocks noGrp="1"/>
          </p:cNvSpPr>
          <p:nvPr>
            <p:ph type="body" sz="quarter" idx="15" hasCustomPrompt="1"/>
          </p:nvPr>
        </p:nvSpPr>
        <p:spPr>
          <a:xfrm>
            <a:off x="761995" y="3350963"/>
            <a:ext cx="4762532" cy="373897"/>
          </a:xfrm>
          <a:prstGeom prst="rect">
            <a:avLst/>
          </a:prstGeom>
        </p:spPr>
        <p:txBody>
          <a:bodyPr lIns="0" tIns="0" rIns="0" bIns="0"/>
          <a:lstStyle>
            <a:lvl1pPr algn="l">
              <a:defRPr sz="1400" b="0" i="0">
                <a:solidFill>
                  <a:schemeClr val="tx2"/>
                </a:solidFill>
                <a:latin typeface="+mn-lt"/>
                <a:cs typeface="Oracle Sans Light" panose="020B0403020204020204" pitchFamily="34" charset="0"/>
              </a:defRPr>
            </a:lvl1pPr>
          </a:lstStyle>
          <a:p>
            <a:pPr lvl="0"/>
            <a:r>
              <a:rPr lang="en-GB" dirty="0"/>
              <a:t>Text under stat goes here</a:t>
            </a:r>
            <a:endParaRPr lang="en-US" dirty="0"/>
          </a:p>
        </p:txBody>
      </p:sp>
      <p:sp>
        <p:nvSpPr>
          <p:cNvPr id="36" name="Text Placeholder 21">
            <a:extLst>
              <a:ext uri="{FF2B5EF4-FFF2-40B4-BE49-F238E27FC236}">
                <a16:creationId xmlns:a16="http://schemas.microsoft.com/office/drawing/2014/main" id="{9C10E5E2-3528-421A-9373-B4807D19E2F6}"/>
              </a:ext>
            </a:extLst>
          </p:cNvPr>
          <p:cNvSpPr>
            <a:spLocks noGrp="1"/>
          </p:cNvSpPr>
          <p:nvPr>
            <p:ph type="body" sz="quarter" idx="16" hasCustomPrompt="1"/>
          </p:nvPr>
        </p:nvSpPr>
        <p:spPr>
          <a:xfrm>
            <a:off x="761995" y="3861015"/>
            <a:ext cx="4762532" cy="614174"/>
          </a:xfrm>
          <a:prstGeom prst="rect">
            <a:avLst/>
          </a:prstGeom>
        </p:spPr>
        <p:txBody>
          <a:bodyPr lIns="0" tIns="0" rIns="0" bIns="0" anchor="b"/>
          <a:lstStyle>
            <a:lvl1pPr algn="l">
              <a:defRPr sz="3600" b="1" i="0">
                <a:solidFill>
                  <a:schemeClr val="accent3"/>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7" name="Text Placeholder 21">
            <a:extLst>
              <a:ext uri="{FF2B5EF4-FFF2-40B4-BE49-F238E27FC236}">
                <a16:creationId xmlns:a16="http://schemas.microsoft.com/office/drawing/2014/main" id="{D0E65ED1-4AFA-4BFB-842A-108B0EBA3B2A}"/>
              </a:ext>
            </a:extLst>
          </p:cNvPr>
          <p:cNvSpPr>
            <a:spLocks noGrp="1"/>
          </p:cNvSpPr>
          <p:nvPr>
            <p:ph type="body" sz="quarter" idx="17" hasCustomPrompt="1"/>
          </p:nvPr>
        </p:nvSpPr>
        <p:spPr>
          <a:xfrm>
            <a:off x="761995" y="4495211"/>
            <a:ext cx="4762532" cy="373897"/>
          </a:xfrm>
          <a:prstGeom prst="rect">
            <a:avLst/>
          </a:prstGeom>
        </p:spPr>
        <p:txBody>
          <a:bodyPr lIns="0" tIns="0" rIns="0" bIns="0"/>
          <a:lstStyle>
            <a:lvl1pPr algn="l">
              <a:defRPr sz="1400" b="0" i="0">
                <a:solidFill>
                  <a:schemeClr val="tx2"/>
                </a:solidFill>
                <a:latin typeface="+mn-lt"/>
                <a:cs typeface="Oracle Sans Light" panose="020B0403020204020204" pitchFamily="34" charset="0"/>
              </a:defRPr>
            </a:lvl1pPr>
          </a:lstStyle>
          <a:p>
            <a:pPr lvl="0"/>
            <a:r>
              <a:rPr lang="en-GB" dirty="0"/>
              <a:t>Text under stat goes here</a:t>
            </a:r>
            <a:endParaRPr lang="en-US" dirty="0"/>
          </a:p>
        </p:txBody>
      </p:sp>
      <p:sp>
        <p:nvSpPr>
          <p:cNvPr id="39" name="Text Placeholder 21">
            <a:extLst>
              <a:ext uri="{FF2B5EF4-FFF2-40B4-BE49-F238E27FC236}">
                <a16:creationId xmlns:a16="http://schemas.microsoft.com/office/drawing/2014/main" id="{D41EFAF7-C52F-4A94-AC71-5CC6E2A03DBE}"/>
              </a:ext>
            </a:extLst>
          </p:cNvPr>
          <p:cNvSpPr>
            <a:spLocks noGrp="1"/>
          </p:cNvSpPr>
          <p:nvPr>
            <p:ph type="body" sz="quarter" idx="18" hasCustomPrompt="1"/>
          </p:nvPr>
        </p:nvSpPr>
        <p:spPr>
          <a:xfrm>
            <a:off x="761995" y="4989599"/>
            <a:ext cx="4762532" cy="614174"/>
          </a:xfrm>
          <a:prstGeom prst="rect">
            <a:avLst/>
          </a:prstGeom>
        </p:spPr>
        <p:txBody>
          <a:bodyPr lIns="0" tIns="0" rIns="0" bIns="0" anchor="b"/>
          <a:lstStyle>
            <a:lvl1pPr algn="l">
              <a:defRPr sz="3600" b="1" i="0">
                <a:solidFill>
                  <a:schemeClr val="accent3"/>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40" name="Text Placeholder 21">
            <a:extLst>
              <a:ext uri="{FF2B5EF4-FFF2-40B4-BE49-F238E27FC236}">
                <a16:creationId xmlns:a16="http://schemas.microsoft.com/office/drawing/2014/main" id="{6969C725-12F3-49BD-98AD-3B9D54612638}"/>
              </a:ext>
            </a:extLst>
          </p:cNvPr>
          <p:cNvSpPr>
            <a:spLocks noGrp="1"/>
          </p:cNvSpPr>
          <p:nvPr>
            <p:ph type="body" sz="quarter" idx="19" hasCustomPrompt="1"/>
          </p:nvPr>
        </p:nvSpPr>
        <p:spPr>
          <a:xfrm>
            <a:off x="761995" y="5634729"/>
            <a:ext cx="4762532" cy="373897"/>
          </a:xfrm>
          <a:prstGeom prst="rect">
            <a:avLst/>
          </a:prstGeom>
        </p:spPr>
        <p:txBody>
          <a:bodyPr lIns="0" tIns="0" rIns="0" bIns="0"/>
          <a:lstStyle>
            <a:lvl1pPr algn="l">
              <a:defRPr sz="1400" b="0" i="0">
                <a:solidFill>
                  <a:schemeClr val="tx2"/>
                </a:solidFill>
                <a:latin typeface="+mn-lt"/>
                <a:cs typeface="Oracle Sans Light" panose="020B0403020204020204" pitchFamily="34" charset="0"/>
              </a:defRPr>
            </a:lvl1pPr>
          </a:lstStyle>
          <a:p>
            <a:pPr lvl="0"/>
            <a:r>
              <a:rPr lang="en-GB" dirty="0"/>
              <a:t>Text under stat goes here</a:t>
            </a:r>
            <a:endParaRPr lang="en-US" dirty="0"/>
          </a:p>
        </p:txBody>
      </p:sp>
      <p:sp>
        <p:nvSpPr>
          <p:cNvPr id="18" name="Picture Placeholder 17">
            <a:extLst>
              <a:ext uri="{FF2B5EF4-FFF2-40B4-BE49-F238E27FC236}">
                <a16:creationId xmlns:a16="http://schemas.microsoft.com/office/drawing/2014/main" id="{BB55E146-CDC2-714E-AEDA-21D37E508E28}"/>
              </a:ext>
            </a:extLst>
          </p:cNvPr>
          <p:cNvSpPr>
            <a:spLocks noGrp="1"/>
          </p:cNvSpPr>
          <p:nvPr>
            <p:ph type="pic" sz="quarter" idx="11"/>
          </p:nvPr>
        </p:nvSpPr>
        <p:spPr>
          <a:xfrm>
            <a:off x="6096000" y="0"/>
            <a:ext cx="6096000" cy="6858000"/>
          </a:xfrm>
          <a:solidFill>
            <a:schemeClr val="tx1">
              <a:lumMod val="10000"/>
              <a:lumOff val="90000"/>
            </a:schemeClr>
          </a:solidFill>
        </p:spPr>
        <p:txBody>
          <a:bodyPr lIns="72000" tIns="72000" rIns="0"/>
          <a:lstStyle>
            <a:lvl1pPr>
              <a:defRPr sz="1400" b="0" i="0">
                <a:latin typeface="Oracle Sans Light" panose="020B0403020204020204" pitchFamily="34" charset="0"/>
                <a:cs typeface="Oracle Sans Light" panose="020B0403020204020204" pitchFamily="34" charset="0"/>
              </a:defRPr>
            </a:lvl1pPr>
          </a:lstStyle>
          <a:p>
            <a:r>
              <a:rPr lang="en-US"/>
              <a:t>Click icon to add picture</a:t>
            </a:r>
            <a:endParaRPr lang="en-US" dirty="0"/>
          </a:p>
        </p:txBody>
      </p:sp>
      <p:sp>
        <p:nvSpPr>
          <p:cNvPr id="22" name="Slide Number Placeholder 7">
            <a:extLst>
              <a:ext uri="{FF2B5EF4-FFF2-40B4-BE49-F238E27FC236}">
                <a16:creationId xmlns:a16="http://schemas.microsoft.com/office/drawing/2014/main" id="{45E7E332-2343-4444-B6A3-70567538C087}"/>
              </a:ext>
            </a:extLst>
          </p:cNvPr>
          <p:cNvSpPr>
            <a:spLocks noGrp="1"/>
          </p:cNvSpPr>
          <p:nvPr>
            <p:ph type="sldNum" sz="quarter" idx="21"/>
          </p:nvPr>
        </p:nvSpPr>
        <p:spPr>
          <a:xfrm>
            <a:off x="762000" y="6423660"/>
            <a:ext cx="365760" cy="365760"/>
          </a:xfrm>
        </p:spPr>
        <p:txBody>
          <a:bodyPr/>
          <a:lstStyle/>
          <a:p>
            <a:fld id="{345D60D9-5372-5F40-9443-0F9AE5BDC3C8}" type="slidenum">
              <a:rPr lang="en-US" smtClean="0"/>
              <a:pPr/>
              <a:t>‹#›</a:t>
            </a:fld>
            <a:endParaRPr lang="en-US" dirty="0"/>
          </a:p>
        </p:txBody>
      </p:sp>
      <p:sp>
        <p:nvSpPr>
          <p:cNvPr id="21" name="Footer Placeholder 4">
            <a:extLst>
              <a:ext uri="{FF2B5EF4-FFF2-40B4-BE49-F238E27FC236}">
                <a16:creationId xmlns:a16="http://schemas.microsoft.com/office/drawing/2014/main" id="{D49A94FB-9BD3-E340-B8E9-4C16A21F66D6}"/>
              </a:ext>
            </a:extLst>
          </p:cNvPr>
          <p:cNvSpPr>
            <a:spLocks noGrp="1"/>
          </p:cNvSpPr>
          <p:nvPr>
            <p:ph type="ftr" sz="quarter" idx="20"/>
          </p:nvPr>
        </p:nvSpPr>
        <p:spPr>
          <a:xfrm>
            <a:off x="1127759" y="6423978"/>
            <a:ext cx="5745379" cy="365125"/>
          </a:xfrm>
        </p:spPr>
        <p:txBody>
          <a:bodyPr/>
          <a:lstStyle/>
          <a:p>
            <a:r>
              <a:rPr lang="en-US"/>
              <a:t>Copyright © 2023, Oracle and/or its affiliates  |  Confidential: Internal/Restricted/Highly Restricted</a:t>
            </a:r>
            <a:endParaRPr lang="en-US" dirty="0"/>
          </a:p>
        </p:txBody>
      </p:sp>
      <p:sp>
        <p:nvSpPr>
          <p:cNvPr id="19" name="Date Placeholder 2">
            <a:extLst>
              <a:ext uri="{FF2B5EF4-FFF2-40B4-BE49-F238E27FC236}">
                <a16:creationId xmlns:a16="http://schemas.microsoft.com/office/drawing/2014/main" id="{8A953FC8-D8A2-FB48-9589-841874185DC4}"/>
              </a:ext>
            </a:extLst>
          </p:cNvPr>
          <p:cNvSpPr>
            <a:spLocks noGrp="1"/>
          </p:cNvSpPr>
          <p:nvPr>
            <p:ph type="dt" sz="half" idx="10"/>
          </p:nvPr>
        </p:nvSpPr>
        <p:spPr>
          <a:xfrm>
            <a:off x="6873138" y="6425604"/>
            <a:ext cx="2743200" cy="363500"/>
          </a:xfrm>
        </p:spPr>
        <p:txBody>
          <a:bodyPr/>
          <a:lstStyle/>
          <a:p>
            <a:r>
              <a:rPr lang="en-US"/>
              <a:t>[Date]</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1501243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Picture_Logo_Pillar">
    <p:bg>
      <p:bgPr>
        <a:solidFill>
          <a:schemeClr val="bg2"/>
        </a:solidFill>
        <a:effectLst/>
      </p:bgPr>
    </p:bg>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id="{BB55E146-CDC2-714E-AEDA-21D37E508E28}"/>
              </a:ext>
            </a:extLst>
          </p:cNvPr>
          <p:cNvSpPr>
            <a:spLocks noGrp="1"/>
          </p:cNvSpPr>
          <p:nvPr>
            <p:ph type="pic" sz="quarter" idx="11"/>
          </p:nvPr>
        </p:nvSpPr>
        <p:spPr>
          <a:xfrm>
            <a:off x="6096000" y="0"/>
            <a:ext cx="6096000" cy="6858000"/>
          </a:xfrm>
          <a:solidFill>
            <a:schemeClr val="tx1">
              <a:lumMod val="10000"/>
              <a:lumOff val="90000"/>
            </a:schemeClr>
          </a:solidFill>
        </p:spPr>
        <p:txBody>
          <a:bodyPr lIns="72000" tIns="72000" rIns="0"/>
          <a:lstStyle>
            <a:lvl1pPr>
              <a:defRPr sz="1400" b="0" i="0">
                <a:latin typeface="Oracle Sans Light" panose="020B0403020204020204" pitchFamily="34" charset="0"/>
                <a:cs typeface="Oracle Sans Light" panose="020B0403020204020204" pitchFamily="34" charset="0"/>
              </a:defRPr>
            </a:lvl1pPr>
          </a:lstStyle>
          <a:p>
            <a:r>
              <a:rPr lang="en-US"/>
              <a:t>Click icon to add picture</a:t>
            </a:r>
            <a:endParaRPr lang="en-US" dirty="0"/>
          </a:p>
        </p:txBody>
      </p:sp>
      <p:sp>
        <p:nvSpPr>
          <p:cNvPr id="16" name="Date Placeholder 2">
            <a:extLst>
              <a:ext uri="{FF2B5EF4-FFF2-40B4-BE49-F238E27FC236}">
                <a16:creationId xmlns:a16="http://schemas.microsoft.com/office/drawing/2014/main" id="{C9A44FD0-9299-A747-ACA7-73C04B005966}"/>
              </a:ext>
            </a:extLst>
          </p:cNvPr>
          <p:cNvSpPr>
            <a:spLocks noGrp="1"/>
          </p:cNvSpPr>
          <p:nvPr>
            <p:ph type="dt" sz="half" idx="10"/>
          </p:nvPr>
        </p:nvSpPr>
        <p:spPr>
          <a:xfrm>
            <a:off x="6873138" y="6425604"/>
            <a:ext cx="2743200" cy="363500"/>
          </a:xfrm>
        </p:spPr>
        <p:txBody>
          <a:bodyPr/>
          <a:lstStyle/>
          <a:p>
            <a:r>
              <a:rPr lang="en-US"/>
              <a:t>[Date]</a:t>
            </a:r>
            <a:endParaRPr lang="en-US" dirty="0"/>
          </a:p>
        </p:txBody>
      </p:sp>
      <p:sp>
        <p:nvSpPr>
          <p:cNvPr id="19" name="Footer Placeholder 4">
            <a:extLst>
              <a:ext uri="{FF2B5EF4-FFF2-40B4-BE49-F238E27FC236}">
                <a16:creationId xmlns:a16="http://schemas.microsoft.com/office/drawing/2014/main" id="{118F5506-12CA-A84F-8A2D-E2E6E5EE375A}"/>
              </a:ext>
            </a:extLst>
          </p:cNvPr>
          <p:cNvSpPr>
            <a:spLocks noGrp="1"/>
          </p:cNvSpPr>
          <p:nvPr>
            <p:ph type="ftr" sz="quarter" idx="20"/>
          </p:nvPr>
        </p:nvSpPr>
        <p:spPr>
          <a:xfrm>
            <a:off x="1127759" y="6423978"/>
            <a:ext cx="5745379" cy="365125"/>
          </a:xfrm>
        </p:spPr>
        <p:txBody>
          <a:bodyPr/>
          <a:lstStyle/>
          <a:p>
            <a:r>
              <a:rPr lang="en-US"/>
              <a:t>Copyright © 2023, Oracle and/or its affiliates  |  Confidential: Internal/Restricted/Highly Restricted</a:t>
            </a:r>
            <a:endParaRPr lang="en-US" dirty="0"/>
          </a:p>
        </p:txBody>
      </p:sp>
      <p:sp>
        <p:nvSpPr>
          <p:cNvPr id="20" name="Slide Number Placeholder 7">
            <a:extLst>
              <a:ext uri="{FF2B5EF4-FFF2-40B4-BE49-F238E27FC236}">
                <a16:creationId xmlns:a16="http://schemas.microsoft.com/office/drawing/2014/main" id="{F59FFAD1-5763-D74E-BBAC-43E9676146E6}"/>
              </a:ext>
            </a:extLst>
          </p:cNvPr>
          <p:cNvSpPr>
            <a:spLocks noGrp="1"/>
          </p:cNvSpPr>
          <p:nvPr>
            <p:ph type="sldNum" sz="quarter" idx="12"/>
          </p:nvPr>
        </p:nvSpPr>
        <p:spPr>
          <a:xfrm>
            <a:off x="762000" y="6423660"/>
            <a:ext cx="365760" cy="365760"/>
          </a:xfrm>
        </p:spPr>
        <p:txBody>
          <a:bodyPr/>
          <a:lstStyle/>
          <a:p>
            <a:fld id="{345D60D9-5372-5F40-9443-0F9AE5BDC3C8}" type="slidenum">
              <a:rPr lang="en-US" smtClean="0"/>
              <a:pPr/>
              <a:t>‹#›</a:t>
            </a:fld>
            <a:endParaRPr lang="en-US" dirty="0"/>
          </a:p>
        </p:txBody>
      </p:sp>
      <p:sp>
        <p:nvSpPr>
          <p:cNvPr id="17" name="Oracle Logo">
            <a:extLst>
              <a:ext uri="{FF2B5EF4-FFF2-40B4-BE49-F238E27FC236}">
                <a16:creationId xmlns:a16="http://schemas.microsoft.com/office/drawing/2014/main" id="{7B42942F-0AD5-44AF-A263-1CD58AD30FFD}"/>
              </a:ext>
            </a:extLst>
          </p:cNvPr>
          <p:cNvSpPr/>
          <p:nvPr userDrawn="1"/>
        </p:nvSpPr>
        <p:spPr>
          <a:xfrm>
            <a:off x="761994" y="1130946"/>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33" name="Title 4">
            <a:extLst>
              <a:ext uri="{FF2B5EF4-FFF2-40B4-BE49-F238E27FC236}">
                <a16:creationId xmlns:a16="http://schemas.microsoft.com/office/drawing/2014/main" id="{D159976D-485F-461D-8BF1-ACF0F36F4ACD}"/>
              </a:ext>
            </a:extLst>
          </p:cNvPr>
          <p:cNvSpPr>
            <a:spLocks noGrp="1"/>
          </p:cNvSpPr>
          <p:nvPr>
            <p:ph type="title" hasCustomPrompt="1"/>
          </p:nvPr>
        </p:nvSpPr>
        <p:spPr>
          <a:xfrm>
            <a:off x="762051" y="1613848"/>
            <a:ext cx="4758468" cy="822960"/>
          </a:xfrm>
          <a:noFill/>
        </p:spPr>
        <p:txBody>
          <a:bodyPr vert="horz" lIns="0" tIns="0" rIns="0" bIns="0" rtlCol="0" anchor="b">
            <a:noAutofit/>
          </a:bodyPr>
          <a:lstStyle>
            <a:lvl1pPr>
              <a:defRPr lang="en-US" sz="2000">
                <a:solidFill>
                  <a:schemeClr val="accent6"/>
                </a:solidFill>
                <a:latin typeface="Oracle Sans" panose="020B0503020204020204" pitchFamily="34" charset="0"/>
                <a:cs typeface="Oracle Sans" panose="020B0503020204020204" pitchFamily="34" charset="0"/>
              </a:defRPr>
            </a:lvl1pPr>
          </a:lstStyle>
          <a:p>
            <a:pPr lvl="0"/>
            <a:r>
              <a:rPr lang="en-US" dirty="0"/>
              <a:t>Click to edit title text styles</a:t>
            </a:r>
          </a:p>
        </p:txBody>
      </p:sp>
      <p:sp>
        <p:nvSpPr>
          <p:cNvPr id="34" name="Text Placeholder 21">
            <a:extLst>
              <a:ext uri="{FF2B5EF4-FFF2-40B4-BE49-F238E27FC236}">
                <a16:creationId xmlns:a16="http://schemas.microsoft.com/office/drawing/2014/main" id="{E8B73C5B-0455-4A39-B115-DC0426A05203}"/>
              </a:ext>
            </a:extLst>
          </p:cNvPr>
          <p:cNvSpPr>
            <a:spLocks noGrp="1"/>
          </p:cNvSpPr>
          <p:nvPr>
            <p:ph type="body" sz="quarter" idx="14" hasCustomPrompt="1"/>
          </p:nvPr>
        </p:nvSpPr>
        <p:spPr>
          <a:xfrm>
            <a:off x="761995" y="2740669"/>
            <a:ext cx="4762532" cy="614174"/>
          </a:xfrm>
          <a:prstGeom prst="rect">
            <a:avLst/>
          </a:prstGeom>
        </p:spPr>
        <p:txBody>
          <a:bodyPr lIns="0" tIns="0" rIns="0" bIns="0" anchor="b"/>
          <a:lstStyle>
            <a:lvl1pPr algn="l">
              <a:defRPr sz="3600" b="1" i="0">
                <a:solidFill>
                  <a:schemeClr val="accent3"/>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5" name="Text Placeholder 21">
            <a:extLst>
              <a:ext uri="{FF2B5EF4-FFF2-40B4-BE49-F238E27FC236}">
                <a16:creationId xmlns:a16="http://schemas.microsoft.com/office/drawing/2014/main" id="{4AF9BA17-9E4B-4420-8DA1-0ADB4139BD98}"/>
              </a:ext>
            </a:extLst>
          </p:cNvPr>
          <p:cNvSpPr>
            <a:spLocks noGrp="1"/>
          </p:cNvSpPr>
          <p:nvPr>
            <p:ph type="body" sz="quarter" idx="15" hasCustomPrompt="1"/>
          </p:nvPr>
        </p:nvSpPr>
        <p:spPr>
          <a:xfrm>
            <a:off x="761995" y="3350963"/>
            <a:ext cx="4762532" cy="373897"/>
          </a:xfrm>
          <a:prstGeom prst="rect">
            <a:avLst/>
          </a:prstGeom>
        </p:spPr>
        <p:txBody>
          <a:bodyPr lIns="0" tIns="0" rIns="0" bIns="0"/>
          <a:lstStyle>
            <a:lvl1pPr algn="l">
              <a:defRPr sz="1400" b="0" i="0">
                <a:solidFill>
                  <a:schemeClr val="tx2"/>
                </a:solidFill>
                <a:latin typeface="+mn-lt"/>
                <a:cs typeface="Oracle Sans Light" panose="020B0403020204020204" pitchFamily="34" charset="0"/>
              </a:defRPr>
            </a:lvl1pPr>
          </a:lstStyle>
          <a:p>
            <a:pPr lvl="0"/>
            <a:r>
              <a:rPr lang="en-GB" dirty="0"/>
              <a:t>Text under stat goes here</a:t>
            </a:r>
            <a:endParaRPr lang="en-US" dirty="0"/>
          </a:p>
        </p:txBody>
      </p:sp>
      <p:sp>
        <p:nvSpPr>
          <p:cNvPr id="36" name="Text Placeholder 21">
            <a:extLst>
              <a:ext uri="{FF2B5EF4-FFF2-40B4-BE49-F238E27FC236}">
                <a16:creationId xmlns:a16="http://schemas.microsoft.com/office/drawing/2014/main" id="{0E5BCC29-452A-4B5C-A0FD-F24093C61A18}"/>
              </a:ext>
            </a:extLst>
          </p:cNvPr>
          <p:cNvSpPr>
            <a:spLocks noGrp="1"/>
          </p:cNvSpPr>
          <p:nvPr>
            <p:ph type="body" sz="quarter" idx="16" hasCustomPrompt="1"/>
          </p:nvPr>
        </p:nvSpPr>
        <p:spPr>
          <a:xfrm>
            <a:off x="761995" y="3861015"/>
            <a:ext cx="4762532" cy="614174"/>
          </a:xfrm>
          <a:prstGeom prst="rect">
            <a:avLst/>
          </a:prstGeom>
        </p:spPr>
        <p:txBody>
          <a:bodyPr lIns="0" tIns="0" rIns="0" bIns="0" anchor="b"/>
          <a:lstStyle>
            <a:lvl1pPr algn="l">
              <a:defRPr sz="3600" b="1" i="0">
                <a:solidFill>
                  <a:schemeClr val="accent3"/>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7" name="Text Placeholder 21">
            <a:extLst>
              <a:ext uri="{FF2B5EF4-FFF2-40B4-BE49-F238E27FC236}">
                <a16:creationId xmlns:a16="http://schemas.microsoft.com/office/drawing/2014/main" id="{7C3490F3-12E4-42E9-A02A-DA9048E5517E}"/>
              </a:ext>
            </a:extLst>
          </p:cNvPr>
          <p:cNvSpPr>
            <a:spLocks noGrp="1"/>
          </p:cNvSpPr>
          <p:nvPr>
            <p:ph type="body" sz="quarter" idx="17" hasCustomPrompt="1"/>
          </p:nvPr>
        </p:nvSpPr>
        <p:spPr>
          <a:xfrm>
            <a:off x="761995" y="4495211"/>
            <a:ext cx="4762532" cy="373897"/>
          </a:xfrm>
          <a:prstGeom prst="rect">
            <a:avLst/>
          </a:prstGeom>
        </p:spPr>
        <p:txBody>
          <a:bodyPr lIns="0" tIns="0" rIns="0" bIns="0"/>
          <a:lstStyle>
            <a:lvl1pPr algn="l">
              <a:defRPr sz="1400" b="0" i="0">
                <a:solidFill>
                  <a:schemeClr val="tx2"/>
                </a:solidFill>
                <a:latin typeface="+mn-lt"/>
                <a:cs typeface="Oracle Sans Light" panose="020B0403020204020204" pitchFamily="34" charset="0"/>
              </a:defRPr>
            </a:lvl1pPr>
          </a:lstStyle>
          <a:p>
            <a:pPr lvl="0"/>
            <a:r>
              <a:rPr lang="en-GB" dirty="0"/>
              <a:t>Text under stat goes here</a:t>
            </a:r>
            <a:endParaRPr lang="en-US" dirty="0"/>
          </a:p>
        </p:txBody>
      </p:sp>
      <p:sp>
        <p:nvSpPr>
          <p:cNvPr id="38" name="Text Placeholder 21">
            <a:extLst>
              <a:ext uri="{FF2B5EF4-FFF2-40B4-BE49-F238E27FC236}">
                <a16:creationId xmlns:a16="http://schemas.microsoft.com/office/drawing/2014/main" id="{54410202-CDC2-4A70-9E8F-A082EA40FA27}"/>
              </a:ext>
            </a:extLst>
          </p:cNvPr>
          <p:cNvSpPr>
            <a:spLocks noGrp="1"/>
          </p:cNvSpPr>
          <p:nvPr>
            <p:ph type="body" sz="quarter" idx="18" hasCustomPrompt="1"/>
          </p:nvPr>
        </p:nvSpPr>
        <p:spPr>
          <a:xfrm>
            <a:off x="761995" y="4989599"/>
            <a:ext cx="4762532" cy="614174"/>
          </a:xfrm>
          <a:prstGeom prst="rect">
            <a:avLst/>
          </a:prstGeom>
        </p:spPr>
        <p:txBody>
          <a:bodyPr lIns="0" tIns="0" rIns="0" bIns="0" anchor="b"/>
          <a:lstStyle>
            <a:lvl1pPr algn="l">
              <a:defRPr sz="3600" b="1" i="0">
                <a:solidFill>
                  <a:schemeClr val="accent3"/>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9" name="Text Placeholder 21">
            <a:extLst>
              <a:ext uri="{FF2B5EF4-FFF2-40B4-BE49-F238E27FC236}">
                <a16:creationId xmlns:a16="http://schemas.microsoft.com/office/drawing/2014/main" id="{3EA55A5B-76B6-49EB-B503-BCF2D131084A}"/>
              </a:ext>
            </a:extLst>
          </p:cNvPr>
          <p:cNvSpPr>
            <a:spLocks noGrp="1"/>
          </p:cNvSpPr>
          <p:nvPr>
            <p:ph type="body" sz="quarter" idx="19" hasCustomPrompt="1"/>
          </p:nvPr>
        </p:nvSpPr>
        <p:spPr>
          <a:xfrm>
            <a:off x="761995" y="5634729"/>
            <a:ext cx="4762532" cy="373897"/>
          </a:xfrm>
          <a:prstGeom prst="rect">
            <a:avLst/>
          </a:prstGeom>
        </p:spPr>
        <p:txBody>
          <a:bodyPr lIns="0" tIns="0" rIns="0" bIns="0"/>
          <a:lstStyle>
            <a:lvl1pPr algn="l">
              <a:defRPr sz="1400" b="0" i="0">
                <a:solidFill>
                  <a:schemeClr val="tx2"/>
                </a:solidFill>
                <a:latin typeface="+mn-lt"/>
                <a:cs typeface="Oracle Sans Light" panose="020B0403020204020204" pitchFamily="34" charset="0"/>
              </a:defRPr>
            </a:lvl1pPr>
          </a:lstStyle>
          <a:p>
            <a:pPr lvl="0"/>
            <a:r>
              <a:rPr lang="en-GB" dirty="0"/>
              <a:t>Text under stat goes here</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10048054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Picture_2 Partners_Pillar">
    <p:bg>
      <p:bgPr>
        <a:solidFill>
          <a:schemeClr val="bg2"/>
        </a:solidFill>
        <a:effectLst/>
      </p:bgPr>
    </p:bg>
    <p:spTree>
      <p:nvGrpSpPr>
        <p:cNvPr id="1" name=""/>
        <p:cNvGrpSpPr/>
        <p:nvPr/>
      </p:nvGrpSpPr>
      <p:grpSpPr>
        <a:xfrm>
          <a:off x="0" y="0"/>
          <a:ext cx="0" cy="0"/>
          <a:chOff x="0" y="0"/>
          <a:chExt cx="0" cy="0"/>
        </a:xfrm>
      </p:grpSpPr>
      <p:sp>
        <p:nvSpPr>
          <p:cNvPr id="24" name="Oracle Logo">
            <a:extLst>
              <a:ext uri="{FF2B5EF4-FFF2-40B4-BE49-F238E27FC236}">
                <a16:creationId xmlns:a16="http://schemas.microsoft.com/office/drawing/2014/main" id="{20234EC2-C43E-4724-9A1C-B2BFA8DBA2E4}"/>
              </a:ext>
            </a:extLst>
          </p:cNvPr>
          <p:cNvSpPr/>
          <p:nvPr userDrawn="1"/>
        </p:nvSpPr>
        <p:spPr>
          <a:xfrm>
            <a:off x="761994" y="74677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26" name="Plus Sign">
            <a:extLst>
              <a:ext uri="{FF2B5EF4-FFF2-40B4-BE49-F238E27FC236}">
                <a16:creationId xmlns:a16="http://schemas.microsoft.com/office/drawing/2014/main" id="{274CCF31-89DD-4F25-81A6-4D9E462BF778}"/>
              </a:ext>
            </a:extLst>
          </p:cNvPr>
          <p:cNvSpPr txBox="1"/>
          <p:nvPr userDrawn="1"/>
        </p:nvSpPr>
        <p:spPr>
          <a:xfrm>
            <a:off x="1983598" y="60450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27" name="Content Placeholder 7">
            <a:extLst>
              <a:ext uri="{FF2B5EF4-FFF2-40B4-BE49-F238E27FC236}">
                <a16:creationId xmlns:a16="http://schemas.microsoft.com/office/drawing/2014/main" id="{C457F695-1936-449E-B1FE-07F3CCF3522D}"/>
              </a:ext>
            </a:extLst>
          </p:cNvPr>
          <p:cNvSpPr>
            <a:spLocks noGrp="1"/>
          </p:cNvSpPr>
          <p:nvPr>
            <p:ph sz="quarter" idx="28" hasCustomPrompt="1"/>
          </p:nvPr>
        </p:nvSpPr>
        <p:spPr>
          <a:xfrm>
            <a:off x="2451100" y="56197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31" name="Plus Sign">
            <a:extLst>
              <a:ext uri="{FF2B5EF4-FFF2-40B4-BE49-F238E27FC236}">
                <a16:creationId xmlns:a16="http://schemas.microsoft.com/office/drawing/2014/main" id="{BE9C6943-88E5-4FDE-9345-776AE397A8BF}"/>
              </a:ext>
            </a:extLst>
          </p:cNvPr>
          <p:cNvSpPr txBox="1"/>
          <p:nvPr userDrawn="1"/>
        </p:nvSpPr>
        <p:spPr>
          <a:xfrm>
            <a:off x="3808218" y="60450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32" name="Content Placeholder 7">
            <a:extLst>
              <a:ext uri="{FF2B5EF4-FFF2-40B4-BE49-F238E27FC236}">
                <a16:creationId xmlns:a16="http://schemas.microsoft.com/office/drawing/2014/main" id="{C541D261-7C35-49A4-BB88-44B95A303EE0}"/>
              </a:ext>
            </a:extLst>
          </p:cNvPr>
          <p:cNvSpPr>
            <a:spLocks noGrp="1"/>
          </p:cNvSpPr>
          <p:nvPr>
            <p:ph sz="quarter" idx="29" hasCustomPrompt="1"/>
          </p:nvPr>
        </p:nvSpPr>
        <p:spPr>
          <a:xfrm>
            <a:off x="4270375" y="56197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2" name="Title 1">
            <a:extLst>
              <a:ext uri="{FF2B5EF4-FFF2-40B4-BE49-F238E27FC236}">
                <a16:creationId xmlns:a16="http://schemas.microsoft.com/office/drawing/2014/main" id="{21B00D9F-F86A-4D67-B0BD-4340D96B77E5}"/>
              </a:ext>
            </a:extLst>
          </p:cNvPr>
          <p:cNvSpPr>
            <a:spLocks noGrp="1"/>
          </p:cNvSpPr>
          <p:nvPr>
            <p:ph type="title" hasCustomPrompt="1"/>
          </p:nvPr>
        </p:nvSpPr>
        <p:spPr>
          <a:xfrm>
            <a:off x="768875" y="1262063"/>
            <a:ext cx="4744029" cy="822960"/>
          </a:xfrm>
        </p:spPr>
        <p:txBody>
          <a:bodyPr/>
          <a:lstStyle>
            <a:lvl1pPr>
              <a:defRPr>
                <a:solidFill>
                  <a:schemeClr val="accent6"/>
                </a:solidFill>
              </a:defRPr>
            </a:lvl1pPr>
          </a:lstStyle>
          <a:p>
            <a:r>
              <a:rPr lang="en-US" dirty="0"/>
              <a:t>Click to edit title text styles</a:t>
            </a:r>
          </a:p>
        </p:txBody>
      </p:sp>
      <p:sp>
        <p:nvSpPr>
          <p:cNvPr id="49" name="Text Placeholder 21">
            <a:extLst>
              <a:ext uri="{FF2B5EF4-FFF2-40B4-BE49-F238E27FC236}">
                <a16:creationId xmlns:a16="http://schemas.microsoft.com/office/drawing/2014/main" id="{A52152CC-50B5-7140-BBBC-894BE50DE477}"/>
              </a:ext>
            </a:extLst>
          </p:cNvPr>
          <p:cNvSpPr>
            <a:spLocks noGrp="1"/>
          </p:cNvSpPr>
          <p:nvPr>
            <p:ph type="body" sz="quarter" idx="33" hasCustomPrompt="1"/>
          </p:nvPr>
        </p:nvSpPr>
        <p:spPr>
          <a:xfrm>
            <a:off x="768875" y="2201983"/>
            <a:ext cx="4762530" cy="720907"/>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23" name="Text Placeholder 21">
            <a:extLst>
              <a:ext uri="{FF2B5EF4-FFF2-40B4-BE49-F238E27FC236}">
                <a16:creationId xmlns:a16="http://schemas.microsoft.com/office/drawing/2014/main" id="{C4A419AC-E394-4F09-9A77-6C90F7D2079C}"/>
              </a:ext>
            </a:extLst>
          </p:cNvPr>
          <p:cNvSpPr>
            <a:spLocks noGrp="1"/>
          </p:cNvSpPr>
          <p:nvPr>
            <p:ph type="body" sz="quarter" idx="32" hasCustomPrompt="1"/>
          </p:nvPr>
        </p:nvSpPr>
        <p:spPr>
          <a:xfrm>
            <a:off x="768875" y="3154820"/>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7" name="Text Placeholder 21">
            <a:extLst>
              <a:ext uri="{FF2B5EF4-FFF2-40B4-BE49-F238E27FC236}">
                <a16:creationId xmlns:a16="http://schemas.microsoft.com/office/drawing/2014/main" id="{660F5D63-026D-C24C-B47E-EA653246EDDA}"/>
              </a:ext>
            </a:extLst>
          </p:cNvPr>
          <p:cNvSpPr>
            <a:spLocks noGrp="1"/>
          </p:cNvSpPr>
          <p:nvPr>
            <p:ph type="body" sz="quarter" idx="31" hasCustomPrompt="1"/>
          </p:nvPr>
        </p:nvSpPr>
        <p:spPr>
          <a:xfrm>
            <a:off x="768875" y="339675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25" name="Text Placeholder 21">
            <a:extLst>
              <a:ext uri="{FF2B5EF4-FFF2-40B4-BE49-F238E27FC236}">
                <a16:creationId xmlns:a16="http://schemas.microsoft.com/office/drawing/2014/main" id="{B098E466-A42C-4341-9C17-D827E7913C0D}"/>
              </a:ext>
            </a:extLst>
          </p:cNvPr>
          <p:cNvSpPr>
            <a:spLocks noGrp="1"/>
          </p:cNvSpPr>
          <p:nvPr>
            <p:ph type="body" sz="quarter" idx="34" hasCustomPrompt="1"/>
          </p:nvPr>
        </p:nvSpPr>
        <p:spPr>
          <a:xfrm>
            <a:off x="768875" y="4265999"/>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51" name="Text Placeholder 21">
            <a:extLst>
              <a:ext uri="{FF2B5EF4-FFF2-40B4-BE49-F238E27FC236}">
                <a16:creationId xmlns:a16="http://schemas.microsoft.com/office/drawing/2014/main" id="{0EAE6862-CDA6-1249-BB94-0AC4B8FD7E47}"/>
              </a:ext>
            </a:extLst>
          </p:cNvPr>
          <p:cNvSpPr>
            <a:spLocks noGrp="1"/>
          </p:cNvSpPr>
          <p:nvPr>
            <p:ph type="body" sz="quarter" idx="35" hasCustomPrompt="1"/>
          </p:nvPr>
        </p:nvSpPr>
        <p:spPr>
          <a:xfrm>
            <a:off x="768875" y="4505719"/>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30" name="Text Placeholder 21">
            <a:extLst>
              <a:ext uri="{FF2B5EF4-FFF2-40B4-BE49-F238E27FC236}">
                <a16:creationId xmlns:a16="http://schemas.microsoft.com/office/drawing/2014/main" id="{5A7BC31E-85B6-4483-9D39-48FEEEFB0BA9}"/>
              </a:ext>
            </a:extLst>
          </p:cNvPr>
          <p:cNvSpPr>
            <a:spLocks noGrp="1"/>
          </p:cNvSpPr>
          <p:nvPr>
            <p:ph type="body" sz="quarter" idx="36" hasCustomPrompt="1"/>
          </p:nvPr>
        </p:nvSpPr>
        <p:spPr>
          <a:xfrm>
            <a:off x="768875" y="5320942"/>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53" name="Text Placeholder 21">
            <a:extLst>
              <a:ext uri="{FF2B5EF4-FFF2-40B4-BE49-F238E27FC236}">
                <a16:creationId xmlns:a16="http://schemas.microsoft.com/office/drawing/2014/main" id="{174567A5-4E61-1149-8013-D7EBF792E1D4}"/>
              </a:ext>
            </a:extLst>
          </p:cNvPr>
          <p:cNvSpPr>
            <a:spLocks noGrp="1"/>
          </p:cNvSpPr>
          <p:nvPr>
            <p:ph type="body" sz="quarter" idx="37" hasCustomPrompt="1"/>
          </p:nvPr>
        </p:nvSpPr>
        <p:spPr>
          <a:xfrm>
            <a:off x="768875" y="556066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18" name="Picture Placeholder 17">
            <a:extLst>
              <a:ext uri="{FF2B5EF4-FFF2-40B4-BE49-F238E27FC236}">
                <a16:creationId xmlns:a16="http://schemas.microsoft.com/office/drawing/2014/main" id="{BB55E146-CDC2-714E-AEDA-21D37E508E28}"/>
              </a:ext>
            </a:extLst>
          </p:cNvPr>
          <p:cNvSpPr>
            <a:spLocks noGrp="1"/>
          </p:cNvSpPr>
          <p:nvPr>
            <p:ph type="pic" sz="quarter" idx="11"/>
          </p:nvPr>
        </p:nvSpPr>
        <p:spPr>
          <a:xfrm>
            <a:off x="6096000" y="0"/>
            <a:ext cx="6096000" cy="6858000"/>
          </a:xfrm>
          <a:solidFill>
            <a:schemeClr val="tx1">
              <a:lumMod val="10000"/>
              <a:lumOff val="90000"/>
            </a:schemeClr>
          </a:solidFill>
        </p:spPr>
        <p:txBody>
          <a:bodyPr lIns="72000" tIns="72000" rIns="0"/>
          <a:lstStyle>
            <a:lvl1pPr>
              <a:defRPr sz="1400" b="0" i="0">
                <a:latin typeface="Oracle Sans Light" panose="020B0403020204020204" pitchFamily="34" charset="0"/>
                <a:cs typeface="Oracle Sans Light" panose="020B0403020204020204" pitchFamily="34" charset="0"/>
              </a:defRPr>
            </a:lvl1pPr>
          </a:lstStyle>
          <a:p>
            <a:r>
              <a:rPr lang="en-US"/>
              <a:t>Click icon to add picture</a:t>
            </a:r>
            <a:endParaRPr lang="en-US" dirty="0"/>
          </a:p>
        </p:txBody>
      </p:sp>
      <p:sp>
        <p:nvSpPr>
          <p:cNvPr id="22" name="Slide Number Placeholder 7">
            <a:extLst>
              <a:ext uri="{FF2B5EF4-FFF2-40B4-BE49-F238E27FC236}">
                <a16:creationId xmlns:a16="http://schemas.microsoft.com/office/drawing/2014/main" id="{710BDE4B-0F81-4146-8022-38637429654C}"/>
              </a:ext>
            </a:extLst>
          </p:cNvPr>
          <p:cNvSpPr>
            <a:spLocks noGrp="1"/>
          </p:cNvSpPr>
          <p:nvPr>
            <p:ph type="sldNum" sz="quarter" idx="39"/>
          </p:nvPr>
        </p:nvSpPr>
        <p:spPr>
          <a:xfrm>
            <a:off x="762000" y="6423660"/>
            <a:ext cx="365760" cy="365760"/>
          </a:xfrm>
        </p:spPr>
        <p:txBody>
          <a:bodyPr/>
          <a:lstStyle/>
          <a:p>
            <a:fld id="{345D60D9-5372-5F40-9443-0F9AE5BDC3C8}" type="slidenum">
              <a:rPr lang="en-US" smtClean="0"/>
              <a:pPr/>
              <a:t>‹#›</a:t>
            </a:fld>
            <a:endParaRPr lang="en-US" dirty="0"/>
          </a:p>
        </p:txBody>
      </p:sp>
      <p:sp>
        <p:nvSpPr>
          <p:cNvPr id="21" name="Footer Placeholder 4">
            <a:extLst>
              <a:ext uri="{FF2B5EF4-FFF2-40B4-BE49-F238E27FC236}">
                <a16:creationId xmlns:a16="http://schemas.microsoft.com/office/drawing/2014/main" id="{37C10FD7-37A3-7E41-BEE7-941311B3265A}"/>
              </a:ext>
            </a:extLst>
          </p:cNvPr>
          <p:cNvSpPr>
            <a:spLocks noGrp="1"/>
          </p:cNvSpPr>
          <p:nvPr>
            <p:ph type="ftr" sz="quarter" idx="38"/>
          </p:nvPr>
        </p:nvSpPr>
        <p:spPr>
          <a:xfrm>
            <a:off x="1127759" y="6423978"/>
            <a:ext cx="5745379" cy="365125"/>
          </a:xfrm>
        </p:spPr>
        <p:txBody>
          <a:bodyPr/>
          <a:lstStyle/>
          <a:p>
            <a:r>
              <a:rPr lang="en-US"/>
              <a:t>Copyright © 2023, Oracle and/or its affiliates  |  Confidential: Internal/Restricted/Highly Restricted</a:t>
            </a:r>
            <a:endParaRPr lang="en-US" dirty="0"/>
          </a:p>
        </p:txBody>
      </p:sp>
      <p:sp>
        <p:nvSpPr>
          <p:cNvPr id="20" name="Date Placeholder 2">
            <a:extLst>
              <a:ext uri="{FF2B5EF4-FFF2-40B4-BE49-F238E27FC236}">
                <a16:creationId xmlns:a16="http://schemas.microsoft.com/office/drawing/2014/main" id="{43E70FE2-AA17-E349-8778-C606A039516B}"/>
              </a:ext>
            </a:extLst>
          </p:cNvPr>
          <p:cNvSpPr>
            <a:spLocks noGrp="1"/>
          </p:cNvSpPr>
          <p:nvPr>
            <p:ph type="dt" sz="half" idx="10"/>
          </p:nvPr>
        </p:nvSpPr>
        <p:spPr>
          <a:xfrm>
            <a:off x="6873138" y="6425604"/>
            <a:ext cx="2743200" cy="363500"/>
          </a:xfrm>
        </p:spPr>
        <p:txBody>
          <a:bodyPr/>
          <a:lstStyle/>
          <a:p>
            <a:r>
              <a:rPr lang="en-US"/>
              <a:t>[Date]</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3317014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Picture_Partner_Pillar">
    <p:bg>
      <p:bgPr>
        <a:solidFill>
          <a:schemeClr val="bg2"/>
        </a:solidFill>
        <a:effectLst/>
      </p:bgPr>
    </p:bg>
    <p:spTree>
      <p:nvGrpSpPr>
        <p:cNvPr id="1" name=""/>
        <p:cNvGrpSpPr/>
        <p:nvPr/>
      </p:nvGrpSpPr>
      <p:grpSpPr>
        <a:xfrm>
          <a:off x="0" y="0"/>
          <a:ext cx="0" cy="0"/>
          <a:chOff x="0" y="0"/>
          <a:chExt cx="0" cy="0"/>
        </a:xfrm>
      </p:grpSpPr>
      <p:sp>
        <p:nvSpPr>
          <p:cNvPr id="24" name="Oracle Logo">
            <a:extLst>
              <a:ext uri="{FF2B5EF4-FFF2-40B4-BE49-F238E27FC236}">
                <a16:creationId xmlns:a16="http://schemas.microsoft.com/office/drawing/2014/main" id="{20234EC2-C43E-4724-9A1C-B2BFA8DBA2E4}"/>
              </a:ext>
            </a:extLst>
          </p:cNvPr>
          <p:cNvSpPr/>
          <p:nvPr userDrawn="1"/>
        </p:nvSpPr>
        <p:spPr>
          <a:xfrm>
            <a:off x="761994" y="74677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26" name="Plus Sign">
            <a:extLst>
              <a:ext uri="{FF2B5EF4-FFF2-40B4-BE49-F238E27FC236}">
                <a16:creationId xmlns:a16="http://schemas.microsoft.com/office/drawing/2014/main" id="{274CCF31-89DD-4F25-81A6-4D9E462BF778}"/>
              </a:ext>
            </a:extLst>
          </p:cNvPr>
          <p:cNvSpPr txBox="1"/>
          <p:nvPr userDrawn="1"/>
        </p:nvSpPr>
        <p:spPr>
          <a:xfrm>
            <a:off x="1983598" y="60450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27" name="Content Placeholder 7">
            <a:extLst>
              <a:ext uri="{FF2B5EF4-FFF2-40B4-BE49-F238E27FC236}">
                <a16:creationId xmlns:a16="http://schemas.microsoft.com/office/drawing/2014/main" id="{C457F695-1936-449E-B1FE-07F3CCF3522D}"/>
              </a:ext>
            </a:extLst>
          </p:cNvPr>
          <p:cNvSpPr>
            <a:spLocks noGrp="1"/>
          </p:cNvSpPr>
          <p:nvPr>
            <p:ph sz="quarter" idx="28" hasCustomPrompt="1"/>
          </p:nvPr>
        </p:nvSpPr>
        <p:spPr>
          <a:xfrm>
            <a:off x="2451100" y="56197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2" name="Title 1">
            <a:extLst>
              <a:ext uri="{FF2B5EF4-FFF2-40B4-BE49-F238E27FC236}">
                <a16:creationId xmlns:a16="http://schemas.microsoft.com/office/drawing/2014/main" id="{21B00D9F-F86A-4D67-B0BD-4340D96B77E5}"/>
              </a:ext>
            </a:extLst>
          </p:cNvPr>
          <p:cNvSpPr>
            <a:spLocks noGrp="1"/>
          </p:cNvSpPr>
          <p:nvPr>
            <p:ph type="title" hasCustomPrompt="1"/>
          </p:nvPr>
        </p:nvSpPr>
        <p:spPr>
          <a:xfrm>
            <a:off x="768875" y="1262063"/>
            <a:ext cx="4744029" cy="822960"/>
          </a:xfrm>
        </p:spPr>
        <p:txBody>
          <a:bodyPr/>
          <a:lstStyle>
            <a:lvl1pPr>
              <a:defRPr>
                <a:solidFill>
                  <a:schemeClr val="accent6"/>
                </a:solidFill>
              </a:defRPr>
            </a:lvl1pPr>
          </a:lstStyle>
          <a:p>
            <a:r>
              <a:rPr lang="en-US" dirty="0"/>
              <a:t>Click to edit title text styles</a:t>
            </a:r>
          </a:p>
        </p:txBody>
      </p:sp>
      <p:sp>
        <p:nvSpPr>
          <p:cNvPr id="49" name="Text Placeholder 21">
            <a:extLst>
              <a:ext uri="{FF2B5EF4-FFF2-40B4-BE49-F238E27FC236}">
                <a16:creationId xmlns:a16="http://schemas.microsoft.com/office/drawing/2014/main" id="{A52152CC-50B5-7140-BBBC-894BE50DE477}"/>
              </a:ext>
            </a:extLst>
          </p:cNvPr>
          <p:cNvSpPr>
            <a:spLocks noGrp="1"/>
          </p:cNvSpPr>
          <p:nvPr>
            <p:ph type="body" sz="quarter" idx="33" hasCustomPrompt="1"/>
          </p:nvPr>
        </p:nvSpPr>
        <p:spPr>
          <a:xfrm>
            <a:off x="768875" y="2201983"/>
            <a:ext cx="4762530" cy="720907"/>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23" name="Text Placeholder 21">
            <a:extLst>
              <a:ext uri="{FF2B5EF4-FFF2-40B4-BE49-F238E27FC236}">
                <a16:creationId xmlns:a16="http://schemas.microsoft.com/office/drawing/2014/main" id="{C4A419AC-E394-4F09-9A77-6C90F7D2079C}"/>
              </a:ext>
            </a:extLst>
          </p:cNvPr>
          <p:cNvSpPr>
            <a:spLocks noGrp="1"/>
          </p:cNvSpPr>
          <p:nvPr>
            <p:ph type="body" sz="quarter" idx="32" hasCustomPrompt="1"/>
          </p:nvPr>
        </p:nvSpPr>
        <p:spPr>
          <a:xfrm>
            <a:off x="768875" y="3154820"/>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7" name="Text Placeholder 21">
            <a:extLst>
              <a:ext uri="{FF2B5EF4-FFF2-40B4-BE49-F238E27FC236}">
                <a16:creationId xmlns:a16="http://schemas.microsoft.com/office/drawing/2014/main" id="{660F5D63-026D-C24C-B47E-EA653246EDDA}"/>
              </a:ext>
            </a:extLst>
          </p:cNvPr>
          <p:cNvSpPr>
            <a:spLocks noGrp="1"/>
          </p:cNvSpPr>
          <p:nvPr>
            <p:ph type="body" sz="quarter" idx="31" hasCustomPrompt="1"/>
          </p:nvPr>
        </p:nvSpPr>
        <p:spPr>
          <a:xfrm>
            <a:off x="768875" y="339675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25" name="Text Placeholder 21">
            <a:extLst>
              <a:ext uri="{FF2B5EF4-FFF2-40B4-BE49-F238E27FC236}">
                <a16:creationId xmlns:a16="http://schemas.microsoft.com/office/drawing/2014/main" id="{B098E466-A42C-4341-9C17-D827E7913C0D}"/>
              </a:ext>
            </a:extLst>
          </p:cNvPr>
          <p:cNvSpPr>
            <a:spLocks noGrp="1"/>
          </p:cNvSpPr>
          <p:nvPr>
            <p:ph type="body" sz="quarter" idx="34" hasCustomPrompt="1"/>
          </p:nvPr>
        </p:nvSpPr>
        <p:spPr>
          <a:xfrm>
            <a:off x="768875" y="4265999"/>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51" name="Text Placeholder 21">
            <a:extLst>
              <a:ext uri="{FF2B5EF4-FFF2-40B4-BE49-F238E27FC236}">
                <a16:creationId xmlns:a16="http://schemas.microsoft.com/office/drawing/2014/main" id="{0EAE6862-CDA6-1249-BB94-0AC4B8FD7E47}"/>
              </a:ext>
            </a:extLst>
          </p:cNvPr>
          <p:cNvSpPr>
            <a:spLocks noGrp="1"/>
          </p:cNvSpPr>
          <p:nvPr>
            <p:ph type="body" sz="quarter" idx="35" hasCustomPrompt="1"/>
          </p:nvPr>
        </p:nvSpPr>
        <p:spPr>
          <a:xfrm>
            <a:off x="768875" y="4505719"/>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30" name="Text Placeholder 21">
            <a:extLst>
              <a:ext uri="{FF2B5EF4-FFF2-40B4-BE49-F238E27FC236}">
                <a16:creationId xmlns:a16="http://schemas.microsoft.com/office/drawing/2014/main" id="{5A7BC31E-85B6-4483-9D39-48FEEEFB0BA9}"/>
              </a:ext>
            </a:extLst>
          </p:cNvPr>
          <p:cNvSpPr>
            <a:spLocks noGrp="1"/>
          </p:cNvSpPr>
          <p:nvPr>
            <p:ph type="body" sz="quarter" idx="36" hasCustomPrompt="1"/>
          </p:nvPr>
        </p:nvSpPr>
        <p:spPr>
          <a:xfrm>
            <a:off x="768875" y="5320942"/>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53" name="Text Placeholder 21">
            <a:extLst>
              <a:ext uri="{FF2B5EF4-FFF2-40B4-BE49-F238E27FC236}">
                <a16:creationId xmlns:a16="http://schemas.microsoft.com/office/drawing/2014/main" id="{174567A5-4E61-1149-8013-D7EBF792E1D4}"/>
              </a:ext>
            </a:extLst>
          </p:cNvPr>
          <p:cNvSpPr>
            <a:spLocks noGrp="1"/>
          </p:cNvSpPr>
          <p:nvPr>
            <p:ph type="body" sz="quarter" idx="37" hasCustomPrompt="1"/>
          </p:nvPr>
        </p:nvSpPr>
        <p:spPr>
          <a:xfrm>
            <a:off x="768875" y="556066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18" name="Picture Placeholder 17">
            <a:extLst>
              <a:ext uri="{FF2B5EF4-FFF2-40B4-BE49-F238E27FC236}">
                <a16:creationId xmlns:a16="http://schemas.microsoft.com/office/drawing/2014/main" id="{BB55E146-CDC2-714E-AEDA-21D37E508E28}"/>
              </a:ext>
            </a:extLst>
          </p:cNvPr>
          <p:cNvSpPr>
            <a:spLocks noGrp="1"/>
          </p:cNvSpPr>
          <p:nvPr>
            <p:ph type="pic" sz="quarter" idx="11"/>
          </p:nvPr>
        </p:nvSpPr>
        <p:spPr>
          <a:xfrm>
            <a:off x="6096000" y="0"/>
            <a:ext cx="6096000" cy="6858000"/>
          </a:xfrm>
          <a:solidFill>
            <a:schemeClr val="tx1">
              <a:lumMod val="10000"/>
              <a:lumOff val="90000"/>
            </a:schemeClr>
          </a:solidFill>
        </p:spPr>
        <p:txBody>
          <a:bodyPr lIns="72000" tIns="72000" rIns="0"/>
          <a:lstStyle>
            <a:lvl1pPr>
              <a:defRPr sz="1400" b="0" i="0">
                <a:latin typeface="Oracle Sans Light" panose="020B0403020204020204" pitchFamily="34" charset="0"/>
                <a:cs typeface="Oracle Sans Light" panose="020B0403020204020204" pitchFamily="34" charset="0"/>
              </a:defRPr>
            </a:lvl1pPr>
          </a:lstStyle>
          <a:p>
            <a:r>
              <a:rPr lang="en-US"/>
              <a:t>Click icon to add picture</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22" name="Slide Number Placeholder 7">
            <a:extLst>
              <a:ext uri="{FF2B5EF4-FFF2-40B4-BE49-F238E27FC236}">
                <a16:creationId xmlns:a16="http://schemas.microsoft.com/office/drawing/2014/main" id="{710BDE4B-0F81-4146-8022-38637429654C}"/>
              </a:ext>
            </a:extLst>
          </p:cNvPr>
          <p:cNvSpPr>
            <a:spLocks noGrp="1"/>
          </p:cNvSpPr>
          <p:nvPr>
            <p:ph type="sldNum" sz="quarter" idx="39"/>
          </p:nvPr>
        </p:nvSpPr>
        <p:spPr>
          <a:xfrm>
            <a:off x="762000" y="6423660"/>
            <a:ext cx="365760" cy="365760"/>
          </a:xfrm>
        </p:spPr>
        <p:txBody>
          <a:bodyPr/>
          <a:lstStyle/>
          <a:p>
            <a:fld id="{345D60D9-5372-5F40-9443-0F9AE5BDC3C8}" type="slidenum">
              <a:rPr lang="en-US" smtClean="0"/>
              <a:pPr/>
              <a:t>‹#›</a:t>
            </a:fld>
            <a:endParaRPr lang="en-US" dirty="0"/>
          </a:p>
        </p:txBody>
      </p:sp>
      <p:sp>
        <p:nvSpPr>
          <p:cNvPr id="21" name="Footer Placeholder 4">
            <a:extLst>
              <a:ext uri="{FF2B5EF4-FFF2-40B4-BE49-F238E27FC236}">
                <a16:creationId xmlns:a16="http://schemas.microsoft.com/office/drawing/2014/main" id="{37C10FD7-37A3-7E41-BEE7-941311B3265A}"/>
              </a:ext>
            </a:extLst>
          </p:cNvPr>
          <p:cNvSpPr>
            <a:spLocks noGrp="1"/>
          </p:cNvSpPr>
          <p:nvPr>
            <p:ph type="ftr" sz="quarter" idx="38"/>
          </p:nvPr>
        </p:nvSpPr>
        <p:spPr>
          <a:xfrm>
            <a:off x="1127759" y="6423978"/>
            <a:ext cx="5745379" cy="365125"/>
          </a:xfrm>
        </p:spPr>
        <p:txBody>
          <a:bodyPr/>
          <a:lstStyle/>
          <a:p>
            <a:r>
              <a:rPr lang="en-US"/>
              <a:t>Copyright © 2023, Oracle and/or its affiliates  |  Confidential: Internal/Restricted/Highly Restricted</a:t>
            </a:r>
            <a:endParaRPr lang="en-US" dirty="0"/>
          </a:p>
        </p:txBody>
      </p:sp>
      <p:sp>
        <p:nvSpPr>
          <p:cNvPr id="20" name="Date Placeholder 2">
            <a:extLst>
              <a:ext uri="{FF2B5EF4-FFF2-40B4-BE49-F238E27FC236}">
                <a16:creationId xmlns:a16="http://schemas.microsoft.com/office/drawing/2014/main" id="{43E70FE2-AA17-E349-8778-C606A039516B}"/>
              </a:ext>
            </a:extLst>
          </p:cNvPr>
          <p:cNvSpPr>
            <a:spLocks noGrp="1"/>
          </p:cNvSpPr>
          <p:nvPr>
            <p:ph type="dt" sz="half" idx="10"/>
          </p:nvPr>
        </p:nvSpPr>
        <p:spPr>
          <a:xfrm>
            <a:off x="6873138" y="6425604"/>
            <a:ext cx="2743200" cy="363500"/>
          </a:xfrm>
        </p:spPr>
        <p:txBody>
          <a:bodyPr/>
          <a:lstStyle/>
          <a:p>
            <a:r>
              <a:rPr lang="en-US"/>
              <a:t>[Date]</a:t>
            </a:r>
            <a:endParaRPr lang="en-US" dirty="0"/>
          </a:p>
        </p:txBody>
      </p:sp>
    </p:spTree>
    <p:extLst>
      <p:ext uri="{BB962C8B-B14F-4D97-AF65-F5344CB8AC3E}">
        <p14:creationId xmlns:p14="http://schemas.microsoft.com/office/powerpoint/2010/main" val="124889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Picture_Pillar">
    <p:bg>
      <p:bgPr>
        <a:solidFill>
          <a:schemeClr val="bg2"/>
        </a:solidFill>
        <a:effectLst/>
      </p:bgPr>
    </p:bg>
    <p:spTree>
      <p:nvGrpSpPr>
        <p:cNvPr id="1" name=""/>
        <p:cNvGrpSpPr/>
        <p:nvPr/>
      </p:nvGrpSpPr>
      <p:grpSpPr>
        <a:xfrm>
          <a:off x="0" y="0"/>
          <a:ext cx="0" cy="0"/>
          <a:chOff x="0" y="0"/>
          <a:chExt cx="0" cy="0"/>
        </a:xfrm>
      </p:grpSpPr>
      <p:sp>
        <p:nvSpPr>
          <p:cNvPr id="24" name="Oracle Logo">
            <a:extLst>
              <a:ext uri="{FF2B5EF4-FFF2-40B4-BE49-F238E27FC236}">
                <a16:creationId xmlns:a16="http://schemas.microsoft.com/office/drawing/2014/main" id="{20234EC2-C43E-4724-9A1C-B2BFA8DBA2E4}"/>
              </a:ext>
            </a:extLst>
          </p:cNvPr>
          <p:cNvSpPr/>
          <p:nvPr userDrawn="1"/>
        </p:nvSpPr>
        <p:spPr>
          <a:xfrm>
            <a:off x="761994" y="74677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2" name="Title 1">
            <a:extLst>
              <a:ext uri="{FF2B5EF4-FFF2-40B4-BE49-F238E27FC236}">
                <a16:creationId xmlns:a16="http://schemas.microsoft.com/office/drawing/2014/main" id="{21B00D9F-F86A-4D67-B0BD-4340D96B77E5}"/>
              </a:ext>
            </a:extLst>
          </p:cNvPr>
          <p:cNvSpPr>
            <a:spLocks noGrp="1"/>
          </p:cNvSpPr>
          <p:nvPr>
            <p:ph type="title" hasCustomPrompt="1"/>
          </p:nvPr>
        </p:nvSpPr>
        <p:spPr>
          <a:xfrm>
            <a:off x="768875" y="1262063"/>
            <a:ext cx="4744029" cy="822960"/>
          </a:xfrm>
        </p:spPr>
        <p:txBody>
          <a:bodyPr/>
          <a:lstStyle>
            <a:lvl1pPr>
              <a:defRPr>
                <a:solidFill>
                  <a:schemeClr val="accent6"/>
                </a:solidFill>
              </a:defRPr>
            </a:lvl1pPr>
          </a:lstStyle>
          <a:p>
            <a:r>
              <a:rPr lang="en-US" dirty="0"/>
              <a:t>Click to edit title text styles</a:t>
            </a:r>
          </a:p>
        </p:txBody>
      </p:sp>
      <p:sp>
        <p:nvSpPr>
          <p:cNvPr id="49" name="Text Placeholder 21">
            <a:extLst>
              <a:ext uri="{FF2B5EF4-FFF2-40B4-BE49-F238E27FC236}">
                <a16:creationId xmlns:a16="http://schemas.microsoft.com/office/drawing/2014/main" id="{A52152CC-50B5-7140-BBBC-894BE50DE477}"/>
              </a:ext>
            </a:extLst>
          </p:cNvPr>
          <p:cNvSpPr>
            <a:spLocks noGrp="1"/>
          </p:cNvSpPr>
          <p:nvPr>
            <p:ph type="body" sz="quarter" idx="33" hasCustomPrompt="1"/>
          </p:nvPr>
        </p:nvSpPr>
        <p:spPr>
          <a:xfrm>
            <a:off x="768875" y="2201983"/>
            <a:ext cx="4762530" cy="720907"/>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23" name="Text Placeholder 21">
            <a:extLst>
              <a:ext uri="{FF2B5EF4-FFF2-40B4-BE49-F238E27FC236}">
                <a16:creationId xmlns:a16="http://schemas.microsoft.com/office/drawing/2014/main" id="{C4A419AC-E394-4F09-9A77-6C90F7D2079C}"/>
              </a:ext>
            </a:extLst>
          </p:cNvPr>
          <p:cNvSpPr>
            <a:spLocks noGrp="1"/>
          </p:cNvSpPr>
          <p:nvPr>
            <p:ph type="body" sz="quarter" idx="32" hasCustomPrompt="1"/>
          </p:nvPr>
        </p:nvSpPr>
        <p:spPr>
          <a:xfrm>
            <a:off x="768875" y="3154820"/>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7" name="Text Placeholder 21">
            <a:extLst>
              <a:ext uri="{FF2B5EF4-FFF2-40B4-BE49-F238E27FC236}">
                <a16:creationId xmlns:a16="http://schemas.microsoft.com/office/drawing/2014/main" id="{660F5D63-026D-C24C-B47E-EA653246EDDA}"/>
              </a:ext>
            </a:extLst>
          </p:cNvPr>
          <p:cNvSpPr>
            <a:spLocks noGrp="1"/>
          </p:cNvSpPr>
          <p:nvPr>
            <p:ph type="body" sz="quarter" idx="31" hasCustomPrompt="1"/>
          </p:nvPr>
        </p:nvSpPr>
        <p:spPr>
          <a:xfrm>
            <a:off x="768875" y="339675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25" name="Text Placeholder 21">
            <a:extLst>
              <a:ext uri="{FF2B5EF4-FFF2-40B4-BE49-F238E27FC236}">
                <a16:creationId xmlns:a16="http://schemas.microsoft.com/office/drawing/2014/main" id="{B098E466-A42C-4341-9C17-D827E7913C0D}"/>
              </a:ext>
            </a:extLst>
          </p:cNvPr>
          <p:cNvSpPr>
            <a:spLocks noGrp="1"/>
          </p:cNvSpPr>
          <p:nvPr>
            <p:ph type="body" sz="quarter" idx="34" hasCustomPrompt="1"/>
          </p:nvPr>
        </p:nvSpPr>
        <p:spPr>
          <a:xfrm>
            <a:off x="768875" y="4265999"/>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51" name="Text Placeholder 21">
            <a:extLst>
              <a:ext uri="{FF2B5EF4-FFF2-40B4-BE49-F238E27FC236}">
                <a16:creationId xmlns:a16="http://schemas.microsoft.com/office/drawing/2014/main" id="{0EAE6862-CDA6-1249-BB94-0AC4B8FD7E47}"/>
              </a:ext>
            </a:extLst>
          </p:cNvPr>
          <p:cNvSpPr>
            <a:spLocks noGrp="1"/>
          </p:cNvSpPr>
          <p:nvPr>
            <p:ph type="body" sz="quarter" idx="35" hasCustomPrompt="1"/>
          </p:nvPr>
        </p:nvSpPr>
        <p:spPr>
          <a:xfrm>
            <a:off x="768875" y="4505719"/>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30" name="Text Placeholder 21">
            <a:extLst>
              <a:ext uri="{FF2B5EF4-FFF2-40B4-BE49-F238E27FC236}">
                <a16:creationId xmlns:a16="http://schemas.microsoft.com/office/drawing/2014/main" id="{5A7BC31E-85B6-4483-9D39-48FEEEFB0BA9}"/>
              </a:ext>
            </a:extLst>
          </p:cNvPr>
          <p:cNvSpPr>
            <a:spLocks noGrp="1"/>
          </p:cNvSpPr>
          <p:nvPr>
            <p:ph type="body" sz="quarter" idx="36" hasCustomPrompt="1"/>
          </p:nvPr>
        </p:nvSpPr>
        <p:spPr>
          <a:xfrm>
            <a:off x="768875" y="5320942"/>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53" name="Text Placeholder 21">
            <a:extLst>
              <a:ext uri="{FF2B5EF4-FFF2-40B4-BE49-F238E27FC236}">
                <a16:creationId xmlns:a16="http://schemas.microsoft.com/office/drawing/2014/main" id="{174567A5-4E61-1149-8013-D7EBF792E1D4}"/>
              </a:ext>
            </a:extLst>
          </p:cNvPr>
          <p:cNvSpPr>
            <a:spLocks noGrp="1"/>
          </p:cNvSpPr>
          <p:nvPr>
            <p:ph type="body" sz="quarter" idx="37" hasCustomPrompt="1"/>
          </p:nvPr>
        </p:nvSpPr>
        <p:spPr>
          <a:xfrm>
            <a:off x="768875" y="556066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18" name="Picture Placeholder 17">
            <a:extLst>
              <a:ext uri="{FF2B5EF4-FFF2-40B4-BE49-F238E27FC236}">
                <a16:creationId xmlns:a16="http://schemas.microsoft.com/office/drawing/2014/main" id="{BB55E146-CDC2-714E-AEDA-21D37E508E28}"/>
              </a:ext>
            </a:extLst>
          </p:cNvPr>
          <p:cNvSpPr>
            <a:spLocks noGrp="1"/>
          </p:cNvSpPr>
          <p:nvPr>
            <p:ph type="pic" sz="quarter" idx="11"/>
          </p:nvPr>
        </p:nvSpPr>
        <p:spPr>
          <a:xfrm>
            <a:off x="6096000" y="0"/>
            <a:ext cx="6096000" cy="6858000"/>
          </a:xfrm>
          <a:solidFill>
            <a:schemeClr val="tx1">
              <a:lumMod val="10000"/>
              <a:lumOff val="90000"/>
            </a:schemeClr>
          </a:solidFill>
        </p:spPr>
        <p:txBody>
          <a:bodyPr lIns="72000" tIns="72000" rIns="0"/>
          <a:lstStyle>
            <a:lvl1pPr>
              <a:defRPr sz="1400" b="0" i="0">
                <a:latin typeface="Oracle Sans Light" panose="020B0403020204020204" pitchFamily="34" charset="0"/>
                <a:cs typeface="Oracle Sans Light" panose="020B0403020204020204" pitchFamily="34" charset="0"/>
              </a:defRPr>
            </a:lvl1pPr>
          </a:lstStyle>
          <a:p>
            <a:r>
              <a:rPr lang="en-US"/>
              <a:t>Click icon to add picture</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22" name="Slide Number Placeholder 7">
            <a:extLst>
              <a:ext uri="{FF2B5EF4-FFF2-40B4-BE49-F238E27FC236}">
                <a16:creationId xmlns:a16="http://schemas.microsoft.com/office/drawing/2014/main" id="{710BDE4B-0F81-4146-8022-38637429654C}"/>
              </a:ext>
            </a:extLst>
          </p:cNvPr>
          <p:cNvSpPr>
            <a:spLocks noGrp="1"/>
          </p:cNvSpPr>
          <p:nvPr>
            <p:ph type="sldNum" sz="quarter" idx="39"/>
          </p:nvPr>
        </p:nvSpPr>
        <p:spPr>
          <a:xfrm>
            <a:off x="762000" y="6423660"/>
            <a:ext cx="365760" cy="365760"/>
          </a:xfrm>
        </p:spPr>
        <p:txBody>
          <a:bodyPr/>
          <a:lstStyle/>
          <a:p>
            <a:fld id="{345D60D9-5372-5F40-9443-0F9AE5BDC3C8}" type="slidenum">
              <a:rPr lang="en-US" smtClean="0"/>
              <a:pPr/>
              <a:t>‹#›</a:t>
            </a:fld>
            <a:endParaRPr lang="en-US" dirty="0"/>
          </a:p>
        </p:txBody>
      </p:sp>
      <p:sp>
        <p:nvSpPr>
          <p:cNvPr id="21" name="Footer Placeholder 4">
            <a:extLst>
              <a:ext uri="{FF2B5EF4-FFF2-40B4-BE49-F238E27FC236}">
                <a16:creationId xmlns:a16="http://schemas.microsoft.com/office/drawing/2014/main" id="{37C10FD7-37A3-7E41-BEE7-941311B3265A}"/>
              </a:ext>
            </a:extLst>
          </p:cNvPr>
          <p:cNvSpPr>
            <a:spLocks noGrp="1"/>
          </p:cNvSpPr>
          <p:nvPr>
            <p:ph type="ftr" sz="quarter" idx="38"/>
          </p:nvPr>
        </p:nvSpPr>
        <p:spPr>
          <a:xfrm>
            <a:off x="1127759" y="6423978"/>
            <a:ext cx="5745379" cy="365125"/>
          </a:xfrm>
        </p:spPr>
        <p:txBody>
          <a:bodyPr/>
          <a:lstStyle/>
          <a:p>
            <a:r>
              <a:rPr lang="en-US"/>
              <a:t>Copyright © 2023, Oracle and/or its affiliates  |  Confidential: Internal/Restricted/Highly Restricted</a:t>
            </a:r>
            <a:endParaRPr lang="en-US" dirty="0"/>
          </a:p>
        </p:txBody>
      </p:sp>
      <p:sp>
        <p:nvSpPr>
          <p:cNvPr id="20" name="Date Placeholder 2">
            <a:extLst>
              <a:ext uri="{FF2B5EF4-FFF2-40B4-BE49-F238E27FC236}">
                <a16:creationId xmlns:a16="http://schemas.microsoft.com/office/drawing/2014/main" id="{43E70FE2-AA17-E349-8778-C606A039516B}"/>
              </a:ext>
            </a:extLst>
          </p:cNvPr>
          <p:cNvSpPr>
            <a:spLocks noGrp="1"/>
          </p:cNvSpPr>
          <p:nvPr>
            <p:ph type="dt" sz="half" idx="10"/>
          </p:nvPr>
        </p:nvSpPr>
        <p:spPr>
          <a:xfrm>
            <a:off x="6873138" y="6425604"/>
            <a:ext cx="2743200" cy="363500"/>
          </a:xfrm>
        </p:spPr>
        <p:txBody>
          <a:bodyPr/>
          <a:lstStyle/>
          <a:p>
            <a:r>
              <a:rPr lang="en-US"/>
              <a:t>[Date]</a:t>
            </a:r>
            <a:endParaRPr lang="en-US" dirty="0"/>
          </a:p>
        </p:txBody>
      </p:sp>
    </p:spTree>
    <p:extLst>
      <p:ext uri="{BB962C8B-B14F-4D97-AF65-F5344CB8AC3E}">
        <p14:creationId xmlns:p14="http://schemas.microsoft.com/office/powerpoint/2010/main" val="29448477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DataPattern_2Partners_Pillar">
    <p:bg>
      <p:bgPr>
        <a:solidFill>
          <a:schemeClr val="bg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6096000" y="-12293"/>
            <a:ext cx="6096000" cy="687029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6F577B"/>
              </a:solidFill>
            </a:endParaRPr>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userDrawn="1"/>
        </p:nvSpPr>
        <p:spPr>
          <a:xfrm>
            <a:off x="6096000" y="0"/>
            <a:ext cx="6096000" cy="6858000"/>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racle Logo">
            <a:extLst>
              <a:ext uri="{FF2B5EF4-FFF2-40B4-BE49-F238E27FC236}">
                <a16:creationId xmlns:a16="http://schemas.microsoft.com/office/drawing/2014/main" id="{DB97F15E-C2AC-458A-AB4E-12CB5E43279B}"/>
              </a:ext>
            </a:extLst>
          </p:cNvPr>
          <p:cNvSpPr/>
          <p:nvPr userDrawn="1"/>
        </p:nvSpPr>
        <p:spPr>
          <a:xfrm>
            <a:off x="761994" y="74677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24" name="Plus Sign">
            <a:extLst>
              <a:ext uri="{FF2B5EF4-FFF2-40B4-BE49-F238E27FC236}">
                <a16:creationId xmlns:a16="http://schemas.microsoft.com/office/drawing/2014/main" id="{067C8C4F-D226-4A88-8E74-42CD412BEABD}"/>
              </a:ext>
            </a:extLst>
          </p:cNvPr>
          <p:cNvSpPr txBox="1"/>
          <p:nvPr userDrawn="1"/>
        </p:nvSpPr>
        <p:spPr>
          <a:xfrm>
            <a:off x="1983598" y="60450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26" name="Content Placeholder 7">
            <a:extLst>
              <a:ext uri="{FF2B5EF4-FFF2-40B4-BE49-F238E27FC236}">
                <a16:creationId xmlns:a16="http://schemas.microsoft.com/office/drawing/2014/main" id="{23A3FE2A-025B-463A-B213-D7028DCD3A12}"/>
              </a:ext>
            </a:extLst>
          </p:cNvPr>
          <p:cNvSpPr>
            <a:spLocks noGrp="1"/>
          </p:cNvSpPr>
          <p:nvPr>
            <p:ph sz="quarter" idx="28" hasCustomPrompt="1"/>
          </p:nvPr>
        </p:nvSpPr>
        <p:spPr>
          <a:xfrm>
            <a:off x="2451100" y="56197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27" name="Plus Sign">
            <a:extLst>
              <a:ext uri="{FF2B5EF4-FFF2-40B4-BE49-F238E27FC236}">
                <a16:creationId xmlns:a16="http://schemas.microsoft.com/office/drawing/2014/main" id="{EC0626DE-30BE-444A-96FA-5B8A266AA70E}"/>
              </a:ext>
            </a:extLst>
          </p:cNvPr>
          <p:cNvSpPr txBox="1"/>
          <p:nvPr userDrawn="1"/>
        </p:nvSpPr>
        <p:spPr>
          <a:xfrm>
            <a:off x="3808218" y="60450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35" name="Content Placeholder 7">
            <a:extLst>
              <a:ext uri="{FF2B5EF4-FFF2-40B4-BE49-F238E27FC236}">
                <a16:creationId xmlns:a16="http://schemas.microsoft.com/office/drawing/2014/main" id="{1D1052D3-7509-4FCF-ACC9-317023411DAE}"/>
              </a:ext>
            </a:extLst>
          </p:cNvPr>
          <p:cNvSpPr>
            <a:spLocks noGrp="1"/>
          </p:cNvSpPr>
          <p:nvPr>
            <p:ph sz="quarter" idx="29" hasCustomPrompt="1"/>
          </p:nvPr>
        </p:nvSpPr>
        <p:spPr>
          <a:xfrm>
            <a:off x="4270375" y="56197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36" name="Title 1">
            <a:extLst>
              <a:ext uri="{FF2B5EF4-FFF2-40B4-BE49-F238E27FC236}">
                <a16:creationId xmlns:a16="http://schemas.microsoft.com/office/drawing/2014/main" id="{4FEA84EC-BA08-4B04-90E8-32867FCEA130}"/>
              </a:ext>
            </a:extLst>
          </p:cNvPr>
          <p:cNvSpPr>
            <a:spLocks noGrp="1"/>
          </p:cNvSpPr>
          <p:nvPr>
            <p:ph type="title" hasCustomPrompt="1"/>
          </p:nvPr>
        </p:nvSpPr>
        <p:spPr>
          <a:xfrm>
            <a:off x="768875" y="1262063"/>
            <a:ext cx="4744029" cy="822960"/>
          </a:xfrm>
        </p:spPr>
        <p:txBody>
          <a:bodyPr/>
          <a:lstStyle>
            <a:lvl1pPr>
              <a:defRPr>
                <a:solidFill>
                  <a:schemeClr val="accent6"/>
                </a:solidFill>
              </a:defRPr>
            </a:lvl1pPr>
          </a:lstStyle>
          <a:p>
            <a:r>
              <a:rPr lang="en-US" dirty="0"/>
              <a:t>Click to edit title text styles</a:t>
            </a:r>
          </a:p>
        </p:txBody>
      </p:sp>
      <p:sp>
        <p:nvSpPr>
          <p:cNvPr id="37" name="Text Placeholder 21">
            <a:extLst>
              <a:ext uri="{FF2B5EF4-FFF2-40B4-BE49-F238E27FC236}">
                <a16:creationId xmlns:a16="http://schemas.microsoft.com/office/drawing/2014/main" id="{B675487E-F9A2-4654-92D8-EE75F36D0E03}"/>
              </a:ext>
            </a:extLst>
          </p:cNvPr>
          <p:cNvSpPr>
            <a:spLocks noGrp="1"/>
          </p:cNvSpPr>
          <p:nvPr>
            <p:ph type="body" sz="quarter" idx="33" hasCustomPrompt="1"/>
          </p:nvPr>
        </p:nvSpPr>
        <p:spPr>
          <a:xfrm>
            <a:off x="768875" y="2201983"/>
            <a:ext cx="4762530" cy="720907"/>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38" name="Text Placeholder 21">
            <a:extLst>
              <a:ext uri="{FF2B5EF4-FFF2-40B4-BE49-F238E27FC236}">
                <a16:creationId xmlns:a16="http://schemas.microsoft.com/office/drawing/2014/main" id="{CC2F6260-A3FC-436D-B80E-C15684B02864}"/>
              </a:ext>
            </a:extLst>
          </p:cNvPr>
          <p:cNvSpPr>
            <a:spLocks noGrp="1"/>
          </p:cNvSpPr>
          <p:nvPr>
            <p:ph type="body" sz="quarter" idx="32" hasCustomPrompt="1"/>
          </p:nvPr>
        </p:nvSpPr>
        <p:spPr>
          <a:xfrm>
            <a:off x="768875" y="3154820"/>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39" name="Text Placeholder 21">
            <a:extLst>
              <a:ext uri="{FF2B5EF4-FFF2-40B4-BE49-F238E27FC236}">
                <a16:creationId xmlns:a16="http://schemas.microsoft.com/office/drawing/2014/main" id="{C7E6874A-8C80-4A03-BF5F-11EC580F93D6}"/>
              </a:ext>
            </a:extLst>
          </p:cNvPr>
          <p:cNvSpPr>
            <a:spLocks noGrp="1"/>
          </p:cNvSpPr>
          <p:nvPr>
            <p:ph type="body" sz="quarter" idx="31" hasCustomPrompt="1"/>
          </p:nvPr>
        </p:nvSpPr>
        <p:spPr>
          <a:xfrm>
            <a:off x="768875" y="339675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0" name="Text Placeholder 21">
            <a:extLst>
              <a:ext uri="{FF2B5EF4-FFF2-40B4-BE49-F238E27FC236}">
                <a16:creationId xmlns:a16="http://schemas.microsoft.com/office/drawing/2014/main" id="{F022A190-2E26-447E-8A41-28798A5BBD35}"/>
              </a:ext>
            </a:extLst>
          </p:cNvPr>
          <p:cNvSpPr>
            <a:spLocks noGrp="1"/>
          </p:cNvSpPr>
          <p:nvPr>
            <p:ph type="body" sz="quarter" idx="34" hasCustomPrompt="1"/>
          </p:nvPr>
        </p:nvSpPr>
        <p:spPr>
          <a:xfrm>
            <a:off x="768875" y="4265999"/>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1" name="Text Placeholder 21">
            <a:extLst>
              <a:ext uri="{FF2B5EF4-FFF2-40B4-BE49-F238E27FC236}">
                <a16:creationId xmlns:a16="http://schemas.microsoft.com/office/drawing/2014/main" id="{6249FD8E-B43E-4A91-917F-4C356B2BDE8F}"/>
              </a:ext>
            </a:extLst>
          </p:cNvPr>
          <p:cNvSpPr>
            <a:spLocks noGrp="1"/>
          </p:cNvSpPr>
          <p:nvPr>
            <p:ph type="body" sz="quarter" idx="35" hasCustomPrompt="1"/>
          </p:nvPr>
        </p:nvSpPr>
        <p:spPr>
          <a:xfrm>
            <a:off x="768875" y="4505719"/>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3" name="Text Placeholder 21">
            <a:extLst>
              <a:ext uri="{FF2B5EF4-FFF2-40B4-BE49-F238E27FC236}">
                <a16:creationId xmlns:a16="http://schemas.microsoft.com/office/drawing/2014/main" id="{665E9D10-286E-4831-9502-E1624AF0292D}"/>
              </a:ext>
            </a:extLst>
          </p:cNvPr>
          <p:cNvSpPr>
            <a:spLocks noGrp="1"/>
          </p:cNvSpPr>
          <p:nvPr>
            <p:ph type="body" sz="quarter" idx="36" hasCustomPrompt="1"/>
          </p:nvPr>
        </p:nvSpPr>
        <p:spPr>
          <a:xfrm>
            <a:off x="768875" y="5320942"/>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4" name="Text Placeholder 21">
            <a:extLst>
              <a:ext uri="{FF2B5EF4-FFF2-40B4-BE49-F238E27FC236}">
                <a16:creationId xmlns:a16="http://schemas.microsoft.com/office/drawing/2014/main" id="{F91925F3-C22A-4C21-A61E-F02366E45214}"/>
              </a:ext>
            </a:extLst>
          </p:cNvPr>
          <p:cNvSpPr>
            <a:spLocks noGrp="1"/>
          </p:cNvSpPr>
          <p:nvPr>
            <p:ph type="body" sz="quarter" idx="37" hasCustomPrompt="1"/>
          </p:nvPr>
        </p:nvSpPr>
        <p:spPr>
          <a:xfrm>
            <a:off x="768875" y="556066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34" name="Slide Number Placeholder 7">
            <a:extLst>
              <a:ext uri="{FF2B5EF4-FFF2-40B4-BE49-F238E27FC236}">
                <a16:creationId xmlns:a16="http://schemas.microsoft.com/office/drawing/2014/main" id="{B9ACEF22-59BD-0E4E-B28E-821248CD1D91}"/>
              </a:ext>
            </a:extLst>
          </p:cNvPr>
          <p:cNvSpPr>
            <a:spLocks noGrp="1"/>
          </p:cNvSpPr>
          <p:nvPr>
            <p:ph type="sldNum" sz="quarter" idx="38"/>
          </p:nvPr>
        </p:nvSpPr>
        <p:spPr>
          <a:xfrm>
            <a:off x="762000" y="6423660"/>
            <a:ext cx="365760" cy="365760"/>
          </a:xfrm>
        </p:spPr>
        <p:txBody>
          <a:bodyPr/>
          <a:lstStyle/>
          <a:p>
            <a:fld id="{345D60D9-5372-5F40-9443-0F9AE5BDC3C8}" type="slidenum">
              <a:rPr lang="en-US" smtClean="0"/>
              <a:pPr/>
              <a:t>‹#›</a:t>
            </a:fld>
            <a:endParaRPr lang="en-US" dirty="0"/>
          </a:p>
        </p:txBody>
      </p:sp>
      <p:sp>
        <p:nvSpPr>
          <p:cNvPr id="33" name="Footer Placeholder 4">
            <a:extLst>
              <a:ext uri="{FF2B5EF4-FFF2-40B4-BE49-F238E27FC236}">
                <a16:creationId xmlns:a16="http://schemas.microsoft.com/office/drawing/2014/main" id="{1CB3A7BA-558C-784A-BDC2-8AEC06D83CA7}"/>
              </a:ext>
            </a:extLst>
          </p:cNvPr>
          <p:cNvSpPr>
            <a:spLocks noGrp="1"/>
          </p:cNvSpPr>
          <p:nvPr>
            <p:ph type="ftr" sz="quarter" idx="11"/>
          </p:nvPr>
        </p:nvSpPr>
        <p:spPr>
          <a:xfrm>
            <a:off x="1127759" y="6423978"/>
            <a:ext cx="5745379" cy="365125"/>
          </a:xfrm>
        </p:spPr>
        <p:txBody>
          <a:bodyPr/>
          <a:lstStyle/>
          <a:p>
            <a:r>
              <a:rPr lang="en-US"/>
              <a:t>Copyright © 2023, Oracle and/or its affiliates  |  Confidential: Internal/Restricted/Highly Restricted</a:t>
            </a:r>
            <a:endParaRPr lang="en-US" dirty="0"/>
          </a:p>
        </p:txBody>
      </p:sp>
      <p:sp>
        <p:nvSpPr>
          <p:cNvPr id="32" name="Date Placeholder 2">
            <a:extLst>
              <a:ext uri="{FF2B5EF4-FFF2-40B4-BE49-F238E27FC236}">
                <a16:creationId xmlns:a16="http://schemas.microsoft.com/office/drawing/2014/main" id="{81DD0AE7-58C9-8B40-9E0F-293014B45611}"/>
              </a:ext>
            </a:extLst>
          </p:cNvPr>
          <p:cNvSpPr>
            <a:spLocks noGrp="1"/>
          </p:cNvSpPr>
          <p:nvPr>
            <p:ph type="dt" sz="half" idx="10"/>
          </p:nvPr>
        </p:nvSpPr>
        <p:spPr>
          <a:xfrm>
            <a:off x="6873138" y="6425604"/>
            <a:ext cx="2743200" cy="363500"/>
          </a:xfrm>
        </p:spPr>
        <p:txBody>
          <a:bodyPr/>
          <a:lstStyle/>
          <a:p>
            <a:r>
              <a:rPr lang="en-US"/>
              <a:t>[Date]</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28406516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DataPattern_Partner_Pillar">
    <p:bg>
      <p:bgPr>
        <a:solidFill>
          <a:schemeClr val="bg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6096000" y="-12293"/>
            <a:ext cx="6096000" cy="687029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6F577B"/>
              </a:solidFill>
            </a:endParaRPr>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userDrawn="1"/>
        </p:nvSpPr>
        <p:spPr>
          <a:xfrm>
            <a:off x="6096000" y="0"/>
            <a:ext cx="6096000" cy="6858000"/>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racle Logo">
            <a:extLst>
              <a:ext uri="{FF2B5EF4-FFF2-40B4-BE49-F238E27FC236}">
                <a16:creationId xmlns:a16="http://schemas.microsoft.com/office/drawing/2014/main" id="{DB97F15E-C2AC-458A-AB4E-12CB5E43279B}"/>
              </a:ext>
            </a:extLst>
          </p:cNvPr>
          <p:cNvSpPr/>
          <p:nvPr userDrawn="1"/>
        </p:nvSpPr>
        <p:spPr>
          <a:xfrm>
            <a:off x="761994" y="74677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24" name="Plus Sign">
            <a:extLst>
              <a:ext uri="{FF2B5EF4-FFF2-40B4-BE49-F238E27FC236}">
                <a16:creationId xmlns:a16="http://schemas.microsoft.com/office/drawing/2014/main" id="{067C8C4F-D226-4A88-8E74-42CD412BEABD}"/>
              </a:ext>
            </a:extLst>
          </p:cNvPr>
          <p:cNvSpPr txBox="1"/>
          <p:nvPr userDrawn="1"/>
        </p:nvSpPr>
        <p:spPr>
          <a:xfrm>
            <a:off x="1983598" y="60450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26" name="Content Placeholder 7">
            <a:extLst>
              <a:ext uri="{FF2B5EF4-FFF2-40B4-BE49-F238E27FC236}">
                <a16:creationId xmlns:a16="http://schemas.microsoft.com/office/drawing/2014/main" id="{23A3FE2A-025B-463A-B213-D7028DCD3A12}"/>
              </a:ext>
            </a:extLst>
          </p:cNvPr>
          <p:cNvSpPr>
            <a:spLocks noGrp="1"/>
          </p:cNvSpPr>
          <p:nvPr>
            <p:ph sz="quarter" idx="28" hasCustomPrompt="1"/>
          </p:nvPr>
        </p:nvSpPr>
        <p:spPr>
          <a:xfrm>
            <a:off x="2451100" y="56197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36" name="Title 1">
            <a:extLst>
              <a:ext uri="{FF2B5EF4-FFF2-40B4-BE49-F238E27FC236}">
                <a16:creationId xmlns:a16="http://schemas.microsoft.com/office/drawing/2014/main" id="{4FEA84EC-BA08-4B04-90E8-32867FCEA130}"/>
              </a:ext>
            </a:extLst>
          </p:cNvPr>
          <p:cNvSpPr>
            <a:spLocks noGrp="1"/>
          </p:cNvSpPr>
          <p:nvPr>
            <p:ph type="title" hasCustomPrompt="1"/>
          </p:nvPr>
        </p:nvSpPr>
        <p:spPr>
          <a:xfrm>
            <a:off x="768875" y="1262063"/>
            <a:ext cx="4744029" cy="822960"/>
          </a:xfrm>
        </p:spPr>
        <p:txBody>
          <a:bodyPr/>
          <a:lstStyle>
            <a:lvl1pPr>
              <a:defRPr>
                <a:solidFill>
                  <a:schemeClr val="accent6"/>
                </a:solidFill>
              </a:defRPr>
            </a:lvl1pPr>
          </a:lstStyle>
          <a:p>
            <a:r>
              <a:rPr lang="en-US" dirty="0"/>
              <a:t>Click to edit title text styles</a:t>
            </a:r>
          </a:p>
        </p:txBody>
      </p:sp>
      <p:sp>
        <p:nvSpPr>
          <p:cNvPr id="37" name="Text Placeholder 21">
            <a:extLst>
              <a:ext uri="{FF2B5EF4-FFF2-40B4-BE49-F238E27FC236}">
                <a16:creationId xmlns:a16="http://schemas.microsoft.com/office/drawing/2014/main" id="{B675487E-F9A2-4654-92D8-EE75F36D0E03}"/>
              </a:ext>
            </a:extLst>
          </p:cNvPr>
          <p:cNvSpPr>
            <a:spLocks noGrp="1"/>
          </p:cNvSpPr>
          <p:nvPr>
            <p:ph type="body" sz="quarter" idx="33" hasCustomPrompt="1"/>
          </p:nvPr>
        </p:nvSpPr>
        <p:spPr>
          <a:xfrm>
            <a:off x="768875" y="2201983"/>
            <a:ext cx="4762530" cy="720907"/>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38" name="Text Placeholder 21">
            <a:extLst>
              <a:ext uri="{FF2B5EF4-FFF2-40B4-BE49-F238E27FC236}">
                <a16:creationId xmlns:a16="http://schemas.microsoft.com/office/drawing/2014/main" id="{CC2F6260-A3FC-436D-B80E-C15684B02864}"/>
              </a:ext>
            </a:extLst>
          </p:cNvPr>
          <p:cNvSpPr>
            <a:spLocks noGrp="1"/>
          </p:cNvSpPr>
          <p:nvPr>
            <p:ph type="body" sz="quarter" idx="32" hasCustomPrompt="1"/>
          </p:nvPr>
        </p:nvSpPr>
        <p:spPr>
          <a:xfrm>
            <a:off x="768875" y="3154820"/>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39" name="Text Placeholder 21">
            <a:extLst>
              <a:ext uri="{FF2B5EF4-FFF2-40B4-BE49-F238E27FC236}">
                <a16:creationId xmlns:a16="http://schemas.microsoft.com/office/drawing/2014/main" id="{C7E6874A-8C80-4A03-BF5F-11EC580F93D6}"/>
              </a:ext>
            </a:extLst>
          </p:cNvPr>
          <p:cNvSpPr>
            <a:spLocks noGrp="1"/>
          </p:cNvSpPr>
          <p:nvPr>
            <p:ph type="body" sz="quarter" idx="31" hasCustomPrompt="1"/>
          </p:nvPr>
        </p:nvSpPr>
        <p:spPr>
          <a:xfrm>
            <a:off x="768875" y="339675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0" name="Text Placeholder 21">
            <a:extLst>
              <a:ext uri="{FF2B5EF4-FFF2-40B4-BE49-F238E27FC236}">
                <a16:creationId xmlns:a16="http://schemas.microsoft.com/office/drawing/2014/main" id="{F022A190-2E26-447E-8A41-28798A5BBD35}"/>
              </a:ext>
            </a:extLst>
          </p:cNvPr>
          <p:cNvSpPr>
            <a:spLocks noGrp="1"/>
          </p:cNvSpPr>
          <p:nvPr>
            <p:ph type="body" sz="quarter" idx="34" hasCustomPrompt="1"/>
          </p:nvPr>
        </p:nvSpPr>
        <p:spPr>
          <a:xfrm>
            <a:off x="768875" y="4265999"/>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1" name="Text Placeholder 21">
            <a:extLst>
              <a:ext uri="{FF2B5EF4-FFF2-40B4-BE49-F238E27FC236}">
                <a16:creationId xmlns:a16="http://schemas.microsoft.com/office/drawing/2014/main" id="{6249FD8E-B43E-4A91-917F-4C356B2BDE8F}"/>
              </a:ext>
            </a:extLst>
          </p:cNvPr>
          <p:cNvSpPr>
            <a:spLocks noGrp="1"/>
          </p:cNvSpPr>
          <p:nvPr>
            <p:ph type="body" sz="quarter" idx="35" hasCustomPrompt="1"/>
          </p:nvPr>
        </p:nvSpPr>
        <p:spPr>
          <a:xfrm>
            <a:off x="768875" y="4505719"/>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3" name="Text Placeholder 21">
            <a:extLst>
              <a:ext uri="{FF2B5EF4-FFF2-40B4-BE49-F238E27FC236}">
                <a16:creationId xmlns:a16="http://schemas.microsoft.com/office/drawing/2014/main" id="{665E9D10-286E-4831-9502-E1624AF0292D}"/>
              </a:ext>
            </a:extLst>
          </p:cNvPr>
          <p:cNvSpPr>
            <a:spLocks noGrp="1"/>
          </p:cNvSpPr>
          <p:nvPr>
            <p:ph type="body" sz="quarter" idx="36" hasCustomPrompt="1"/>
          </p:nvPr>
        </p:nvSpPr>
        <p:spPr>
          <a:xfrm>
            <a:off x="768875" y="5320942"/>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4" name="Text Placeholder 21">
            <a:extLst>
              <a:ext uri="{FF2B5EF4-FFF2-40B4-BE49-F238E27FC236}">
                <a16:creationId xmlns:a16="http://schemas.microsoft.com/office/drawing/2014/main" id="{F91925F3-C22A-4C21-A61E-F02366E45214}"/>
              </a:ext>
            </a:extLst>
          </p:cNvPr>
          <p:cNvSpPr>
            <a:spLocks noGrp="1"/>
          </p:cNvSpPr>
          <p:nvPr>
            <p:ph type="body" sz="quarter" idx="37" hasCustomPrompt="1"/>
          </p:nvPr>
        </p:nvSpPr>
        <p:spPr>
          <a:xfrm>
            <a:off x="768875" y="556066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34" name="Slide Number Placeholder 7">
            <a:extLst>
              <a:ext uri="{FF2B5EF4-FFF2-40B4-BE49-F238E27FC236}">
                <a16:creationId xmlns:a16="http://schemas.microsoft.com/office/drawing/2014/main" id="{B9ACEF22-59BD-0E4E-B28E-821248CD1D91}"/>
              </a:ext>
            </a:extLst>
          </p:cNvPr>
          <p:cNvSpPr>
            <a:spLocks noGrp="1"/>
          </p:cNvSpPr>
          <p:nvPr>
            <p:ph type="sldNum" sz="quarter" idx="38"/>
          </p:nvPr>
        </p:nvSpPr>
        <p:spPr>
          <a:xfrm>
            <a:off x="762000" y="6423660"/>
            <a:ext cx="365760" cy="365760"/>
          </a:xfrm>
        </p:spPr>
        <p:txBody>
          <a:bodyPr/>
          <a:lstStyle/>
          <a:p>
            <a:fld id="{345D60D9-5372-5F40-9443-0F9AE5BDC3C8}" type="slidenum">
              <a:rPr lang="en-US" smtClean="0"/>
              <a:pPr/>
              <a:t>‹#›</a:t>
            </a:fld>
            <a:endParaRPr lang="en-US" dirty="0"/>
          </a:p>
        </p:txBody>
      </p:sp>
      <p:sp>
        <p:nvSpPr>
          <p:cNvPr id="33" name="Footer Placeholder 4">
            <a:extLst>
              <a:ext uri="{FF2B5EF4-FFF2-40B4-BE49-F238E27FC236}">
                <a16:creationId xmlns:a16="http://schemas.microsoft.com/office/drawing/2014/main" id="{1CB3A7BA-558C-784A-BDC2-8AEC06D83CA7}"/>
              </a:ext>
            </a:extLst>
          </p:cNvPr>
          <p:cNvSpPr>
            <a:spLocks noGrp="1"/>
          </p:cNvSpPr>
          <p:nvPr>
            <p:ph type="ftr" sz="quarter" idx="11"/>
          </p:nvPr>
        </p:nvSpPr>
        <p:spPr>
          <a:xfrm>
            <a:off x="1127759" y="6423978"/>
            <a:ext cx="5745379" cy="365125"/>
          </a:xfrm>
        </p:spPr>
        <p:txBody>
          <a:bodyPr/>
          <a:lstStyle/>
          <a:p>
            <a:r>
              <a:rPr lang="en-US"/>
              <a:t>Copyright © 2023, Oracle and/or its affiliates  |  Confidential: Internal/Restricted/Highly Restricted</a:t>
            </a:r>
            <a:endParaRPr lang="en-US" dirty="0"/>
          </a:p>
        </p:txBody>
      </p:sp>
      <p:sp>
        <p:nvSpPr>
          <p:cNvPr id="32" name="Date Placeholder 2">
            <a:extLst>
              <a:ext uri="{FF2B5EF4-FFF2-40B4-BE49-F238E27FC236}">
                <a16:creationId xmlns:a16="http://schemas.microsoft.com/office/drawing/2014/main" id="{81DD0AE7-58C9-8B40-9E0F-293014B45611}"/>
              </a:ext>
            </a:extLst>
          </p:cNvPr>
          <p:cNvSpPr>
            <a:spLocks noGrp="1"/>
          </p:cNvSpPr>
          <p:nvPr>
            <p:ph type="dt" sz="half" idx="10"/>
          </p:nvPr>
        </p:nvSpPr>
        <p:spPr>
          <a:xfrm>
            <a:off x="6873138" y="6425604"/>
            <a:ext cx="2743200" cy="363500"/>
          </a:xfrm>
        </p:spPr>
        <p:txBody>
          <a:bodyPr/>
          <a:lstStyle/>
          <a:p>
            <a:r>
              <a:rPr lang="en-US"/>
              <a:t>[Date]</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1114621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DataPattern_Logo_Pillar">
    <p:bg>
      <p:bgPr>
        <a:solidFill>
          <a:schemeClr val="bg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6096000" y="-12293"/>
            <a:ext cx="6096000" cy="687029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6F577B"/>
              </a:solidFill>
            </a:endParaRPr>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userDrawn="1"/>
        </p:nvSpPr>
        <p:spPr>
          <a:xfrm>
            <a:off x="6096000" y="0"/>
            <a:ext cx="6096000" cy="6858000"/>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racle Logo">
            <a:extLst>
              <a:ext uri="{FF2B5EF4-FFF2-40B4-BE49-F238E27FC236}">
                <a16:creationId xmlns:a16="http://schemas.microsoft.com/office/drawing/2014/main" id="{DB97F15E-C2AC-458A-AB4E-12CB5E43279B}"/>
              </a:ext>
            </a:extLst>
          </p:cNvPr>
          <p:cNvSpPr/>
          <p:nvPr userDrawn="1"/>
        </p:nvSpPr>
        <p:spPr>
          <a:xfrm>
            <a:off x="761994" y="74677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36" name="Title 1">
            <a:extLst>
              <a:ext uri="{FF2B5EF4-FFF2-40B4-BE49-F238E27FC236}">
                <a16:creationId xmlns:a16="http://schemas.microsoft.com/office/drawing/2014/main" id="{4FEA84EC-BA08-4B04-90E8-32867FCEA130}"/>
              </a:ext>
            </a:extLst>
          </p:cNvPr>
          <p:cNvSpPr>
            <a:spLocks noGrp="1"/>
          </p:cNvSpPr>
          <p:nvPr>
            <p:ph type="title" hasCustomPrompt="1"/>
          </p:nvPr>
        </p:nvSpPr>
        <p:spPr>
          <a:xfrm>
            <a:off x="768875" y="1262063"/>
            <a:ext cx="4744029" cy="822960"/>
          </a:xfrm>
        </p:spPr>
        <p:txBody>
          <a:bodyPr/>
          <a:lstStyle>
            <a:lvl1pPr>
              <a:defRPr>
                <a:solidFill>
                  <a:schemeClr val="accent6"/>
                </a:solidFill>
              </a:defRPr>
            </a:lvl1pPr>
          </a:lstStyle>
          <a:p>
            <a:r>
              <a:rPr lang="en-US" dirty="0"/>
              <a:t>Click to edit title text styles</a:t>
            </a:r>
          </a:p>
        </p:txBody>
      </p:sp>
      <p:sp>
        <p:nvSpPr>
          <p:cNvPr id="37" name="Text Placeholder 21">
            <a:extLst>
              <a:ext uri="{FF2B5EF4-FFF2-40B4-BE49-F238E27FC236}">
                <a16:creationId xmlns:a16="http://schemas.microsoft.com/office/drawing/2014/main" id="{B675487E-F9A2-4654-92D8-EE75F36D0E03}"/>
              </a:ext>
            </a:extLst>
          </p:cNvPr>
          <p:cNvSpPr>
            <a:spLocks noGrp="1"/>
          </p:cNvSpPr>
          <p:nvPr>
            <p:ph type="body" sz="quarter" idx="33" hasCustomPrompt="1"/>
          </p:nvPr>
        </p:nvSpPr>
        <p:spPr>
          <a:xfrm>
            <a:off x="768875" y="2201983"/>
            <a:ext cx="4762530" cy="720907"/>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38" name="Text Placeholder 21">
            <a:extLst>
              <a:ext uri="{FF2B5EF4-FFF2-40B4-BE49-F238E27FC236}">
                <a16:creationId xmlns:a16="http://schemas.microsoft.com/office/drawing/2014/main" id="{CC2F6260-A3FC-436D-B80E-C15684B02864}"/>
              </a:ext>
            </a:extLst>
          </p:cNvPr>
          <p:cNvSpPr>
            <a:spLocks noGrp="1"/>
          </p:cNvSpPr>
          <p:nvPr>
            <p:ph type="body" sz="quarter" idx="32" hasCustomPrompt="1"/>
          </p:nvPr>
        </p:nvSpPr>
        <p:spPr>
          <a:xfrm>
            <a:off x="768875" y="3154820"/>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39" name="Text Placeholder 21">
            <a:extLst>
              <a:ext uri="{FF2B5EF4-FFF2-40B4-BE49-F238E27FC236}">
                <a16:creationId xmlns:a16="http://schemas.microsoft.com/office/drawing/2014/main" id="{C7E6874A-8C80-4A03-BF5F-11EC580F93D6}"/>
              </a:ext>
            </a:extLst>
          </p:cNvPr>
          <p:cNvSpPr>
            <a:spLocks noGrp="1"/>
          </p:cNvSpPr>
          <p:nvPr>
            <p:ph type="body" sz="quarter" idx="31" hasCustomPrompt="1"/>
          </p:nvPr>
        </p:nvSpPr>
        <p:spPr>
          <a:xfrm>
            <a:off x="768875" y="339675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0" name="Text Placeholder 21">
            <a:extLst>
              <a:ext uri="{FF2B5EF4-FFF2-40B4-BE49-F238E27FC236}">
                <a16:creationId xmlns:a16="http://schemas.microsoft.com/office/drawing/2014/main" id="{F022A190-2E26-447E-8A41-28798A5BBD35}"/>
              </a:ext>
            </a:extLst>
          </p:cNvPr>
          <p:cNvSpPr>
            <a:spLocks noGrp="1"/>
          </p:cNvSpPr>
          <p:nvPr>
            <p:ph type="body" sz="quarter" idx="34" hasCustomPrompt="1"/>
          </p:nvPr>
        </p:nvSpPr>
        <p:spPr>
          <a:xfrm>
            <a:off x="768875" y="4265999"/>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1" name="Text Placeholder 21">
            <a:extLst>
              <a:ext uri="{FF2B5EF4-FFF2-40B4-BE49-F238E27FC236}">
                <a16:creationId xmlns:a16="http://schemas.microsoft.com/office/drawing/2014/main" id="{6249FD8E-B43E-4A91-917F-4C356B2BDE8F}"/>
              </a:ext>
            </a:extLst>
          </p:cNvPr>
          <p:cNvSpPr>
            <a:spLocks noGrp="1"/>
          </p:cNvSpPr>
          <p:nvPr>
            <p:ph type="body" sz="quarter" idx="35" hasCustomPrompt="1"/>
          </p:nvPr>
        </p:nvSpPr>
        <p:spPr>
          <a:xfrm>
            <a:off x="768875" y="4505719"/>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3" name="Text Placeholder 21">
            <a:extLst>
              <a:ext uri="{FF2B5EF4-FFF2-40B4-BE49-F238E27FC236}">
                <a16:creationId xmlns:a16="http://schemas.microsoft.com/office/drawing/2014/main" id="{665E9D10-286E-4831-9502-E1624AF0292D}"/>
              </a:ext>
            </a:extLst>
          </p:cNvPr>
          <p:cNvSpPr>
            <a:spLocks noGrp="1"/>
          </p:cNvSpPr>
          <p:nvPr>
            <p:ph type="body" sz="quarter" idx="36" hasCustomPrompt="1"/>
          </p:nvPr>
        </p:nvSpPr>
        <p:spPr>
          <a:xfrm>
            <a:off x="768875" y="5320942"/>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4" name="Text Placeholder 21">
            <a:extLst>
              <a:ext uri="{FF2B5EF4-FFF2-40B4-BE49-F238E27FC236}">
                <a16:creationId xmlns:a16="http://schemas.microsoft.com/office/drawing/2014/main" id="{F91925F3-C22A-4C21-A61E-F02366E45214}"/>
              </a:ext>
            </a:extLst>
          </p:cNvPr>
          <p:cNvSpPr>
            <a:spLocks noGrp="1"/>
          </p:cNvSpPr>
          <p:nvPr>
            <p:ph type="body" sz="quarter" idx="37" hasCustomPrompt="1"/>
          </p:nvPr>
        </p:nvSpPr>
        <p:spPr>
          <a:xfrm>
            <a:off x="768875" y="556066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34" name="Slide Number Placeholder 7">
            <a:extLst>
              <a:ext uri="{FF2B5EF4-FFF2-40B4-BE49-F238E27FC236}">
                <a16:creationId xmlns:a16="http://schemas.microsoft.com/office/drawing/2014/main" id="{B9ACEF22-59BD-0E4E-B28E-821248CD1D91}"/>
              </a:ext>
            </a:extLst>
          </p:cNvPr>
          <p:cNvSpPr>
            <a:spLocks noGrp="1"/>
          </p:cNvSpPr>
          <p:nvPr>
            <p:ph type="sldNum" sz="quarter" idx="38"/>
          </p:nvPr>
        </p:nvSpPr>
        <p:spPr>
          <a:xfrm>
            <a:off x="762000" y="6423660"/>
            <a:ext cx="365760" cy="365760"/>
          </a:xfrm>
        </p:spPr>
        <p:txBody>
          <a:bodyPr/>
          <a:lstStyle/>
          <a:p>
            <a:fld id="{345D60D9-5372-5F40-9443-0F9AE5BDC3C8}" type="slidenum">
              <a:rPr lang="en-US" smtClean="0"/>
              <a:pPr/>
              <a:t>‹#›</a:t>
            </a:fld>
            <a:endParaRPr lang="en-US" dirty="0"/>
          </a:p>
        </p:txBody>
      </p:sp>
      <p:sp>
        <p:nvSpPr>
          <p:cNvPr id="33" name="Footer Placeholder 4">
            <a:extLst>
              <a:ext uri="{FF2B5EF4-FFF2-40B4-BE49-F238E27FC236}">
                <a16:creationId xmlns:a16="http://schemas.microsoft.com/office/drawing/2014/main" id="{1CB3A7BA-558C-784A-BDC2-8AEC06D83CA7}"/>
              </a:ext>
            </a:extLst>
          </p:cNvPr>
          <p:cNvSpPr>
            <a:spLocks noGrp="1"/>
          </p:cNvSpPr>
          <p:nvPr>
            <p:ph type="ftr" sz="quarter" idx="11"/>
          </p:nvPr>
        </p:nvSpPr>
        <p:spPr>
          <a:xfrm>
            <a:off x="1127759" y="6423978"/>
            <a:ext cx="5745379" cy="365125"/>
          </a:xfrm>
        </p:spPr>
        <p:txBody>
          <a:bodyPr/>
          <a:lstStyle/>
          <a:p>
            <a:r>
              <a:rPr lang="en-US"/>
              <a:t>Copyright © 2023, Oracle and/or its affiliates  |  Confidential: Internal/Restricted/Highly Restricted</a:t>
            </a:r>
            <a:endParaRPr lang="en-US" dirty="0"/>
          </a:p>
        </p:txBody>
      </p:sp>
      <p:sp>
        <p:nvSpPr>
          <p:cNvPr id="32" name="Date Placeholder 2">
            <a:extLst>
              <a:ext uri="{FF2B5EF4-FFF2-40B4-BE49-F238E27FC236}">
                <a16:creationId xmlns:a16="http://schemas.microsoft.com/office/drawing/2014/main" id="{81DD0AE7-58C9-8B40-9E0F-293014B45611}"/>
              </a:ext>
            </a:extLst>
          </p:cNvPr>
          <p:cNvSpPr>
            <a:spLocks noGrp="1"/>
          </p:cNvSpPr>
          <p:nvPr>
            <p:ph type="dt" sz="half" idx="10"/>
          </p:nvPr>
        </p:nvSpPr>
        <p:spPr>
          <a:xfrm>
            <a:off x="6873138" y="6425604"/>
            <a:ext cx="2743200" cy="363500"/>
          </a:xfrm>
        </p:spPr>
        <p:txBody>
          <a:bodyPr/>
          <a:lstStyle/>
          <a:p>
            <a:r>
              <a:rPr lang="en-US"/>
              <a:t>[Date]</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3753603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DataPattern_2_Partners_Sand_Pillar">
    <p:bg>
      <p:bgPr>
        <a:solidFill>
          <a:schemeClr val="bg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6096000" y="-12293"/>
            <a:ext cx="6096000" cy="6870293"/>
          </a:xfrm>
          <a:prstGeom prst="rect">
            <a:avLst/>
          </a:prstGeom>
          <a:solidFill>
            <a:srgbClr val="F1EF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6F577B"/>
              </a:solidFill>
            </a:endParaRPr>
          </a:p>
        </p:txBody>
      </p:sp>
      <p:sp>
        <p:nvSpPr>
          <p:cNvPr id="22" name="Rectangle 21" hidden="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userDrawn="1"/>
        </p:nvSpPr>
        <p:spPr>
          <a:xfrm>
            <a:off x="6096000" y="0"/>
            <a:ext cx="6096000" cy="6858000"/>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racle Logo">
            <a:extLst>
              <a:ext uri="{FF2B5EF4-FFF2-40B4-BE49-F238E27FC236}">
                <a16:creationId xmlns:a16="http://schemas.microsoft.com/office/drawing/2014/main" id="{DB97F15E-C2AC-458A-AB4E-12CB5E43279B}"/>
              </a:ext>
            </a:extLst>
          </p:cNvPr>
          <p:cNvSpPr/>
          <p:nvPr userDrawn="1"/>
        </p:nvSpPr>
        <p:spPr>
          <a:xfrm>
            <a:off x="761994" y="74677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24" name="Plus Sign">
            <a:extLst>
              <a:ext uri="{FF2B5EF4-FFF2-40B4-BE49-F238E27FC236}">
                <a16:creationId xmlns:a16="http://schemas.microsoft.com/office/drawing/2014/main" id="{067C8C4F-D226-4A88-8E74-42CD412BEABD}"/>
              </a:ext>
            </a:extLst>
          </p:cNvPr>
          <p:cNvSpPr txBox="1"/>
          <p:nvPr userDrawn="1"/>
        </p:nvSpPr>
        <p:spPr>
          <a:xfrm>
            <a:off x="1983598" y="60450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26" name="Content Placeholder 7">
            <a:extLst>
              <a:ext uri="{FF2B5EF4-FFF2-40B4-BE49-F238E27FC236}">
                <a16:creationId xmlns:a16="http://schemas.microsoft.com/office/drawing/2014/main" id="{23A3FE2A-025B-463A-B213-D7028DCD3A12}"/>
              </a:ext>
            </a:extLst>
          </p:cNvPr>
          <p:cNvSpPr>
            <a:spLocks noGrp="1"/>
          </p:cNvSpPr>
          <p:nvPr>
            <p:ph sz="quarter" idx="28" hasCustomPrompt="1"/>
          </p:nvPr>
        </p:nvSpPr>
        <p:spPr>
          <a:xfrm>
            <a:off x="2451100" y="56197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27" name="Plus Sign">
            <a:extLst>
              <a:ext uri="{FF2B5EF4-FFF2-40B4-BE49-F238E27FC236}">
                <a16:creationId xmlns:a16="http://schemas.microsoft.com/office/drawing/2014/main" id="{EC0626DE-30BE-444A-96FA-5B8A266AA70E}"/>
              </a:ext>
            </a:extLst>
          </p:cNvPr>
          <p:cNvSpPr txBox="1"/>
          <p:nvPr userDrawn="1"/>
        </p:nvSpPr>
        <p:spPr>
          <a:xfrm>
            <a:off x="3808218" y="60450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35" name="Content Placeholder 7">
            <a:extLst>
              <a:ext uri="{FF2B5EF4-FFF2-40B4-BE49-F238E27FC236}">
                <a16:creationId xmlns:a16="http://schemas.microsoft.com/office/drawing/2014/main" id="{1D1052D3-7509-4FCF-ACC9-317023411DAE}"/>
              </a:ext>
            </a:extLst>
          </p:cNvPr>
          <p:cNvSpPr>
            <a:spLocks noGrp="1"/>
          </p:cNvSpPr>
          <p:nvPr>
            <p:ph sz="quarter" idx="29" hasCustomPrompt="1"/>
          </p:nvPr>
        </p:nvSpPr>
        <p:spPr>
          <a:xfrm>
            <a:off x="4270375" y="56197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36" name="Title 1">
            <a:extLst>
              <a:ext uri="{FF2B5EF4-FFF2-40B4-BE49-F238E27FC236}">
                <a16:creationId xmlns:a16="http://schemas.microsoft.com/office/drawing/2014/main" id="{4FEA84EC-BA08-4B04-90E8-32867FCEA130}"/>
              </a:ext>
            </a:extLst>
          </p:cNvPr>
          <p:cNvSpPr>
            <a:spLocks noGrp="1"/>
          </p:cNvSpPr>
          <p:nvPr>
            <p:ph type="title" hasCustomPrompt="1"/>
          </p:nvPr>
        </p:nvSpPr>
        <p:spPr>
          <a:xfrm>
            <a:off x="768875" y="1262063"/>
            <a:ext cx="4744029" cy="822960"/>
          </a:xfrm>
        </p:spPr>
        <p:txBody>
          <a:bodyPr/>
          <a:lstStyle>
            <a:lvl1pPr>
              <a:defRPr>
                <a:solidFill>
                  <a:schemeClr val="accent6"/>
                </a:solidFill>
              </a:defRPr>
            </a:lvl1pPr>
          </a:lstStyle>
          <a:p>
            <a:r>
              <a:rPr lang="en-US" dirty="0"/>
              <a:t>Click to edit title text styles</a:t>
            </a:r>
          </a:p>
        </p:txBody>
      </p:sp>
      <p:sp>
        <p:nvSpPr>
          <p:cNvPr id="37" name="Text Placeholder 21">
            <a:extLst>
              <a:ext uri="{FF2B5EF4-FFF2-40B4-BE49-F238E27FC236}">
                <a16:creationId xmlns:a16="http://schemas.microsoft.com/office/drawing/2014/main" id="{B675487E-F9A2-4654-92D8-EE75F36D0E03}"/>
              </a:ext>
            </a:extLst>
          </p:cNvPr>
          <p:cNvSpPr>
            <a:spLocks noGrp="1"/>
          </p:cNvSpPr>
          <p:nvPr>
            <p:ph type="body" sz="quarter" idx="33" hasCustomPrompt="1"/>
          </p:nvPr>
        </p:nvSpPr>
        <p:spPr>
          <a:xfrm>
            <a:off x="768875" y="2201983"/>
            <a:ext cx="4762530" cy="720907"/>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38" name="Text Placeholder 21">
            <a:extLst>
              <a:ext uri="{FF2B5EF4-FFF2-40B4-BE49-F238E27FC236}">
                <a16:creationId xmlns:a16="http://schemas.microsoft.com/office/drawing/2014/main" id="{CC2F6260-A3FC-436D-B80E-C15684B02864}"/>
              </a:ext>
            </a:extLst>
          </p:cNvPr>
          <p:cNvSpPr>
            <a:spLocks noGrp="1"/>
          </p:cNvSpPr>
          <p:nvPr>
            <p:ph type="body" sz="quarter" idx="32" hasCustomPrompt="1"/>
          </p:nvPr>
        </p:nvSpPr>
        <p:spPr>
          <a:xfrm>
            <a:off x="768875" y="3154820"/>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39" name="Text Placeholder 21">
            <a:extLst>
              <a:ext uri="{FF2B5EF4-FFF2-40B4-BE49-F238E27FC236}">
                <a16:creationId xmlns:a16="http://schemas.microsoft.com/office/drawing/2014/main" id="{C7E6874A-8C80-4A03-BF5F-11EC580F93D6}"/>
              </a:ext>
            </a:extLst>
          </p:cNvPr>
          <p:cNvSpPr>
            <a:spLocks noGrp="1"/>
          </p:cNvSpPr>
          <p:nvPr>
            <p:ph type="body" sz="quarter" idx="31" hasCustomPrompt="1"/>
          </p:nvPr>
        </p:nvSpPr>
        <p:spPr>
          <a:xfrm>
            <a:off x="768875" y="339675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0" name="Text Placeholder 21">
            <a:extLst>
              <a:ext uri="{FF2B5EF4-FFF2-40B4-BE49-F238E27FC236}">
                <a16:creationId xmlns:a16="http://schemas.microsoft.com/office/drawing/2014/main" id="{F022A190-2E26-447E-8A41-28798A5BBD35}"/>
              </a:ext>
            </a:extLst>
          </p:cNvPr>
          <p:cNvSpPr>
            <a:spLocks noGrp="1"/>
          </p:cNvSpPr>
          <p:nvPr>
            <p:ph type="body" sz="quarter" idx="34" hasCustomPrompt="1"/>
          </p:nvPr>
        </p:nvSpPr>
        <p:spPr>
          <a:xfrm>
            <a:off x="768875" y="4265999"/>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1" name="Text Placeholder 21">
            <a:extLst>
              <a:ext uri="{FF2B5EF4-FFF2-40B4-BE49-F238E27FC236}">
                <a16:creationId xmlns:a16="http://schemas.microsoft.com/office/drawing/2014/main" id="{6249FD8E-B43E-4A91-917F-4C356B2BDE8F}"/>
              </a:ext>
            </a:extLst>
          </p:cNvPr>
          <p:cNvSpPr>
            <a:spLocks noGrp="1"/>
          </p:cNvSpPr>
          <p:nvPr>
            <p:ph type="body" sz="quarter" idx="35" hasCustomPrompt="1"/>
          </p:nvPr>
        </p:nvSpPr>
        <p:spPr>
          <a:xfrm>
            <a:off x="768875" y="4505719"/>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3" name="Text Placeholder 21">
            <a:extLst>
              <a:ext uri="{FF2B5EF4-FFF2-40B4-BE49-F238E27FC236}">
                <a16:creationId xmlns:a16="http://schemas.microsoft.com/office/drawing/2014/main" id="{665E9D10-286E-4831-9502-E1624AF0292D}"/>
              </a:ext>
            </a:extLst>
          </p:cNvPr>
          <p:cNvSpPr>
            <a:spLocks noGrp="1"/>
          </p:cNvSpPr>
          <p:nvPr>
            <p:ph type="body" sz="quarter" idx="36" hasCustomPrompt="1"/>
          </p:nvPr>
        </p:nvSpPr>
        <p:spPr>
          <a:xfrm>
            <a:off x="768875" y="5320942"/>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4" name="Text Placeholder 21">
            <a:extLst>
              <a:ext uri="{FF2B5EF4-FFF2-40B4-BE49-F238E27FC236}">
                <a16:creationId xmlns:a16="http://schemas.microsoft.com/office/drawing/2014/main" id="{F91925F3-C22A-4C21-A61E-F02366E45214}"/>
              </a:ext>
            </a:extLst>
          </p:cNvPr>
          <p:cNvSpPr>
            <a:spLocks noGrp="1"/>
          </p:cNvSpPr>
          <p:nvPr>
            <p:ph type="body" sz="quarter" idx="37" hasCustomPrompt="1"/>
          </p:nvPr>
        </p:nvSpPr>
        <p:spPr>
          <a:xfrm>
            <a:off x="768875" y="556066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34" name="Slide Number Placeholder 7">
            <a:extLst>
              <a:ext uri="{FF2B5EF4-FFF2-40B4-BE49-F238E27FC236}">
                <a16:creationId xmlns:a16="http://schemas.microsoft.com/office/drawing/2014/main" id="{B9ACEF22-59BD-0E4E-B28E-821248CD1D91}"/>
              </a:ext>
            </a:extLst>
          </p:cNvPr>
          <p:cNvSpPr>
            <a:spLocks noGrp="1"/>
          </p:cNvSpPr>
          <p:nvPr>
            <p:ph type="sldNum" sz="quarter" idx="38"/>
          </p:nvPr>
        </p:nvSpPr>
        <p:spPr>
          <a:xfrm>
            <a:off x="762000" y="6423660"/>
            <a:ext cx="365760" cy="365760"/>
          </a:xfrm>
        </p:spPr>
        <p:txBody>
          <a:bodyPr/>
          <a:lstStyle/>
          <a:p>
            <a:fld id="{345D60D9-5372-5F40-9443-0F9AE5BDC3C8}" type="slidenum">
              <a:rPr lang="en-US" smtClean="0"/>
              <a:pPr/>
              <a:t>‹#›</a:t>
            </a:fld>
            <a:endParaRPr lang="en-US" dirty="0"/>
          </a:p>
        </p:txBody>
      </p:sp>
      <p:sp>
        <p:nvSpPr>
          <p:cNvPr id="33" name="Footer Placeholder 4">
            <a:extLst>
              <a:ext uri="{FF2B5EF4-FFF2-40B4-BE49-F238E27FC236}">
                <a16:creationId xmlns:a16="http://schemas.microsoft.com/office/drawing/2014/main" id="{1CB3A7BA-558C-784A-BDC2-8AEC06D83CA7}"/>
              </a:ext>
            </a:extLst>
          </p:cNvPr>
          <p:cNvSpPr>
            <a:spLocks noGrp="1"/>
          </p:cNvSpPr>
          <p:nvPr>
            <p:ph type="ftr" sz="quarter" idx="11"/>
          </p:nvPr>
        </p:nvSpPr>
        <p:spPr>
          <a:xfrm>
            <a:off x="1127759" y="6423978"/>
            <a:ext cx="5745379" cy="365125"/>
          </a:xfrm>
        </p:spPr>
        <p:txBody>
          <a:bodyPr/>
          <a:lstStyle/>
          <a:p>
            <a:r>
              <a:rPr lang="en-US"/>
              <a:t>Copyright © 2023, Oracle and/or its affiliates  |  Confidential: Internal/Restricted/Highly Restricted</a:t>
            </a:r>
            <a:endParaRPr lang="en-US" dirty="0"/>
          </a:p>
        </p:txBody>
      </p:sp>
      <p:sp>
        <p:nvSpPr>
          <p:cNvPr id="32" name="Date Placeholder 2">
            <a:extLst>
              <a:ext uri="{FF2B5EF4-FFF2-40B4-BE49-F238E27FC236}">
                <a16:creationId xmlns:a16="http://schemas.microsoft.com/office/drawing/2014/main" id="{81DD0AE7-58C9-8B40-9E0F-293014B45611}"/>
              </a:ext>
            </a:extLst>
          </p:cNvPr>
          <p:cNvSpPr>
            <a:spLocks noGrp="1"/>
          </p:cNvSpPr>
          <p:nvPr>
            <p:ph type="dt" sz="half" idx="10"/>
          </p:nvPr>
        </p:nvSpPr>
        <p:spPr>
          <a:xfrm>
            <a:off x="6873138" y="6425604"/>
            <a:ext cx="2743200" cy="363500"/>
          </a:xfrm>
        </p:spPr>
        <p:txBody>
          <a:bodyPr/>
          <a:lstStyle/>
          <a:p>
            <a:r>
              <a:rPr lang="en-US"/>
              <a:t>[Date]</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6649184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DataPattern_Partner_Sand_Pillar">
    <p:bg>
      <p:bgPr>
        <a:solidFill>
          <a:schemeClr val="bg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6096000" y="-12293"/>
            <a:ext cx="6096000" cy="6870293"/>
          </a:xfrm>
          <a:prstGeom prst="rect">
            <a:avLst/>
          </a:prstGeom>
          <a:solidFill>
            <a:srgbClr val="F1EF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6F577B"/>
              </a:solidFill>
            </a:endParaRPr>
          </a:p>
        </p:txBody>
      </p:sp>
      <p:sp>
        <p:nvSpPr>
          <p:cNvPr id="22" name="Rectangle 21" hidden="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userDrawn="1"/>
        </p:nvSpPr>
        <p:spPr>
          <a:xfrm>
            <a:off x="6096000" y="0"/>
            <a:ext cx="6096000" cy="6858000"/>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racle Logo">
            <a:extLst>
              <a:ext uri="{FF2B5EF4-FFF2-40B4-BE49-F238E27FC236}">
                <a16:creationId xmlns:a16="http://schemas.microsoft.com/office/drawing/2014/main" id="{DB97F15E-C2AC-458A-AB4E-12CB5E43279B}"/>
              </a:ext>
            </a:extLst>
          </p:cNvPr>
          <p:cNvSpPr/>
          <p:nvPr userDrawn="1"/>
        </p:nvSpPr>
        <p:spPr>
          <a:xfrm>
            <a:off x="761994" y="74677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24" name="Plus Sign">
            <a:extLst>
              <a:ext uri="{FF2B5EF4-FFF2-40B4-BE49-F238E27FC236}">
                <a16:creationId xmlns:a16="http://schemas.microsoft.com/office/drawing/2014/main" id="{067C8C4F-D226-4A88-8E74-42CD412BEABD}"/>
              </a:ext>
            </a:extLst>
          </p:cNvPr>
          <p:cNvSpPr txBox="1"/>
          <p:nvPr userDrawn="1"/>
        </p:nvSpPr>
        <p:spPr>
          <a:xfrm>
            <a:off x="1983598" y="60450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26" name="Content Placeholder 7">
            <a:extLst>
              <a:ext uri="{FF2B5EF4-FFF2-40B4-BE49-F238E27FC236}">
                <a16:creationId xmlns:a16="http://schemas.microsoft.com/office/drawing/2014/main" id="{23A3FE2A-025B-463A-B213-D7028DCD3A12}"/>
              </a:ext>
            </a:extLst>
          </p:cNvPr>
          <p:cNvSpPr>
            <a:spLocks noGrp="1"/>
          </p:cNvSpPr>
          <p:nvPr>
            <p:ph sz="quarter" idx="28" hasCustomPrompt="1"/>
          </p:nvPr>
        </p:nvSpPr>
        <p:spPr>
          <a:xfrm>
            <a:off x="2451100" y="56197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36" name="Title 1">
            <a:extLst>
              <a:ext uri="{FF2B5EF4-FFF2-40B4-BE49-F238E27FC236}">
                <a16:creationId xmlns:a16="http://schemas.microsoft.com/office/drawing/2014/main" id="{4FEA84EC-BA08-4B04-90E8-32867FCEA130}"/>
              </a:ext>
            </a:extLst>
          </p:cNvPr>
          <p:cNvSpPr>
            <a:spLocks noGrp="1"/>
          </p:cNvSpPr>
          <p:nvPr>
            <p:ph type="title" hasCustomPrompt="1"/>
          </p:nvPr>
        </p:nvSpPr>
        <p:spPr>
          <a:xfrm>
            <a:off x="768875" y="1262063"/>
            <a:ext cx="4744029" cy="822960"/>
          </a:xfrm>
        </p:spPr>
        <p:txBody>
          <a:bodyPr/>
          <a:lstStyle>
            <a:lvl1pPr>
              <a:defRPr>
                <a:solidFill>
                  <a:schemeClr val="accent6"/>
                </a:solidFill>
              </a:defRPr>
            </a:lvl1pPr>
          </a:lstStyle>
          <a:p>
            <a:r>
              <a:rPr lang="en-US" dirty="0"/>
              <a:t>Click to edit title text styles</a:t>
            </a:r>
          </a:p>
        </p:txBody>
      </p:sp>
      <p:sp>
        <p:nvSpPr>
          <p:cNvPr id="37" name="Text Placeholder 21">
            <a:extLst>
              <a:ext uri="{FF2B5EF4-FFF2-40B4-BE49-F238E27FC236}">
                <a16:creationId xmlns:a16="http://schemas.microsoft.com/office/drawing/2014/main" id="{B675487E-F9A2-4654-92D8-EE75F36D0E03}"/>
              </a:ext>
            </a:extLst>
          </p:cNvPr>
          <p:cNvSpPr>
            <a:spLocks noGrp="1"/>
          </p:cNvSpPr>
          <p:nvPr>
            <p:ph type="body" sz="quarter" idx="33" hasCustomPrompt="1"/>
          </p:nvPr>
        </p:nvSpPr>
        <p:spPr>
          <a:xfrm>
            <a:off x="768875" y="2201983"/>
            <a:ext cx="4762530" cy="720907"/>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38" name="Text Placeholder 21">
            <a:extLst>
              <a:ext uri="{FF2B5EF4-FFF2-40B4-BE49-F238E27FC236}">
                <a16:creationId xmlns:a16="http://schemas.microsoft.com/office/drawing/2014/main" id="{CC2F6260-A3FC-436D-B80E-C15684B02864}"/>
              </a:ext>
            </a:extLst>
          </p:cNvPr>
          <p:cNvSpPr>
            <a:spLocks noGrp="1"/>
          </p:cNvSpPr>
          <p:nvPr>
            <p:ph type="body" sz="quarter" idx="32" hasCustomPrompt="1"/>
          </p:nvPr>
        </p:nvSpPr>
        <p:spPr>
          <a:xfrm>
            <a:off x="768875" y="3154820"/>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39" name="Text Placeholder 21">
            <a:extLst>
              <a:ext uri="{FF2B5EF4-FFF2-40B4-BE49-F238E27FC236}">
                <a16:creationId xmlns:a16="http://schemas.microsoft.com/office/drawing/2014/main" id="{C7E6874A-8C80-4A03-BF5F-11EC580F93D6}"/>
              </a:ext>
            </a:extLst>
          </p:cNvPr>
          <p:cNvSpPr>
            <a:spLocks noGrp="1"/>
          </p:cNvSpPr>
          <p:nvPr>
            <p:ph type="body" sz="quarter" idx="31" hasCustomPrompt="1"/>
          </p:nvPr>
        </p:nvSpPr>
        <p:spPr>
          <a:xfrm>
            <a:off x="768875" y="339675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0" name="Text Placeholder 21">
            <a:extLst>
              <a:ext uri="{FF2B5EF4-FFF2-40B4-BE49-F238E27FC236}">
                <a16:creationId xmlns:a16="http://schemas.microsoft.com/office/drawing/2014/main" id="{F022A190-2E26-447E-8A41-28798A5BBD35}"/>
              </a:ext>
            </a:extLst>
          </p:cNvPr>
          <p:cNvSpPr>
            <a:spLocks noGrp="1"/>
          </p:cNvSpPr>
          <p:nvPr>
            <p:ph type="body" sz="quarter" idx="34" hasCustomPrompt="1"/>
          </p:nvPr>
        </p:nvSpPr>
        <p:spPr>
          <a:xfrm>
            <a:off x="768875" y="4265999"/>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1" name="Text Placeholder 21">
            <a:extLst>
              <a:ext uri="{FF2B5EF4-FFF2-40B4-BE49-F238E27FC236}">
                <a16:creationId xmlns:a16="http://schemas.microsoft.com/office/drawing/2014/main" id="{6249FD8E-B43E-4A91-917F-4C356B2BDE8F}"/>
              </a:ext>
            </a:extLst>
          </p:cNvPr>
          <p:cNvSpPr>
            <a:spLocks noGrp="1"/>
          </p:cNvSpPr>
          <p:nvPr>
            <p:ph type="body" sz="quarter" idx="35" hasCustomPrompt="1"/>
          </p:nvPr>
        </p:nvSpPr>
        <p:spPr>
          <a:xfrm>
            <a:off x="768875" y="4505719"/>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3" name="Text Placeholder 21">
            <a:extLst>
              <a:ext uri="{FF2B5EF4-FFF2-40B4-BE49-F238E27FC236}">
                <a16:creationId xmlns:a16="http://schemas.microsoft.com/office/drawing/2014/main" id="{665E9D10-286E-4831-9502-E1624AF0292D}"/>
              </a:ext>
            </a:extLst>
          </p:cNvPr>
          <p:cNvSpPr>
            <a:spLocks noGrp="1"/>
          </p:cNvSpPr>
          <p:nvPr>
            <p:ph type="body" sz="quarter" idx="36" hasCustomPrompt="1"/>
          </p:nvPr>
        </p:nvSpPr>
        <p:spPr>
          <a:xfrm>
            <a:off x="768875" y="5320942"/>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4" name="Text Placeholder 21">
            <a:extLst>
              <a:ext uri="{FF2B5EF4-FFF2-40B4-BE49-F238E27FC236}">
                <a16:creationId xmlns:a16="http://schemas.microsoft.com/office/drawing/2014/main" id="{F91925F3-C22A-4C21-A61E-F02366E45214}"/>
              </a:ext>
            </a:extLst>
          </p:cNvPr>
          <p:cNvSpPr>
            <a:spLocks noGrp="1"/>
          </p:cNvSpPr>
          <p:nvPr>
            <p:ph type="body" sz="quarter" idx="37" hasCustomPrompt="1"/>
          </p:nvPr>
        </p:nvSpPr>
        <p:spPr>
          <a:xfrm>
            <a:off x="768875" y="556066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34" name="Slide Number Placeholder 7">
            <a:extLst>
              <a:ext uri="{FF2B5EF4-FFF2-40B4-BE49-F238E27FC236}">
                <a16:creationId xmlns:a16="http://schemas.microsoft.com/office/drawing/2014/main" id="{B9ACEF22-59BD-0E4E-B28E-821248CD1D91}"/>
              </a:ext>
            </a:extLst>
          </p:cNvPr>
          <p:cNvSpPr>
            <a:spLocks noGrp="1"/>
          </p:cNvSpPr>
          <p:nvPr>
            <p:ph type="sldNum" sz="quarter" idx="38"/>
          </p:nvPr>
        </p:nvSpPr>
        <p:spPr>
          <a:xfrm>
            <a:off x="762000" y="6423660"/>
            <a:ext cx="365760" cy="365760"/>
          </a:xfrm>
        </p:spPr>
        <p:txBody>
          <a:bodyPr/>
          <a:lstStyle/>
          <a:p>
            <a:fld id="{345D60D9-5372-5F40-9443-0F9AE5BDC3C8}" type="slidenum">
              <a:rPr lang="en-US" smtClean="0"/>
              <a:pPr/>
              <a:t>‹#›</a:t>
            </a:fld>
            <a:endParaRPr lang="en-US" dirty="0"/>
          </a:p>
        </p:txBody>
      </p:sp>
      <p:sp>
        <p:nvSpPr>
          <p:cNvPr id="33" name="Footer Placeholder 4">
            <a:extLst>
              <a:ext uri="{FF2B5EF4-FFF2-40B4-BE49-F238E27FC236}">
                <a16:creationId xmlns:a16="http://schemas.microsoft.com/office/drawing/2014/main" id="{1CB3A7BA-558C-784A-BDC2-8AEC06D83CA7}"/>
              </a:ext>
            </a:extLst>
          </p:cNvPr>
          <p:cNvSpPr>
            <a:spLocks noGrp="1"/>
          </p:cNvSpPr>
          <p:nvPr>
            <p:ph type="ftr" sz="quarter" idx="11"/>
          </p:nvPr>
        </p:nvSpPr>
        <p:spPr>
          <a:xfrm>
            <a:off x="1127759" y="6423978"/>
            <a:ext cx="5745379" cy="365125"/>
          </a:xfrm>
        </p:spPr>
        <p:txBody>
          <a:bodyPr/>
          <a:lstStyle/>
          <a:p>
            <a:r>
              <a:rPr lang="en-US"/>
              <a:t>Copyright © 2023, Oracle and/or its affiliates  |  Confidential: Internal/Restricted/Highly Restricted</a:t>
            </a:r>
            <a:endParaRPr lang="en-US" dirty="0"/>
          </a:p>
        </p:txBody>
      </p:sp>
      <p:sp>
        <p:nvSpPr>
          <p:cNvPr id="32" name="Date Placeholder 2">
            <a:extLst>
              <a:ext uri="{FF2B5EF4-FFF2-40B4-BE49-F238E27FC236}">
                <a16:creationId xmlns:a16="http://schemas.microsoft.com/office/drawing/2014/main" id="{81DD0AE7-58C9-8B40-9E0F-293014B45611}"/>
              </a:ext>
            </a:extLst>
          </p:cNvPr>
          <p:cNvSpPr>
            <a:spLocks noGrp="1"/>
          </p:cNvSpPr>
          <p:nvPr>
            <p:ph type="dt" sz="half" idx="10"/>
          </p:nvPr>
        </p:nvSpPr>
        <p:spPr>
          <a:xfrm>
            <a:off x="6873138" y="6425604"/>
            <a:ext cx="2743200" cy="363500"/>
          </a:xfrm>
        </p:spPr>
        <p:txBody>
          <a:bodyPr/>
          <a:lstStyle/>
          <a:p>
            <a:r>
              <a:rPr lang="en-US"/>
              <a:t>[Date]</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3167320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4 Icons + Short Copy_Light_Pillar">
    <p:bg>
      <p:bgPr>
        <a:solidFill>
          <a:schemeClr val="accent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62FD9B2-05BD-4CBA-B8F0-2B0BE19643C9}"/>
              </a:ext>
            </a:extLst>
          </p:cNvPr>
          <p:cNvSpPr>
            <a:spLocks noGrp="1"/>
          </p:cNvSpPr>
          <p:nvPr>
            <p:ph type="title" hasCustomPrompt="1"/>
          </p:nvPr>
        </p:nvSpPr>
        <p:spPr/>
        <p:txBody>
          <a:bodyPr/>
          <a:lstStyle>
            <a:lvl1pPr>
              <a:defRPr>
                <a:solidFill>
                  <a:schemeClr val="accent5"/>
                </a:solidFill>
              </a:defRPr>
            </a:lvl1pPr>
          </a:lstStyle>
          <a:p>
            <a:r>
              <a:rPr lang="en-US" dirty="0"/>
              <a:t>Title</a:t>
            </a:r>
          </a:p>
        </p:txBody>
      </p:sp>
      <p:sp>
        <p:nvSpPr>
          <p:cNvPr id="34" name="Picture Placeholder 2">
            <a:extLst>
              <a:ext uri="{FF2B5EF4-FFF2-40B4-BE49-F238E27FC236}">
                <a16:creationId xmlns:a16="http://schemas.microsoft.com/office/drawing/2014/main" id="{F45F4CD0-5724-4981-A422-CB279DE19601}"/>
              </a:ext>
            </a:extLst>
          </p:cNvPr>
          <p:cNvSpPr>
            <a:spLocks noGrp="1"/>
          </p:cNvSpPr>
          <p:nvPr>
            <p:ph type="pic" sz="quarter" idx="26" hasCustomPrompt="1"/>
          </p:nvPr>
        </p:nvSpPr>
        <p:spPr>
          <a:xfrm>
            <a:off x="1463634" y="2085535"/>
            <a:ext cx="1530305" cy="1372115"/>
          </a:xfrm>
        </p:spPr>
        <p:txBody>
          <a:bodyPr/>
          <a:lstStyle>
            <a:lvl1pPr>
              <a:defRPr sz="1200" b="0" i="0">
                <a:solidFill>
                  <a:schemeClr val="tx2"/>
                </a:solidFill>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35" name="Text Placeholder 21">
            <a:extLst>
              <a:ext uri="{FF2B5EF4-FFF2-40B4-BE49-F238E27FC236}">
                <a16:creationId xmlns:a16="http://schemas.microsoft.com/office/drawing/2014/main" id="{6ED46CCD-C705-4471-910C-F444A7CDFC6D}"/>
              </a:ext>
            </a:extLst>
          </p:cNvPr>
          <p:cNvSpPr>
            <a:spLocks noGrp="1"/>
          </p:cNvSpPr>
          <p:nvPr>
            <p:ph type="body" sz="quarter" idx="25" hasCustomPrompt="1"/>
          </p:nvPr>
        </p:nvSpPr>
        <p:spPr>
          <a:xfrm>
            <a:off x="1379006" y="3759835"/>
            <a:ext cx="1699867" cy="223895"/>
          </a:xfrm>
          <a:prstGeom prst="rect">
            <a:avLst/>
          </a:prstGeom>
        </p:spPr>
        <p:txBody>
          <a:bodyPr lIns="0" tIns="0" rIns="0" bIns="0"/>
          <a:lstStyle>
            <a:lvl1pPr algn="l">
              <a:lnSpc>
                <a:spcPts val="1880"/>
              </a:lnSpc>
              <a:defRPr sz="1200" b="1" i="0">
                <a:solidFill>
                  <a:srgbClr val="47423E"/>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36" name="Text Placeholder 21">
            <a:extLst>
              <a:ext uri="{FF2B5EF4-FFF2-40B4-BE49-F238E27FC236}">
                <a16:creationId xmlns:a16="http://schemas.microsoft.com/office/drawing/2014/main" id="{CB0B42C8-4207-407E-85AE-4908FA800580}"/>
              </a:ext>
            </a:extLst>
          </p:cNvPr>
          <p:cNvSpPr>
            <a:spLocks noGrp="1"/>
          </p:cNvSpPr>
          <p:nvPr>
            <p:ph type="body" sz="quarter" idx="24" hasCustomPrompt="1"/>
          </p:nvPr>
        </p:nvSpPr>
        <p:spPr>
          <a:xfrm>
            <a:off x="1379006" y="4081414"/>
            <a:ext cx="1699869" cy="1130291"/>
          </a:xfrm>
          <a:prstGeom prst="rect">
            <a:avLst/>
          </a:prstGeom>
        </p:spPr>
        <p:txBody>
          <a:bodyPr lIns="0" tIns="0" rIns="0" bIns="0"/>
          <a:lstStyle>
            <a:lvl1pPr algn="l">
              <a:lnSpc>
                <a:spcPct val="100000"/>
              </a:lnSpc>
              <a:defRPr sz="105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cxnSp>
        <p:nvCxnSpPr>
          <p:cNvPr id="37" name="Straight Connector 36">
            <a:extLst>
              <a:ext uri="{FF2B5EF4-FFF2-40B4-BE49-F238E27FC236}">
                <a16:creationId xmlns:a16="http://schemas.microsoft.com/office/drawing/2014/main" id="{46B63924-3083-4D11-8F14-22CEEA798EC2}"/>
              </a:ext>
              <a:ext uri="{C183D7F6-B498-43B3-948B-1728B52AA6E4}">
                <adec:decorative xmlns:adec="http://schemas.microsoft.com/office/drawing/2017/decorative" val="1"/>
              </a:ext>
            </a:extLst>
          </p:cNvPr>
          <p:cNvCxnSpPr>
            <a:cxnSpLocks/>
          </p:cNvCxnSpPr>
          <p:nvPr userDrawn="1"/>
        </p:nvCxnSpPr>
        <p:spPr>
          <a:xfrm>
            <a:off x="3476648" y="1579402"/>
            <a:ext cx="0" cy="4378421"/>
          </a:xfrm>
          <a:prstGeom prst="line">
            <a:avLst/>
          </a:prstGeom>
          <a:ln>
            <a:solidFill>
              <a:srgbClr val="AEA8A2">
                <a:alpha val="50000"/>
              </a:srgbClr>
            </a:solidFill>
          </a:ln>
        </p:spPr>
        <p:style>
          <a:lnRef idx="1">
            <a:schemeClr val="accent1"/>
          </a:lnRef>
          <a:fillRef idx="0">
            <a:schemeClr val="accent1"/>
          </a:fillRef>
          <a:effectRef idx="0">
            <a:schemeClr val="accent1"/>
          </a:effectRef>
          <a:fontRef idx="minor">
            <a:schemeClr val="tx1"/>
          </a:fontRef>
        </p:style>
      </p:cxnSp>
      <p:sp>
        <p:nvSpPr>
          <p:cNvPr id="38" name="Picture Placeholder 2">
            <a:extLst>
              <a:ext uri="{FF2B5EF4-FFF2-40B4-BE49-F238E27FC236}">
                <a16:creationId xmlns:a16="http://schemas.microsoft.com/office/drawing/2014/main" id="{5C08C6F0-38E2-457F-ADFA-B55A98B8DFC7}"/>
              </a:ext>
            </a:extLst>
          </p:cNvPr>
          <p:cNvSpPr>
            <a:spLocks noGrp="1"/>
          </p:cNvSpPr>
          <p:nvPr>
            <p:ph type="pic" sz="quarter" idx="27" hasCustomPrompt="1"/>
          </p:nvPr>
        </p:nvSpPr>
        <p:spPr>
          <a:xfrm>
            <a:off x="3947359" y="2085535"/>
            <a:ext cx="1530305" cy="1372115"/>
          </a:xfrm>
        </p:spPr>
        <p:txBody>
          <a:bodyPr/>
          <a:lstStyle>
            <a:lvl1pPr>
              <a:defRPr sz="1200" b="0" i="0">
                <a:solidFill>
                  <a:schemeClr val="tx2"/>
                </a:solidFill>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39" name="Text Placeholder 21">
            <a:extLst>
              <a:ext uri="{FF2B5EF4-FFF2-40B4-BE49-F238E27FC236}">
                <a16:creationId xmlns:a16="http://schemas.microsoft.com/office/drawing/2014/main" id="{02F13362-23E4-4082-B645-772360466732}"/>
              </a:ext>
            </a:extLst>
          </p:cNvPr>
          <p:cNvSpPr>
            <a:spLocks noGrp="1"/>
          </p:cNvSpPr>
          <p:nvPr>
            <p:ph type="body" sz="quarter" idx="28" hasCustomPrompt="1"/>
          </p:nvPr>
        </p:nvSpPr>
        <p:spPr>
          <a:xfrm>
            <a:off x="3862731" y="3759835"/>
            <a:ext cx="1699867" cy="223895"/>
          </a:xfrm>
          <a:prstGeom prst="rect">
            <a:avLst/>
          </a:prstGeom>
        </p:spPr>
        <p:txBody>
          <a:bodyPr lIns="0" tIns="0" rIns="0" bIns="0"/>
          <a:lstStyle>
            <a:lvl1pPr algn="l">
              <a:lnSpc>
                <a:spcPts val="1880"/>
              </a:lnSpc>
              <a:defRPr sz="1200" b="1" i="0">
                <a:solidFill>
                  <a:srgbClr val="47423E"/>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0" name="Text Placeholder 21">
            <a:extLst>
              <a:ext uri="{FF2B5EF4-FFF2-40B4-BE49-F238E27FC236}">
                <a16:creationId xmlns:a16="http://schemas.microsoft.com/office/drawing/2014/main" id="{FD93A8C1-6393-45F5-9CF8-774C255D2001}"/>
              </a:ext>
            </a:extLst>
          </p:cNvPr>
          <p:cNvSpPr>
            <a:spLocks noGrp="1"/>
          </p:cNvSpPr>
          <p:nvPr>
            <p:ph type="body" sz="quarter" idx="29" hasCustomPrompt="1"/>
          </p:nvPr>
        </p:nvSpPr>
        <p:spPr>
          <a:xfrm>
            <a:off x="3862731" y="4081414"/>
            <a:ext cx="1699869" cy="1130291"/>
          </a:xfrm>
          <a:prstGeom prst="rect">
            <a:avLst/>
          </a:prstGeom>
        </p:spPr>
        <p:txBody>
          <a:bodyPr lIns="0" tIns="0" rIns="0" bIns="0"/>
          <a:lstStyle>
            <a:lvl1pPr algn="l">
              <a:lnSpc>
                <a:spcPct val="100000"/>
              </a:lnSpc>
              <a:defRPr sz="105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cxnSp>
        <p:nvCxnSpPr>
          <p:cNvPr id="41" name="Straight Connector 40">
            <a:extLst>
              <a:ext uri="{FF2B5EF4-FFF2-40B4-BE49-F238E27FC236}">
                <a16:creationId xmlns:a16="http://schemas.microsoft.com/office/drawing/2014/main" id="{DB3961A5-9BEE-4CF4-9770-513126FC560D}"/>
              </a:ext>
              <a:ext uri="{C183D7F6-B498-43B3-948B-1728B52AA6E4}">
                <adec:decorative xmlns:adec="http://schemas.microsoft.com/office/drawing/2017/decorative" val="1"/>
              </a:ext>
            </a:extLst>
          </p:cNvPr>
          <p:cNvCxnSpPr>
            <a:cxnSpLocks/>
          </p:cNvCxnSpPr>
          <p:nvPr userDrawn="1"/>
        </p:nvCxnSpPr>
        <p:spPr>
          <a:xfrm>
            <a:off x="6047128" y="1579402"/>
            <a:ext cx="0" cy="4378421"/>
          </a:xfrm>
          <a:prstGeom prst="line">
            <a:avLst/>
          </a:prstGeom>
          <a:ln>
            <a:solidFill>
              <a:srgbClr val="AEA8A2">
                <a:alpha val="50000"/>
              </a:srgbClr>
            </a:solidFill>
          </a:ln>
        </p:spPr>
        <p:style>
          <a:lnRef idx="1">
            <a:schemeClr val="accent1"/>
          </a:lnRef>
          <a:fillRef idx="0">
            <a:schemeClr val="accent1"/>
          </a:fillRef>
          <a:effectRef idx="0">
            <a:schemeClr val="accent1"/>
          </a:effectRef>
          <a:fontRef idx="minor">
            <a:schemeClr val="tx1"/>
          </a:fontRef>
        </p:style>
      </p:cxnSp>
      <p:sp>
        <p:nvSpPr>
          <p:cNvPr id="42" name="Picture Placeholder 2">
            <a:extLst>
              <a:ext uri="{FF2B5EF4-FFF2-40B4-BE49-F238E27FC236}">
                <a16:creationId xmlns:a16="http://schemas.microsoft.com/office/drawing/2014/main" id="{F58C0118-D17E-4834-B8D8-AA2C8A7EBFB8}"/>
              </a:ext>
            </a:extLst>
          </p:cNvPr>
          <p:cNvSpPr>
            <a:spLocks noGrp="1"/>
          </p:cNvSpPr>
          <p:nvPr>
            <p:ph type="pic" sz="quarter" idx="30" hasCustomPrompt="1"/>
          </p:nvPr>
        </p:nvSpPr>
        <p:spPr>
          <a:xfrm>
            <a:off x="6637828" y="2085535"/>
            <a:ext cx="1530305" cy="1372115"/>
          </a:xfrm>
        </p:spPr>
        <p:txBody>
          <a:bodyPr/>
          <a:lstStyle>
            <a:lvl1pPr>
              <a:defRPr sz="1200" b="0" i="0">
                <a:solidFill>
                  <a:schemeClr val="tx2"/>
                </a:solidFill>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43" name="Text Placeholder 21">
            <a:extLst>
              <a:ext uri="{FF2B5EF4-FFF2-40B4-BE49-F238E27FC236}">
                <a16:creationId xmlns:a16="http://schemas.microsoft.com/office/drawing/2014/main" id="{7179FF0C-078A-4694-9296-44215998083C}"/>
              </a:ext>
            </a:extLst>
          </p:cNvPr>
          <p:cNvSpPr>
            <a:spLocks noGrp="1"/>
          </p:cNvSpPr>
          <p:nvPr>
            <p:ph type="body" sz="quarter" idx="31" hasCustomPrompt="1"/>
          </p:nvPr>
        </p:nvSpPr>
        <p:spPr>
          <a:xfrm>
            <a:off x="6553200" y="3759835"/>
            <a:ext cx="1699867" cy="223895"/>
          </a:xfrm>
          <a:prstGeom prst="rect">
            <a:avLst/>
          </a:prstGeom>
        </p:spPr>
        <p:txBody>
          <a:bodyPr lIns="0" tIns="0" rIns="0" bIns="0"/>
          <a:lstStyle>
            <a:lvl1pPr algn="l">
              <a:lnSpc>
                <a:spcPts val="1880"/>
              </a:lnSpc>
              <a:defRPr sz="1200" b="1" i="0">
                <a:solidFill>
                  <a:srgbClr val="47423E"/>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4" name="Text Placeholder 21">
            <a:extLst>
              <a:ext uri="{FF2B5EF4-FFF2-40B4-BE49-F238E27FC236}">
                <a16:creationId xmlns:a16="http://schemas.microsoft.com/office/drawing/2014/main" id="{3D53C13B-4A76-4F5B-BD44-90087E9D9649}"/>
              </a:ext>
            </a:extLst>
          </p:cNvPr>
          <p:cNvSpPr>
            <a:spLocks noGrp="1"/>
          </p:cNvSpPr>
          <p:nvPr>
            <p:ph type="body" sz="quarter" idx="32" hasCustomPrompt="1"/>
          </p:nvPr>
        </p:nvSpPr>
        <p:spPr>
          <a:xfrm>
            <a:off x="6553200" y="4081414"/>
            <a:ext cx="1699869" cy="1130291"/>
          </a:xfrm>
          <a:prstGeom prst="rect">
            <a:avLst/>
          </a:prstGeom>
        </p:spPr>
        <p:txBody>
          <a:bodyPr lIns="0" tIns="0" rIns="0" bIns="0"/>
          <a:lstStyle>
            <a:lvl1pPr algn="l">
              <a:lnSpc>
                <a:spcPct val="100000"/>
              </a:lnSpc>
              <a:defRPr sz="105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cxnSp>
        <p:nvCxnSpPr>
          <p:cNvPr id="45" name="Straight Connector 44">
            <a:extLst>
              <a:ext uri="{FF2B5EF4-FFF2-40B4-BE49-F238E27FC236}">
                <a16:creationId xmlns:a16="http://schemas.microsoft.com/office/drawing/2014/main" id="{274108FC-93FA-4BB6-B525-91BAF04FA16B}"/>
              </a:ext>
              <a:ext uri="{C183D7F6-B498-43B3-948B-1728B52AA6E4}">
                <adec:decorative xmlns:adec="http://schemas.microsoft.com/office/drawing/2017/decorative" val="1"/>
              </a:ext>
            </a:extLst>
          </p:cNvPr>
          <p:cNvCxnSpPr>
            <a:cxnSpLocks/>
          </p:cNvCxnSpPr>
          <p:nvPr userDrawn="1"/>
        </p:nvCxnSpPr>
        <p:spPr>
          <a:xfrm>
            <a:off x="8688728" y="1579402"/>
            <a:ext cx="0" cy="4378421"/>
          </a:xfrm>
          <a:prstGeom prst="line">
            <a:avLst/>
          </a:prstGeom>
          <a:ln>
            <a:solidFill>
              <a:srgbClr val="AEA8A2">
                <a:alpha val="50000"/>
              </a:srgbClr>
            </a:solidFill>
          </a:ln>
        </p:spPr>
        <p:style>
          <a:lnRef idx="1">
            <a:schemeClr val="accent1"/>
          </a:lnRef>
          <a:fillRef idx="0">
            <a:schemeClr val="accent1"/>
          </a:fillRef>
          <a:effectRef idx="0">
            <a:schemeClr val="accent1"/>
          </a:effectRef>
          <a:fontRef idx="minor">
            <a:schemeClr val="tx1"/>
          </a:fontRef>
        </p:style>
      </p:cxnSp>
      <p:sp>
        <p:nvSpPr>
          <p:cNvPr id="46" name="Picture Placeholder 2">
            <a:extLst>
              <a:ext uri="{FF2B5EF4-FFF2-40B4-BE49-F238E27FC236}">
                <a16:creationId xmlns:a16="http://schemas.microsoft.com/office/drawing/2014/main" id="{B27688B4-A72D-4660-A778-D70637E1C093}"/>
              </a:ext>
            </a:extLst>
          </p:cNvPr>
          <p:cNvSpPr>
            <a:spLocks noGrp="1"/>
          </p:cNvSpPr>
          <p:nvPr>
            <p:ph type="pic" sz="quarter" idx="33" hasCustomPrompt="1"/>
          </p:nvPr>
        </p:nvSpPr>
        <p:spPr>
          <a:xfrm>
            <a:off x="9271203" y="2085535"/>
            <a:ext cx="1530305" cy="1372115"/>
          </a:xfrm>
        </p:spPr>
        <p:txBody>
          <a:bodyPr/>
          <a:lstStyle>
            <a:lvl1pPr>
              <a:defRPr sz="1200" b="0" i="0">
                <a:solidFill>
                  <a:schemeClr val="tx2"/>
                </a:solidFill>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47" name="Text Placeholder 21">
            <a:extLst>
              <a:ext uri="{FF2B5EF4-FFF2-40B4-BE49-F238E27FC236}">
                <a16:creationId xmlns:a16="http://schemas.microsoft.com/office/drawing/2014/main" id="{A8E22047-090D-4B48-9450-E821B33A95F1}"/>
              </a:ext>
            </a:extLst>
          </p:cNvPr>
          <p:cNvSpPr>
            <a:spLocks noGrp="1"/>
          </p:cNvSpPr>
          <p:nvPr>
            <p:ph type="body" sz="quarter" idx="34" hasCustomPrompt="1"/>
          </p:nvPr>
        </p:nvSpPr>
        <p:spPr>
          <a:xfrm>
            <a:off x="9186575" y="3759835"/>
            <a:ext cx="1699867" cy="223895"/>
          </a:xfrm>
          <a:prstGeom prst="rect">
            <a:avLst/>
          </a:prstGeom>
        </p:spPr>
        <p:txBody>
          <a:bodyPr lIns="0" tIns="0" rIns="0" bIns="0"/>
          <a:lstStyle>
            <a:lvl1pPr algn="l">
              <a:lnSpc>
                <a:spcPts val="1880"/>
              </a:lnSpc>
              <a:defRPr sz="1200" b="1" i="0">
                <a:solidFill>
                  <a:srgbClr val="47423E"/>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8" name="Text Placeholder 21">
            <a:extLst>
              <a:ext uri="{FF2B5EF4-FFF2-40B4-BE49-F238E27FC236}">
                <a16:creationId xmlns:a16="http://schemas.microsoft.com/office/drawing/2014/main" id="{C472A388-0A4A-4881-B475-D63615C8697C}"/>
              </a:ext>
            </a:extLst>
          </p:cNvPr>
          <p:cNvSpPr>
            <a:spLocks noGrp="1"/>
          </p:cNvSpPr>
          <p:nvPr>
            <p:ph type="body" sz="quarter" idx="35" hasCustomPrompt="1"/>
          </p:nvPr>
        </p:nvSpPr>
        <p:spPr>
          <a:xfrm>
            <a:off x="9186575" y="4081414"/>
            <a:ext cx="1699869" cy="1130291"/>
          </a:xfrm>
          <a:prstGeom prst="rect">
            <a:avLst/>
          </a:prstGeom>
        </p:spPr>
        <p:txBody>
          <a:bodyPr lIns="0" tIns="0" rIns="0" bIns="0"/>
          <a:lstStyle>
            <a:lvl1pPr algn="l">
              <a:lnSpc>
                <a:spcPct val="100000"/>
              </a:lnSpc>
              <a:defRPr sz="105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sp>
        <p:nvSpPr>
          <p:cNvPr id="18" name="Date Placeholder 2">
            <a:extLst>
              <a:ext uri="{FF2B5EF4-FFF2-40B4-BE49-F238E27FC236}">
                <a16:creationId xmlns:a16="http://schemas.microsoft.com/office/drawing/2014/main" id="{908721A4-D25C-1848-BEA9-1E815523E2E1}"/>
              </a:ext>
            </a:extLst>
          </p:cNvPr>
          <p:cNvSpPr>
            <a:spLocks noGrp="1"/>
          </p:cNvSpPr>
          <p:nvPr>
            <p:ph type="dt" sz="half" idx="10"/>
          </p:nvPr>
        </p:nvSpPr>
        <p:spPr>
          <a:xfrm>
            <a:off x="6873138" y="6425604"/>
            <a:ext cx="2743200" cy="363500"/>
          </a:xfrm>
        </p:spPr>
        <p:txBody>
          <a:bodyPr/>
          <a:lstStyle>
            <a:lvl1pPr>
              <a:defRPr>
                <a:solidFill>
                  <a:srgbClr val="67605B"/>
                </a:solidFill>
              </a:defRPr>
            </a:lvl1pPr>
          </a:lstStyle>
          <a:p>
            <a:r>
              <a:rPr lang="en-US"/>
              <a:t>[Date]</a:t>
            </a:r>
            <a:endParaRPr lang="en-IN" dirty="0"/>
          </a:p>
        </p:txBody>
      </p:sp>
      <p:sp>
        <p:nvSpPr>
          <p:cNvPr id="19" name="Footer Placeholder 3">
            <a:extLst>
              <a:ext uri="{FF2B5EF4-FFF2-40B4-BE49-F238E27FC236}">
                <a16:creationId xmlns:a16="http://schemas.microsoft.com/office/drawing/2014/main" id="{E7652BBE-A662-264E-81DE-EA24CC8CFC68}"/>
              </a:ext>
            </a:extLst>
          </p:cNvPr>
          <p:cNvSpPr>
            <a:spLocks noGrp="1"/>
          </p:cNvSpPr>
          <p:nvPr>
            <p:ph type="ftr" sz="quarter" idx="11"/>
          </p:nvPr>
        </p:nvSpPr>
        <p:spPr>
          <a:xfrm>
            <a:off x="1127759" y="6423978"/>
            <a:ext cx="5745379" cy="365125"/>
          </a:xfrm>
          <a:prstGeom prst="rect">
            <a:avLst/>
          </a:prstGeom>
        </p:spPr>
        <p:txBody>
          <a:bodyPr/>
          <a:lstStyle>
            <a:lvl1pPr>
              <a:defRPr>
                <a:solidFill>
                  <a:srgbClr val="67605B"/>
                </a:solidFill>
              </a:defRPr>
            </a:lvl1pPr>
          </a:lstStyle>
          <a:p>
            <a:r>
              <a:rPr lang="en-US"/>
              <a:t>Copyright © 2025, Oracle and/or its affiliates</a:t>
            </a:r>
            <a:endParaRPr lang="en-US" dirty="0"/>
          </a:p>
        </p:txBody>
      </p:sp>
      <p:sp>
        <p:nvSpPr>
          <p:cNvPr id="21" name="Slide Number Placeholder 4">
            <a:extLst>
              <a:ext uri="{FF2B5EF4-FFF2-40B4-BE49-F238E27FC236}">
                <a16:creationId xmlns:a16="http://schemas.microsoft.com/office/drawing/2014/main" id="{72894C65-14B1-D644-9EF0-B5F6F2833CC1}"/>
              </a:ext>
            </a:extLst>
          </p:cNvPr>
          <p:cNvSpPr>
            <a:spLocks noGrp="1"/>
          </p:cNvSpPr>
          <p:nvPr>
            <p:ph type="sldNum" sz="quarter" idx="12"/>
          </p:nvPr>
        </p:nvSpPr>
        <p:spPr>
          <a:xfrm>
            <a:off x="762000" y="6423660"/>
            <a:ext cx="365760" cy="365760"/>
          </a:xfrm>
        </p:spPr>
        <p:txBody>
          <a:bodyPr/>
          <a:lstStyle>
            <a:lvl1pPr>
              <a:defRPr>
                <a:solidFill>
                  <a:srgbClr val="67605B"/>
                </a:solidFill>
              </a:defRPr>
            </a:lvl1pPr>
          </a:lstStyle>
          <a:p>
            <a:fld id="{345D60D9-5372-5F40-9443-0F9AE5BDC3C8}" type="slidenum">
              <a:rPr lang="en-US" smtClean="0"/>
              <a:pPr/>
              <a:t>‹#›</a:t>
            </a:fld>
            <a:endParaRPr lang="en-US" dirty="0"/>
          </a:p>
        </p:txBody>
      </p:sp>
      <p:pic>
        <p:nvPicPr>
          <p:cNvPr id="5" name="Picture 4" descr="A picture containing creativity, art&#10;&#10;Description automatically generated">
            <a:extLst>
              <a:ext uri="{FF2B5EF4-FFF2-40B4-BE49-F238E27FC236}">
                <a16:creationId xmlns:a16="http://schemas.microsoft.com/office/drawing/2014/main" id="{CEFF0DC0-C093-DF69-2AF7-3DC3FCBEBE1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b="71144"/>
          <a:stretch/>
        </p:blipFill>
        <p:spPr>
          <a:xfrm rot="10800000" flipH="1">
            <a:off x="8456849" y="1"/>
            <a:ext cx="2914840" cy="710791"/>
          </a:xfrm>
          <a:prstGeom prst="rect">
            <a:avLst/>
          </a:prstGeom>
        </p:spPr>
      </p:pic>
      <p:pic>
        <p:nvPicPr>
          <p:cNvPr id="6" name="Picture 5" descr="A picture containing art, design, creativity&#10;&#10;Description automatically generated">
            <a:extLst>
              <a:ext uri="{FF2B5EF4-FFF2-40B4-BE49-F238E27FC236}">
                <a16:creationId xmlns:a16="http://schemas.microsoft.com/office/drawing/2014/main" id="{2E2DD893-6100-D187-EBF0-652320CA294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33248"/>
          <a:stretch/>
        </p:blipFill>
        <p:spPr>
          <a:xfrm flipH="1">
            <a:off x="9296400" y="0"/>
            <a:ext cx="2475299" cy="1416169"/>
          </a:xfrm>
          <a:prstGeom prst="rect">
            <a:avLst/>
          </a:prstGeom>
        </p:spPr>
      </p:pic>
    </p:spTree>
    <p:extLst>
      <p:ext uri="{BB962C8B-B14F-4D97-AF65-F5344CB8AC3E}">
        <p14:creationId xmlns:p14="http://schemas.microsoft.com/office/powerpoint/2010/main" val="4265389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DataPattern_Logo_Sand_Pillar">
    <p:bg>
      <p:bgPr>
        <a:solidFill>
          <a:schemeClr val="bg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6096000" y="-12293"/>
            <a:ext cx="6096000" cy="6870293"/>
          </a:xfrm>
          <a:prstGeom prst="rect">
            <a:avLst/>
          </a:prstGeom>
          <a:solidFill>
            <a:srgbClr val="F1EF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6F577B"/>
              </a:solidFill>
            </a:endParaRPr>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userDrawn="1"/>
        </p:nvSpPr>
        <p:spPr>
          <a:xfrm>
            <a:off x="6096000" y="0"/>
            <a:ext cx="6096000" cy="6858000"/>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racle Logo">
            <a:extLst>
              <a:ext uri="{FF2B5EF4-FFF2-40B4-BE49-F238E27FC236}">
                <a16:creationId xmlns:a16="http://schemas.microsoft.com/office/drawing/2014/main" id="{DB97F15E-C2AC-458A-AB4E-12CB5E43279B}"/>
              </a:ext>
            </a:extLst>
          </p:cNvPr>
          <p:cNvSpPr/>
          <p:nvPr userDrawn="1"/>
        </p:nvSpPr>
        <p:spPr>
          <a:xfrm>
            <a:off x="761994" y="74677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36" name="Title 1">
            <a:extLst>
              <a:ext uri="{FF2B5EF4-FFF2-40B4-BE49-F238E27FC236}">
                <a16:creationId xmlns:a16="http://schemas.microsoft.com/office/drawing/2014/main" id="{4FEA84EC-BA08-4B04-90E8-32867FCEA130}"/>
              </a:ext>
            </a:extLst>
          </p:cNvPr>
          <p:cNvSpPr>
            <a:spLocks noGrp="1"/>
          </p:cNvSpPr>
          <p:nvPr>
            <p:ph type="title" hasCustomPrompt="1"/>
          </p:nvPr>
        </p:nvSpPr>
        <p:spPr>
          <a:xfrm>
            <a:off x="768875" y="1262063"/>
            <a:ext cx="4744029" cy="822960"/>
          </a:xfrm>
        </p:spPr>
        <p:txBody>
          <a:bodyPr/>
          <a:lstStyle>
            <a:lvl1pPr>
              <a:defRPr>
                <a:solidFill>
                  <a:schemeClr val="accent6"/>
                </a:solidFill>
              </a:defRPr>
            </a:lvl1pPr>
          </a:lstStyle>
          <a:p>
            <a:r>
              <a:rPr lang="en-US" dirty="0"/>
              <a:t>Click to edit title text styles</a:t>
            </a:r>
          </a:p>
        </p:txBody>
      </p:sp>
      <p:sp>
        <p:nvSpPr>
          <p:cNvPr id="37" name="Text Placeholder 21">
            <a:extLst>
              <a:ext uri="{FF2B5EF4-FFF2-40B4-BE49-F238E27FC236}">
                <a16:creationId xmlns:a16="http://schemas.microsoft.com/office/drawing/2014/main" id="{B675487E-F9A2-4654-92D8-EE75F36D0E03}"/>
              </a:ext>
            </a:extLst>
          </p:cNvPr>
          <p:cNvSpPr>
            <a:spLocks noGrp="1"/>
          </p:cNvSpPr>
          <p:nvPr>
            <p:ph type="body" sz="quarter" idx="33" hasCustomPrompt="1"/>
          </p:nvPr>
        </p:nvSpPr>
        <p:spPr>
          <a:xfrm>
            <a:off x="768875" y="2201983"/>
            <a:ext cx="4762530" cy="720907"/>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38" name="Text Placeholder 21">
            <a:extLst>
              <a:ext uri="{FF2B5EF4-FFF2-40B4-BE49-F238E27FC236}">
                <a16:creationId xmlns:a16="http://schemas.microsoft.com/office/drawing/2014/main" id="{CC2F6260-A3FC-436D-B80E-C15684B02864}"/>
              </a:ext>
            </a:extLst>
          </p:cNvPr>
          <p:cNvSpPr>
            <a:spLocks noGrp="1"/>
          </p:cNvSpPr>
          <p:nvPr>
            <p:ph type="body" sz="quarter" idx="32" hasCustomPrompt="1"/>
          </p:nvPr>
        </p:nvSpPr>
        <p:spPr>
          <a:xfrm>
            <a:off x="768875" y="3154820"/>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39" name="Text Placeholder 21">
            <a:extLst>
              <a:ext uri="{FF2B5EF4-FFF2-40B4-BE49-F238E27FC236}">
                <a16:creationId xmlns:a16="http://schemas.microsoft.com/office/drawing/2014/main" id="{C7E6874A-8C80-4A03-BF5F-11EC580F93D6}"/>
              </a:ext>
            </a:extLst>
          </p:cNvPr>
          <p:cNvSpPr>
            <a:spLocks noGrp="1"/>
          </p:cNvSpPr>
          <p:nvPr>
            <p:ph type="body" sz="quarter" idx="31" hasCustomPrompt="1"/>
          </p:nvPr>
        </p:nvSpPr>
        <p:spPr>
          <a:xfrm>
            <a:off x="768875" y="339675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0" name="Text Placeholder 21">
            <a:extLst>
              <a:ext uri="{FF2B5EF4-FFF2-40B4-BE49-F238E27FC236}">
                <a16:creationId xmlns:a16="http://schemas.microsoft.com/office/drawing/2014/main" id="{F022A190-2E26-447E-8A41-28798A5BBD35}"/>
              </a:ext>
            </a:extLst>
          </p:cNvPr>
          <p:cNvSpPr>
            <a:spLocks noGrp="1"/>
          </p:cNvSpPr>
          <p:nvPr>
            <p:ph type="body" sz="quarter" idx="34" hasCustomPrompt="1"/>
          </p:nvPr>
        </p:nvSpPr>
        <p:spPr>
          <a:xfrm>
            <a:off x="768875" y="4265999"/>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1" name="Text Placeholder 21">
            <a:extLst>
              <a:ext uri="{FF2B5EF4-FFF2-40B4-BE49-F238E27FC236}">
                <a16:creationId xmlns:a16="http://schemas.microsoft.com/office/drawing/2014/main" id="{6249FD8E-B43E-4A91-917F-4C356B2BDE8F}"/>
              </a:ext>
            </a:extLst>
          </p:cNvPr>
          <p:cNvSpPr>
            <a:spLocks noGrp="1"/>
          </p:cNvSpPr>
          <p:nvPr>
            <p:ph type="body" sz="quarter" idx="35" hasCustomPrompt="1"/>
          </p:nvPr>
        </p:nvSpPr>
        <p:spPr>
          <a:xfrm>
            <a:off x="768875" y="4505719"/>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3" name="Text Placeholder 21">
            <a:extLst>
              <a:ext uri="{FF2B5EF4-FFF2-40B4-BE49-F238E27FC236}">
                <a16:creationId xmlns:a16="http://schemas.microsoft.com/office/drawing/2014/main" id="{665E9D10-286E-4831-9502-E1624AF0292D}"/>
              </a:ext>
            </a:extLst>
          </p:cNvPr>
          <p:cNvSpPr>
            <a:spLocks noGrp="1"/>
          </p:cNvSpPr>
          <p:nvPr>
            <p:ph type="body" sz="quarter" idx="36" hasCustomPrompt="1"/>
          </p:nvPr>
        </p:nvSpPr>
        <p:spPr>
          <a:xfrm>
            <a:off x="768875" y="5320942"/>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4" name="Text Placeholder 21">
            <a:extLst>
              <a:ext uri="{FF2B5EF4-FFF2-40B4-BE49-F238E27FC236}">
                <a16:creationId xmlns:a16="http://schemas.microsoft.com/office/drawing/2014/main" id="{F91925F3-C22A-4C21-A61E-F02366E45214}"/>
              </a:ext>
            </a:extLst>
          </p:cNvPr>
          <p:cNvSpPr>
            <a:spLocks noGrp="1"/>
          </p:cNvSpPr>
          <p:nvPr>
            <p:ph type="body" sz="quarter" idx="37" hasCustomPrompt="1"/>
          </p:nvPr>
        </p:nvSpPr>
        <p:spPr>
          <a:xfrm>
            <a:off x="768875" y="556066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34" name="Slide Number Placeholder 7">
            <a:extLst>
              <a:ext uri="{FF2B5EF4-FFF2-40B4-BE49-F238E27FC236}">
                <a16:creationId xmlns:a16="http://schemas.microsoft.com/office/drawing/2014/main" id="{B9ACEF22-59BD-0E4E-B28E-821248CD1D91}"/>
              </a:ext>
            </a:extLst>
          </p:cNvPr>
          <p:cNvSpPr>
            <a:spLocks noGrp="1"/>
          </p:cNvSpPr>
          <p:nvPr>
            <p:ph type="sldNum" sz="quarter" idx="38"/>
          </p:nvPr>
        </p:nvSpPr>
        <p:spPr>
          <a:xfrm>
            <a:off x="762000" y="6423660"/>
            <a:ext cx="365760" cy="365760"/>
          </a:xfrm>
        </p:spPr>
        <p:txBody>
          <a:bodyPr/>
          <a:lstStyle/>
          <a:p>
            <a:fld id="{345D60D9-5372-5F40-9443-0F9AE5BDC3C8}" type="slidenum">
              <a:rPr lang="en-US" smtClean="0"/>
              <a:pPr/>
              <a:t>‹#›</a:t>
            </a:fld>
            <a:endParaRPr lang="en-US" dirty="0"/>
          </a:p>
        </p:txBody>
      </p:sp>
      <p:sp>
        <p:nvSpPr>
          <p:cNvPr id="33" name="Footer Placeholder 4">
            <a:extLst>
              <a:ext uri="{FF2B5EF4-FFF2-40B4-BE49-F238E27FC236}">
                <a16:creationId xmlns:a16="http://schemas.microsoft.com/office/drawing/2014/main" id="{1CB3A7BA-558C-784A-BDC2-8AEC06D83CA7}"/>
              </a:ext>
            </a:extLst>
          </p:cNvPr>
          <p:cNvSpPr>
            <a:spLocks noGrp="1"/>
          </p:cNvSpPr>
          <p:nvPr>
            <p:ph type="ftr" sz="quarter" idx="11"/>
          </p:nvPr>
        </p:nvSpPr>
        <p:spPr>
          <a:xfrm>
            <a:off x="1127759" y="6423978"/>
            <a:ext cx="5745379" cy="365125"/>
          </a:xfrm>
        </p:spPr>
        <p:txBody>
          <a:bodyPr/>
          <a:lstStyle/>
          <a:p>
            <a:r>
              <a:rPr lang="en-US"/>
              <a:t>Copyright © 2023, Oracle and/or its affiliates  |  Confidential: Internal/Restricted/Highly Restricted</a:t>
            </a:r>
            <a:endParaRPr lang="en-US" dirty="0"/>
          </a:p>
        </p:txBody>
      </p:sp>
      <p:sp>
        <p:nvSpPr>
          <p:cNvPr id="32" name="Date Placeholder 2">
            <a:extLst>
              <a:ext uri="{FF2B5EF4-FFF2-40B4-BE49-F238E27FC236}">
                <a16:creationId xmlns:a16="http://schemas.microsoft.com/office/drawing/2014/main" id="{81DD0AE7-58C9-8B40-9E0F-293014B45611}"/>
              </a:ext>
            </a:extLst>
          </p:cNvPr>
          <p:cNvSpPr>
            <a:spLocks noGrp="1"/>
          </p:cNvSpPr>
          <p:nvPr>
            <p:ph type="dt" sz="half" idx="10"/>
          </p:nvPr>
        </p:nvSpPr>
        <p:spPr>
          <a:xfrm>
            <a:off x="6873138" y="6425604"/>
            <a:ext cx="2743200" cy="363500"/>
          </a:xfrm>
        </p:spPr>
        <p:txBody>
          <a:bodyPr/>
          <a:lstStyle/>
          <a:p>
            <a:r>
              <a:rPr lang="en-US"/>
              <a:t>[Date]</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22636461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Quote_2Partners_Pillar">
    <p:bg>
      <p:bgPr>
        <a:solidFill>
          <a:schemeClr val="bg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6096000" y="-12293"/>
            <a:ext cx="6096000" cy="687029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6F577B"/>
              </a:solidFill>
            </a:endParaRPr>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userDrawn="1"/>
        </p:nvSpPr>
        <p:spPr>
          <a:xfrm>
            <a:off x="6096000" y="-6147"/>
            <a:ext cx="6096000" cy="6858000"/>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racle Logo">
            <a:extLst>
              <a:ext uri="{FF2B5EF4-FFF2-40B4-BE49-F238E27FC236}">
                <a16:creationId xmlns:a16="http://schemas.microsoft.com/office/drawing/2014/main" id="{DB97F15E-C2AC-458A-AB4E-12CB5E43279B}"/>
              </a:ext>
            </a:extLst>
          </p:cNvPr>
          <p:cNvSpPr/>
          <p:nvPr userDrawn="1"/>
        </p:nvSpPr>
        <p:spPr>
          <a:xfrm>
            <a:off x="761994" y="74677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24" name="Plus Sign">
            <a:extLst>
              <a:ext uri="{FF2B5EF4-FFF2-40B4-BE49-F238E27FC236}">
                <a16:creationId xmlns:a16="http://schemas.microsoft.com/office/drawing/2014/main" id="{067C8C4F-D226-4A88-8E74-42CD412BEABD}"/>
              </a:ext>
            </a:extLst>
          </p:cNvPr>
          <p:cNvSpPr txBox="1"/>
          <p:nvPr userDrawn="1"/>
        </p:nvSpPr>
        <p:spPr>
          <a:xfrm>
            <a:off x="1983598" y="60450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26" name="Content Placeholder 7">
            <a:extLst>
              <a:ext uri="{FF2B5EF4-FFF2-40B4-BE49-F238E27FC236}">
                <a16:creationId xmlns:a16="http://schemas.microsoft.com/office/drawing/2014/main" id="{23A3FE2A-025B-463A-B213-D7028DCD3A12}"/>
              </a:ext>
            </a:extLst>
          </p:cNvPr>
          <p:cNvSpPr>
            <a:spLocks noGrp="1"/>
          </p:cNvSpPr>
          <p:nvPr>
            <p:ph sz="quarter" idx="28" hasCustomPrompt="1"/>
          </p:nvPr>
        </p:nvSpPr>
        <p:spPr>
          <a:xfrm>
            <a:off x="2451100" y="56197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27" name="Plus Sign">
            <a:extLst>
              <a:ext uri="{FF2B5EF4-FFF2-40B4-BE49-F238E27FC236}">
                <a16:creationId xmlns:a16="http://schemas.microsoft.com/office/drawing/2014/main" id="{EC0626DE-30BE-444A-96FA-5B8A266AA70E}"/>
              </a:ext>
            </a:extLst>
          </p:cNvPr>
          <p:cNvSpPr txBox="1"/>
          <p:nvPr userDrawn="1"/>
        </p:nvSpPr>
        <p:spPr>
          <a:xfrm>
            <a:off x="3808218" y="60450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35" name="Content Placeholder 7">
            <a:extLst>
              <a:ext uri="{FF2B5EF4-FFF2-40B4-BE49-F238E27FC236}">
                <a16:creationId xmlns:a16="http://schemas.microsoft.com/office/drawing/2014/main" id="{1D1052D3-7509-4FCF-ACC9-317023411DAE}"/>
              </a:ext>
            </a:extLst>
          </p:cNvPr>
          <p:cNvSpPr>
            <a:spLocks noGrp="1"/>
          </p:cNvSpPr>
          <p:nvPr>
            <p:ph sz="quarter" idx="29" hasCustomPrompt="1"/>
          </p:nvPr>
        </p:nvSpPr>
        <p:spPr>
          <a:xfrm>
            <a:off x="4270375" y="56197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36" name="Title 1">
            <a:extLst>
              <a:ext uri="{FF2B5EF4-FFF2-40B4-BE49-F238E27FC236}">
                <a16:creationId xmlns:a16="http://schemas.microsoft.com/office/drawing/2014/main" id="{4FEA84EC-BA08-4B04-90E8-32867FCEA130}"/>
              </a:ext>
            </a:extLst>
          </p:cNvPr>
          <p:cNvSpPr>
            <a:spLocks noGrp="1"/>
          </p:cNvSpPr>
          <p:nvPr>
            <p:ph type="title" hasCustomPrompt="1"/>
          </p:nvPr>
        </p:nvSpPr>
        <p:spPr>
          <a:xfrm>
            <a:off x="768875" y="1262063"/>
            <a:ext cx="4744029" cy="822960"/>
          </a:xfrm>
        </p:spPr>
        <p:txBody>
          <a:bodyPr/>
          <a:lstStyle>
            <a:lvl1pPr>
              <a:defRPr>
                <a:solidFill>
                  <a:schemeClr val="accent6"/>
                </a:solidFill>
              </a:defRPr>
            </a:lvl1pPr>
          </a:lstStyle>
          <a:p>
            <a:r>
              <a:rPr lang="en-US" dirty="0"/>
              <a:t>Click to edit title text styles</a:t>
            </a:r>
          </a:p>
        </p:txBody>
      </p:sp>
      <p:sp>
        <p:nvSpPr>
          <p:cNvPr id="37" name="Text Placeholder 21">
            <a:extLst>
              <a:ext uri="{FF2B5EF4-FFF2-40B4-BE49-F238E27FC236}">
                <a16:creationId xmlns:a16="http://schemas.microsoft.com/office/drawing/2014/main" id="{B675487E-F9A2-4654-92D8-EE75F36D0E03}"/>
              </a:ext>
            </a:extLst>
          </p:cNvPr>
          <p:cNvSpPr>
            <a:spLocks noGrp="1"/>
          </p:cNvSpPr>
          <p:nvPr>
            <p:ph type="body" sz="quarter" idx="33" hasCustomPrompt="1"/>
          </p:nvPr>
        </p:nvSpPr>
        <p:spPr>
          <a:xfrm>
            <a:off x="768875" y="2201983"/>
            <a:ext cx="4762530" cy="720907"/>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38" name="Text Placeholder 21">
            <a:extLst>
              <a:ext uri="{FF2B5EF4-FFF2-40B4-BE49-F238E27FC236}">
                <a16:creationId xmlns:a16="http://schemas.microsoft.com/office/drawing/2014/main" id="{CC2F6260-A3FC-436D-B80E-C15684B02864}"/>
              </a:ext>
            </a:extLst>
          </p:cNvPr>
          <p:cNvSpPr>
            <a:spLocks noGrp="1"/>
          </p:cNvSpPr>
          <p:nvPr>
            <p:ph type="body" sz="quarter" idx="32" hasCustomPrompt="1"/>
          </p:nvPr>
        </p:nvSpPr>
        <p:spPr>
          <a:xfrm>
            <a:off x="768875" y="3154820"/>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39" name="Text Placeholder 21">
            <a:extLst>
              <a:ext uri="{FF2B5EF4-FFF2-40B4-BE49-F238E27FC236}">
                <a16:creationId xmlns:a16="http://schemas.microsoft.com/office/drawing/2014/main" id="{C7E6874A-8C80-4A03-BF5F-11EC580F93D6}"/>
              </a:ext>
            </a:extLst>
          </p:cNvPr>
          <p:cNvSpPr>
            <a:spLocks noGrp="1"/>
          </p:cNvSpPr>
          <p:nvPr>
            <p:ph type="body" sz="quarter" idx="31" hasCustomPrompt="1"/>
          </p:nvPr>
        </p:nvSpPr>
        <p:spPr>
          <a:xfrm>
            <a:off x="768875" y="339675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0" name="Text Placeholder 21">
            <a:extLst>
              <a:ext uri="{FF2B5EF4-FFF2-40B4-BE49-F238E27FC236}">
                <a16:creationId xmlns:a16="http://schemas.microsoft.com/office/drawing/2014/main" id="{F022A190-2E26-447E-8A41-28798A5BBD35}"/>
              </a:ext>
            </a:extLst>
          </p:cNvPr>
          <p:cNvSpPr>
            <a:spLocks noGrp="1"/>
          </p:cNvSpPr>
          <p:nvPr>
            <p:ph type="body" sz="quarter" idx="34" hasCustomPrompt="1"/>
          </p:nvPr>
        </p:nvSpPr>
        <p:spPr>
          <a:xfrm>
            <a:off x="768875" y="4265999"/>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1" name="Text Placeholder 21">
            <a:extLst>
              <a:ext uri="{FF2B5EF4-FFF2-40B4-BE49-F238E27FC236}">
                <a16:creationId xmlns:a16="http://schemas.microsoft.com/office/drawing/2014/main" id="{6249FD8E-B43E-4A91-917F-4C356B2BDE8F}"/>
              </a:ext>
            </a:extLst>
          </p:cNvPr>
          <p:cNvSpPr>
            <a:spLocks noGrp="1"/>
          </p:cNvSpPr>
          <p:nvPr>
            <p:ph type="body" sz="quarter" idx="35" hasCustomPrompt="1"/>
          </p:nvPr>
        </p:nvSpPr>
        <p:spPr>
          <a:xfrm>
            <a:off x="768875" y="4505719"/>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3" name="Text Placeholder 21">
            <a:extLst>
              <a:ext uri="{FF2B5EF4-FFF2-40B4-BE49-F238E27FC236}">
                <a16:creationId xmlns:a16="http://schemas.microsoft.com/office/drawing/2014/main" id="{665E9D10-286E-4831-9502-E1624AF0292D}"/>
              </a:ext>
            </a:extLst>
          </p:cNvPr>
          <p:cNvSpPr>
            <a:spLocks noGrp="1"/>
          </p:cNvSpPr>
          <p:nvPr>
            <p:ph type="body" sz="quarter" idx="36" hasCustomPrompt="1"/>
          </p:nvPr>
        </p:nvSpPr>
        <p:spPr>
          <a:xfrm>
            <a:off x="768875" y="5320942"/>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4" name="Text Placeholder 21">
            <a:extLst>
              <a:ext uri="{FF2B5EF4-FFF2-40B4-BE49-F238E27FC236}">
                <a16:creationId xmlns:a16="http://schemas.microsoft.com/office/drawing/2014/main" id="{F91925F3-C22A-4C21-A61E-F02366E45214}"/>
              </a:ext>
            </a:extLst>
          </p:cNvPr>
          <p:cNvSpPr>
            <a:spLocks noGrp="1"/>
          </p:cNvSpPr>
          <p:nvPr>
            <p:ph type="body" sz="quarter" idx="37" hasCustomPrompt="1"/>
          </p:nvPr>
        </p:nvSpPr>
        <p:spPr>
          <a:xfrm>
            <a:off x="768875" y="556066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25" name="Text Placeholder 3">
            <a:extLst>
              <a:ext uri="{FF2B5EF4-FFF2-40B4-BE49-F238E27FC236}">
                <a16:creationId xmlns:a16="http://schemas.microsoft.com/office/drawing/2014/main" id="{7373AD37-D1CB-477C-9DDB-5F65601A5593}"/>
              </a:ext>
            </a:extLst>
          </p:cNvPr>
          <p:cNvSpPr>
            <a:spLocks noGrp="1"/>
          </p:cNvSpPr>
          <p:nvPr>
            <p:ph type="body" sz="quarter" idx="20" hasCustomPrompt="1"/>
          </p:nvPr>
        </p:nvSpPr>
        <p:spPr>
          <a:xfrm>
            <a:off x="6781820" y="1811147"/>
            <a:ext cx="4838705" cy="2437409"/>
          </a:xfrm>
        </p:spPr>
        <p:txBody>
          <a:bodyPr/>
          <a:lstStyle>
            <a:lvl1pPr>
              <a:defRPr sz="2400">
                <a:solidFill>
                  <a:schemeClr val="bg2"/>
                </a:solidFill>
                <a:latin typeface="Georgia" panose="02040502050405020303" pitchFamily="18" charset="0"/>
              </a:defRPr>
            </a:lvl1pPr>
          </a:lstStyle>
          <a:p>
            <a:pPr lvl="0"/>
            <a:r>
              <a:rPr lang="en-GB" dirty="0"/>
              <a:t>“Quote goes up here.</a:t>
            </a:r>
            <a:r>
              <a:rPr lang="en-IN" dirty="0"/>
              <a:t> 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a:t>
            </a:r>
            <a:endParaRPr lang="en-US" dirty="0"/>
          </a:p>
        </p:txBody>
      </p:sp>
      <p:sp>
        <p:nvSpPr>
          <p:cNvPr id="28" name="Text Placeholder 3">
            <a:extLst>
              <a:ext uri="{FF2B5EF4-FFF2-40B4-BE49-F238E27FC236}">
                <a16:creationId xmlns:a16="http://schemas.microsoft.com/office/drawing/2014/main" id="{BE3C4900-8CF5-4C2B-99B0-6C6DF483DA10}"/>
              </a:ext>
            </a:extLst>
          </p:cNvPr>
          <p:cNvSpPr>
            <a:spLocks noGrp="1"/>
          </p:cNvSpPr>
          <p:nvPr>
            <p:ph type="body" sz="quarter" idx="21" hasCustomPrompt="1"/>
          </p:nvPr>
        </p:nvSpPr>
        <p:spPr>
          <a:xfrm>
            <a:off x="6781820" y="4732422"/>
            <a:ext cx="4838705" cy="269769"/>
          </a:xfrm>
        </p:spPr>
        <p:txBody>
          <a:bodyPr anchor="ctr"/>
          <a:lstStyle>
            <a:lvl1pPr>
              <a:defRPr sz="1600" b="1" i="0">
                <a:solidFill>
                  <a:schemeClr val="bg2"/>
                </a:solidFill>
                <a:latin typeface="Oracle Sans" panose="020B0503020204020204" pitchFamily="34" charset="0"/>
                <a:cs typeface="Oracle Sans" panose="020B0503020204020204" pitchFamily="34" charset="0"/>
              </a:defRPr>
            </a:lvl1pPr>
          </a:lstStyle>
          <a:p>
            <a:pPr lvl="0"/>
            <a:r>
              <a:rPr lang="en-US" dirty="0"/>
              <a:t>Person name</a:t>
            </a:r>
          </a:p>
        </p:txBody>
      </p:sp>
      <p:sp>
        <p:nvSpPr>
          <p:cNvPr id="29" name="Text Placeholder 3">
            <a:extLst>
              <a:ext uri="{FF2B5EF4-FFF2-40B4-BE49-F238E27FC236}">
                <a16:creationId xmlns:a16="http://schemas.microsoft.com/office/drawing/2014/main" id="{4BC4B313-57AA-4424-94D1-C37F4D8E595A}"/>
              </a:ext>
            </a:extLst>
          </p:cNvPr>
          <p:cNvSpPr>
            <a:spLocks noGrp="1"/>
          </p:cNvSpPr>
          <p:nvPr>
            <p:ph type="body" sz="quarter" idx="22" hasCustomPrompt="1"/>
          </p:nvPr>
        </p:nvSpPr>
        <p:spPr>
          <a:xfrm>
            <a:off x="6781819" y="5061600"/>
            <a:ext cx="4838705" cy="269769"/>
          </a:xfrm>
        </p:spPr>
        <p:txBody>
          <a:bodyPr anchor="ctr"/>
          <a:lstStyle>
            <a:lvl1pPr>
              <a:defRPr sz="1600" b="0" i="0">
                <a:solidFill>
                  <a:schemeClr val="bg2"/>
                </a:solidFill>
                <a:latin typeface="Oracle Sans Light" panose="020B0403020204020204" pitchFamily="34" charset="0"/>
                <a:cs typeface="Oracle Sans Light" panose="020B0403020204020204" pitchFamily="34" charset="0"/>
              </a:defRPr>
            </a:lvl1pPr>
          </a:lstStyle>
          <a:p>
            <a:pPr lvl="0"/>
            <a:r>
              <a:rPr lang="en-US" dirty="0"/>
              <a:t>Company name</a:t>
            </a:r>
          </a:p>
        </p:txBody>
      </p:sp>
      <p:sp>
        <p:nvSpPr>
          <p:cNvPr id="34" name="Slide Number Placeholder 7">
            <a:extLst>
              <a:ext uri="{FF2B5EF4-FFF2-40B4-BE49-F238E27FC236}">
                <a16:creationId xmlns:a16="http://schemas.microsoft.com/office/drawing/2014/main" id="{B9ACEF22-59BD-0E4E-B28E-821248CD1D91}"/>
              </a:ext>
            </a:extLst>
          </p:cNvPr>
          <p:cNvSpPr>
            <a:spLocks noGrp="1"/>
          </p:cNvSpPr>
          <p:nvPr>
            <p:ph type="sldNum" sz="quarter" idx="38"/>
          </p:nvPr>
        </p:nvSpPr>
        <p:spPr>
          <a:xfrm>
            <a:off x="762000" y="6423660"/>
            <a:ext cx="365760" cy="365760"/>
          </a:xfrm>
        </p:spPr>
        <p:txBody>
          <a:bodyPr/>
          <a:lstStyle/>
          <a:p>
            <a:fld id="{345D60D9-5372-5F40-9443-0F9AE5BDC3C8}" type="slidenum">
              <a:rPr lang="en-US" smtClean="0"/>
              <a:pPr/>
              <a:t>‹#›</a:t>
            </a:fld>
            <a:endParaRPr lang="en-US" dirty="0"/>
          </a:p>
        </p:txBody>
      </p:sp>
      <p:sp>
        <p:nvSpPr>
          <p:cNvPr id="33" name="Footer Placeholder 4">
            <a:extLst>
              <a:ext uri="{FF2B5EF4-FFF2-40B4-BE49-F238E27FC236}">
                <a16:creationId xmlns:a16="http://schemas.microsoft.com/office/drawing/2014/main" id="{1CB3A7BA-558C-784A-BDC2-8AEC06D83CA7}"/>
              </a:ext>
            </a:extLst>
          </p:cNvPr>
          <p:cNvSpPr>
            <a:spLocks noGrp="1"/>
          </p:cNvSpPr>
          <p:nvPr>
            <p:ph type="ftr" sz="quarter" idx="11"/>
          </p:nvPr>
        </p:nvSpPr>
        <p:spPr>
          <a:xfrm>
            <a:off x="1127759" y="6423978"/>
            <a:ext cx="5745379" cy="365125"/>
          </a:xfrm>
        </p:spPr>
        <p:txBody>
          <a:bodyPr/>
          <a:lstStyle/>
          <a:p>
            <a:r>
              <a:rPr lang="en-US"/>
              <a:t>Copyright © 2023, Oracle and/or its affiliates  |  Confidential: Internal/Restricted/Highly Restricted</a:t>
            </a:r>
            <a:endParaRPr lang="en-US" dirty="0"/>
          </a:p>
        </p:txBody>
      </p:sp>
      <p:sp>
        <p:nvSpPr>
          <p:cNvPr id="32" name="Date Placeholder 2">
            <a:extLst>
              <a:ext uri="{FF2B5EF4-FFF2-40B4-BE49-F238E27FC236}">
                <a16:creationId xmlns:a16="http://schemas.microsoft.com/office/drawing/2014/main" id="{81DD0AE7-58C9-8B40-9E0F-293014B45611}"/>
              </a:ext>
            </a:extLst>
          </p:cNvPr>
          <p:cNvSpPr>
            <a:spLocks noGrp="1"/>
          </p:cNvSpPr>
          <p:nvPr>
            <p:ph type="dt" sz="half" idx="10"/>
          </p:nvPr>
        </p:nvSpPr>
        <p:spPr>
          <a:xfrm>
            <a:off x="6873138" y="6425604"/>
            <a:ext cx="2743200" cy="363500"/>
          </a:xfrm>
        </p:spPr>
        <p:txBody>
          <a:bodyPr/>
          <a:lstStyle/>
          <a:p>
            <a:r>
              <a:rPr lang="en-US"/>
              <a:t>[Date]</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4099963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Quote_Partner_Pillar">
    <p:bg>
      <p:bgPr>
        <a:solidFill>
          <a:schemeClr val="bg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6096000" y="-12293"/>
            <a:ext cx="6096000" cy="687029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6F577B"/>
              </a:solidFill>
            </a:endParaRPr>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userDrawn="1"/>
        </p:nvSpPr>
        <p:spPr>
          <a:xfrm>
            <a:off x="6096000" y="-6147"/>
            <a:ext cx="6096000" cy="6858000"/>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racle Logo">
            <a:extLst>
              <a:ext uri="{FF2B5EF4-FFF2-40B4-BE49-F238E27FC236}">
                <a16:creationId xmlns:a16="http://schemas.microsoft.com/office/drawing/2014/main" id="{DB97F15E-C2AC-458A-AB4E-12CB5E43279B}"/>
              </a:ext>
            </a:extLst>
          </p:cNvPr>
          <p:cNvSpPr/>
          <p:nvPr userDrawn="1"/>
        </p:nvSpPr>
        <p:spPr>
          <a:xfrm>
            <a:off x="761994" y="74677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24" name="Plus Sign">
            <a:extLst>
              <a:ext uri="{FF2B5EF4-FFF2-40B4-BE49-F238E27FC236}">
                <a16:creationId xmlns:a16="http://schemas.microsoft.com/office/drawing/2014/main" id="{067C8C4F-D226-4A88-8E74-42CD412BEABD}"/>
              </a:ext>
            </a:extLst>
          </p:cNvPr>
          <p:cNvSpPr txBox="1"/>
          <p:nvPr userDrawn="1"/>
        </p:nvSpPr>
        <p:spPr>
          <a:xfrm>
            <a:off x="1983598" y="60450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26" name="Content Placeholder 7">
            <a:extLst>
              <a:ext uri="{FF2B5EF4-FFF2-40B4-BE49-F238E27FC236}">
                <a16:creationId xmlns:a16="http://schemas.microsoft.com/office/drawing/2014/main" id="{23A3FE2A-025B-463A-B213-D7028DCD3A12}"/>
              </a:ext>
            </a:extLst>
          </p:cNvPr>
          <p:cNvSpPr>
            <a:spLocks noGrp="1"/>
          </p:cNvSpPr>
          <p:nvPr>
            <p:ph sz="quarter" idx="28" hasCustomPrompt="1"/>
          </p:nvPr>
        </p:nvSpPr>
        <p:spPr>
          <a:xfrm>
            <a:off x="2451100" y="56197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36" name="Title 1">
            <a:extLst>
              <a:ext uri="{FF2B5EF4-FFF2-40B4-BE49-F238E27FC236}">
                <a16:creationId xmlns:a16="http://schemas.microsoft.com/office/drawing/2014/main" id="{4FEA84EC-BA08-4B04-90E8-32867FCEA130}"/>
              </a:ext>
            </a:extLst>
          </p:cNvPr>
          <p:cNvSpPr>
            <a:spLocks noGrp="1"/>
          </p:cNvSpPr>
          <p:nvPr>
            <p:ph type="title" hasCustomPrompt="1"/>
          </p:nvPr>
        </p:nvSpPr>
        <p:spPr>
          <a:xfrm>
            <a:off x="768875" y="1262063"/>
            <a:ext cx="4744029" cy="822960"/>
          </a:xfrm>
        </p:spPr>
        <p:txBody>
          <a:bodyPr/>
          <a:lstStyle>
            <a:lvl1pPr>
              <a:defRPr>
                <a:solidFill>
                  <a:schemeClr val="accent6"/>
                </a:solidFill>
              </a:defRPr>
            </a:lvl1pPr>
          </a:lstStyle>
          <a:p>
            <a:r>
              <a:rPr lang="en-US" dirty="0"/>
              <a:t>Click to edit title text styles</a:t>
            </a:r>
          </a:p>
        </p:txBody>
      </p:sp>
      <p:sp>
        <p:nvSpPr>
          <p:cNvPr id="37" name="Text Placeholder 21">
            <a:extLst>
              <a:ext uri="{FF2B5EF4-FFF2-40B4-BE49-F238E27FC236}">
                <a16:creationId xmlns:a16="http://schemas.microsoft.com/office/drawing/2014/main" id="{B675487E-F9A2-4654-92D8-EE75F36D0E03}"/>
              </a:ext>
            </a:extLst>
          </p:cNvPr>
          <p:cNvSpPr>
            <a:spLocks noGrp="1"/>
          </p:cNvSpPr>
          <p:nvPr>
            <p:ph type="body" sz="quarter" idx="33" hasCustomPrompt="1"/>
          </p:nvPr>
        </p:nvSpPr>
        <p:spPr>
          <a:xfrm>
            <a:off x="768875" y="2201983"/>
            <a:ext cx="4762530" cy="720907"/>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38" name="Text Placeholder 21">
            <a:extLst>
              <a:ext uri="{FF2B5EF4-FFF2-40B4-BE49-F238E27FC236}">
                <a16:creationId xmlns:a16="http://schemas.microsoft.com/office/drawing/2014/main" id="{CC2F6260-A3FC-436D-B80E-C15684B02864}"/>
              </a:ext>
            </a:extLst>
          </p:cNvPr>
          <p:cNvSpPr>
            <a:spLocks noGrp="1"/>
          </p:cNvSpPr>
          <p:nvPr>
            <p:ph type="body" sz="quarter" idx="32" hasCustomPrompt="1"/>
          </p:nvPr>
        </p:nvSpPr>
        <p:spPr>
          <a:xfrm>
            <a:off x="768875" y="3154820"/>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39" name="Text Placeholder 21">
            <a:extLst>
              <a:ext uri="{FF2B5EF4-FFF2-40B4-BE49-F238E27FC236}">
                <a16:creationId xmlns:a16="http://schemas.microsoft.com/office/drawing/2014/main" id="{C7E6874A-8C80-4A03-BF5F-11EC580F93D6}"/>
              </a:ext>
            </a:extLst>
          </p:cNvPr>
          <p:cNvSpPr>
            <a:spLocks noGrp="1"/>
          </p:cNvSpPr>
          <p:nvPr>
            <p:ph type="body" sz="quarter" idx="31" hasCustomPrompt="1"/>
          </p:nvPr>
        </p:nvSpPr>
        <p:spPr>
          <a:xfrm>
            <a:off x="768875" y="339675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0" name="Text Placeholder 21">
            <a:extLst>
              <a:ext uri="{FF2B5EF4-FFF2-40B4-BE49-F238E27FC236}">
                <a16:creationId xmlns:a16="http://schemas.microsoft.com/office/drawing/2014/main" id="{F022A190-2E26-447E-8A41-28798A5BBD35}"/>
              </a:ext>
            </a:extLst>
          </p:cNvPr>
          <p:cNvSpPr>
            <a:spLocks noGrp="1"/>
          </p:cNvSpPr>
          <p:nvPr>
            <p:ph type="body" sz="quarter" idx="34" hasCustomPrompt="1"/>
          </p:nvPr>
        </p:nvSpPr>
        <p:spPr>
          <a:xfrm>
            <a:off x="768875" y="4265999"/>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1" name="Text Placeholder 21">
            <a:extLst>
              <a:ext uri="{FF2B5EF4-FFF2-40B4-BE49-F238E27FC236}">
                <a16:creationId xmlns:a16="http://schemas.microsoft.com/office/drawing/2014/main" id="{6249FD8E-B43E-4A91-917F-4C356B2BDE8F}"/>
              </a:ext>
            </a:extLst>
          </p:cNvPr>
          <p:cNvSpPr>
            <a:spLocks noGrp="1"/>
          </p:cNvSpPr>
          <p:nvPr>
            <p:ph type="body" sz="quarter" idx="35" hasCustomPrompt="1"/>
          </p:nvPr>
        </p:nvSpPr>
        <p:spPr>
          <a:xfrm>
            <a:off x="768875" y="4505719"/>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3" name="Text Placeholder 21">
            <a:extLst>
              <a:ext uri="{FF2B5EF4-FFF2-40B4-BE49-F238E27FC236}">
                <a16:creationId xmlns:a16="http://schemas.microsoft.com/office/drawing/2014/main" id="{665E9D10-286E-4831-9502-E1624AF0292D}"/>
              </a:ext>
            </a:extLst>
          </p:cNvPr>
          <p:cNvSpPr>
            <a:spLocks noGrp="1"/>
          </p:cNvSpPr>
          <p:nvPr>
            <p:ph type="body" sz="quarter" idx="36" hasCustomPrompt="1"/>
          </p:nvPr>
        </p:nvSpPr>
        <p:spPr>
          <a:xfrm>
            <a:off x="768875" y="5320942"/>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4" name="Text Placeholder 21">
            <a:extLst>
              <a:ext uri="{FF2B5EF4-FFF2-40B4-BE49-F238E27FC236}">
                <a16:creationId xmlns:a16="http://schemas.microsoft.com/office/drawing/2014/main" id="{F91925F3-C22A-4C21-A61E-F02366E45214}"/>
              </a:ext>
            </a:extLst>
          </p:cNvPr>
          <p:cNvSpPr>
            <a:spLocks noGrp="1"/>
          </p:cNvSpPr>
          <p:nvPr>
            <p:ph type="body" sz="quarter" idx="37" hasCustomPrompt="1"/>
          </p:nvPr>
        </p:nvSpPr>
        <p:spPr>
          <a:xfrm>
            <a:off x="768875" y="556066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25" name="Text Placeholder 3">
            <a:extLst>
              <a:ext uri="{FF2B5EF4-FFF2-40B4-BE49-F238E27FC236}">
                <a16:creationId xmlns:a16="http://schemas.microsoft.com/office/drawing/2014/main" id="{7373AD37-D1CB-477C-9DDB-5F65601A5593}"/>
              </a:ext>
            </a:extLst>
          </p:cNvPr>
          <p:cNvSpPr>
            <a:spLocks noGrp="1"/>
          </p:cNvSpPr>
          <p:nvPr>
            <p:ph type="body" sz="quarter" idx="20" hasCustomPrompt="1"/>
          </p:nvPr>
        </p:nvSpPr>
        <p:spPr>
          <a:xfrm>
            <a:off x="6781820" y="1811147"/>
            <a:ext cx="4838705" cy="2437409"/>
          </a:xfrm>
        </p:spPr>
        <p:txBody>
          <a:bodyPr/>
          <a:lstStyle>
            <a:lvl1pPr>
              <a:defRPr sz="2400">
                <a:solidFill>
                  <a:schemeClr val="bg2"/>
                </a:solidFill>
                <a:latin typeface="Georgia" panose="02040502050405020303" pitchFamily="18" charset="0"/>
              </a:defRPr>
            </a:lvl1pPr>
          </a:lstStyle>
          <a:p>
            <a:pPr lvl="0"/>
            <a:r>
              <a:rPr lang="en-GB" dirty="0"/>
              <a:t>“Quote goes up here.</a:t>
            </a:r>
            <a:r>
              <a:rPr lang="en-IN" dirty="0"/>
              <a:t> 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a:t>
            </a:r>
            <a:endParaRPr lang="en-US" dirty="0"/>
          </a:p>
        </p:txBody>
      </p:sp>
      <p:sp>
        <p:nvSpPr>
          <p:cNvPr id="28" name="Text Placeholder 3">
            <a:extLst>
              <a:ext uri="{FF2B5EF4-FFF2-40B4-BE49-F238E27FC236}">
                <a16:creationId xmlns:a16="http://schemas.microsoft.com/office/drawing/2014/main" id="{BE3C4900-8CF5-4C2B-99B0-6C6DF483DA10}"/>
              </a:ext>
            </a:extLst>
          </p:cNvPr>
          <p:cNvSpPr>
            <a:spLocks noGrp="1"/>
          </p:cNvSpPr>
          <p:nvPr>
            <p:ph type="body" sz="quarter" idx="21" hasCustomPrompt="1"/>
          </p:nvPr>
        </p:nvSpPr>
        <p:spPr>
          <a:xfrm>
            <a:off x="6781820" y="4732422"/>
            <a:ext cx="4838705" cy="269769"/>
          </a:xfrm>
        </p:spPr>
        <p:txBody>
          <a:bodyPr anchor="ctr"/>
          <a:lstStyle>
            <a:lvl1pPr>
              <a:defRPr sz="1600" b="1" i="0">
                <a:solidFill>
                  <a:schemeClr val="bg2"/>
                </a:solidFill>
                <a:latin typeface="Oracle Sans" panose="020B0503020204020204" pitchFamily="34" charset="0"/>
                <a:cs typeface="Oracle Sans" panose="020B0503020204020204" pitchFamily="34" charset="0"/>
              </a:defRPr>
            </a:lvl1pPr>
          </a:lstStyle>
          <a:p>
            <a:pPr lvl="0"/>
            <a:r>
              <a:rPr lang="en-US" dirty="0"/>
              <a:t>Person name</a:t>
            </a:r>
          </a:p>
        </p:txBody>
      </p:sp>
      <p:sp>
        <p:nvSpPr>
          <p:cNvPr id="29" name="Text Placeholder 3">
            <a:extLst>
              <a:ext uri="{FF2B5EF4-FFF2-40B4-BE49-F238E27FC236}">
                <a16:creationId xmlns:a16="http://schemas.microsoft.com/office/drawing/2014/main" id="{4BC4B313-57AA-4424-94D1-C37F4D8E595A}"/>
              </a:ext>
            </a:extLst>
          </p:cNvPr>
          <p:cNvSpPr>
            <a:spLocks noGrp="1"/>
          </p:cNvSpPr>
          <p:nvPr>
            <p:ph type="body" sz="quarter" idx="22" hasCustomPrompt="1"/>
          </p:nvPr>
        </p:nvSpPr>
        <p:spPr>
          <a:xfrm>
            <a:off x="6781819" y="5061600"/>
            <a:ext cx="4838705" cy="269769"/>
          </a:xfrm>
        </p:spPr>
        <p:txBody>
          <a:bodyPr anchor="ctr"/>
          <a:lstStyle>
            <a:lvl1pPr>
              <a:defRPr sz="1600" b="0" i="0">
                <a:solidFill>
                  <a:schemeClr val="bg2"/>
                </a:solidFill>
                <a:latin typeface="Oracle Sans Light" panose="020B0403020204020204" pitchFamily="34" charset="0"/>
                <a:cs typeface="Oracle Sans Light" panose="020B0403020204020204" pitchFamily="34" charset="0"/>
              </a:defRPr>
            </a:lvl1pPr>
          </a:lstStyle>
          <a:p>
            <a:pPr lvl="0"/>
            <a:r>
              <a:rPr lang="en-US" dirty="0"/>
              <a:t>Company name</a:t>
            </a:r>
          </a:p>
        </p:txBody>
      </p:sp>
      <p:sp>
        <p:nvSpPr>
          <p:cNvPr id="34" name="Slide Number Placeholder 7">
            <a:extLst>
              <a:ext uri="{FF2B5EF4-FFF2-40B4-BE49-F238E27FC236}">
                <a16:creationId xmlns:a16="http://schemas.microsoft.com/office/drawing/2014/main" id="{B9ACEF22-59BD-0E4E-B28E-821248CD1D91}"/>
              </a:ext>
            </a:extLst>
          </p:cNvPr>
          <p:cNvSpPr>
            <a:spLocks noGrp="1"/>
          </p:cNvSpPr>
          <p:nvPr>
            <p:ph type="sldNum" sz="quarter" idx="38"/>
          </p:nvPr>
        </p:nvSpPr>
        <p:spPr>
          <a:xfrm>
            <a:off x="762000" y="6423660"/>
            <a:ext cx="365760" cy="365760"/>
          </a:xfrm>
        </p:spPr>
        <p:txBody>
          <a:bodyPr/>
          <a:lstStyle/>
          <a:p>
            <a:fld id="{345D60D9-5372-5F40-9443-0F9AE5BDC3C8}" type="slidenum">
              <a:rPr lang="en-US" smtClean="0"/>
              <a:pPr/>
              <a:t>‹#›</a:t>
            </a:fld>
            <a:endParaRPr lang="en-US" dirty="0"/>
          </a:p>
        </p:txBody>
      </p:sp>
      <p:sp>
        <p:nvSpPr>
          <p:cNvPr id="33" name="Footer Placeholder 4">
            <a:extLst>
              <a:ext uri="{FF2B5EF4-FFF2-40B4-BE49-F238E27FC236}">
                <a16:creationId xmlns:a16="http://schemas.microsoft.com/office/drawing/2014/main" id="{1CB3A7BA-558C-784A-BDC2-8AEC06D83CA7}"/>
              </a:ext>
            </a:extLst>
          </p:cNvPr>
          <p:cNvSpPr>
            <a:spLocks noGrp="1"/>
          </p:cNvSpPr>
          <p:nvPr>
            <p:ph type="ftr" sz="quarter" idx="11"/>
          </p:nvPr>
        </p:nvSpPr>
        <p:spPr>
          <a:xfrm>
            <a:off x="1127759" y="6423978"/>
            <a:ext cx="5745379" cy="365125"/>
          </a:xfrm>
        </p:spPr>
        <p:txBody>
          <a:bodyPr/>
          <a:lstStyle/>
          <a:p>
            <a:r>
              <a:rPr lang="en-US"/>
              <a:t>Copyright © 2023, Oracle and/or its affiliates  |  Confidential: Internal/Restricted/Highly Restricted</a:t>
            </a:r>
            <a:endParaRPr lang="en-US" dirty="0"/>
          </a:p>
        </p:txBody>
      </p:sp>
      <p:sp>
        <p:nvSpPr>
          <p:cNvPr id="32" name="Date Placeholder 2">
            <a:extLst>
              <a:ext uri="{FF2B5EF4-FFF2-40B4-BE49-F238E27FC236}">
                <a16:creationId xmlns:a16="http://schemas.microsoft.com/office/drawing/2014/main" id="{81DD0AE7-58C9-8B40-9E0F-293014B45611}"/>
              </a:ext>
            </a:extLst>
          </p:cNvPr>
          <p:cNvSpPr>
            <a:spLocks noGrp="1"/>
          </p:cNvSpPr>
          <p:nvPr>
            <p:ph type="dt" sz="half" idx="10"/>
          </p:nvPr>
        </p:nvSpPr>
        <p:spPr>
          <a:xfrm>
            <a:off x="6873138" y="6425604"/>
            <a:ext cx="2743200" cy="363500"/>
          </a:xfrm>
        </p:spPr>
        <p:txBody>
          <a:bodyPr/>
          <a:lstStyle/>
          <a:p>
            <a:r>
              <a:rPr lang="en-US"/>
              <a:t>[Date]</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14701896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Quote_Logo_Pillar">
    <p:bg>
      <p:bgPr>
        <a:solidFill>
          <a:schemeClr val="bg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6096000" y="-12293"/>
            <a:ext cx="6096000" cy="687029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6F577B"/>
              </a:solidFill>
            </a:endParaRPr>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userDrawn="1"/>
        </p:nvSpPr>
        <p:spPr>
          <a:xfrm>
            <a:off x="6096000" y="-6147"/>
            <a:ext cx="6096000" cy="6858000"/>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racle Logo">
            <a:extLst>
              <a:ext uri="{FF2B5EF4-FFF2-40B4-BE49-F238E27FC236}">
                <a16:creationId xmlns:a16="http://schemas.microsoft.com/office/drawing/2014/main" id="{DB97F15E-C2AC-458A-AB4E-12CB5E43279B}"/>
              </a:ext>
            </a:extLst>
          </p:cNvPr>
          <p:cNvSpPr/>
          <p:nvPr userDrawn="1"/>
        </p:nvSpPr>
        <p:spPr>
          <a:xfrm>
            <a:off x="761994" y="74677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36" name="Title 1">
            <a:extLst>
              <a:ext uri="{FF2B5EF4-FFF2-40B4-BE49-F238E27FC236}">
                <a16:creationId xmlns:a16="http://schemas.microsoft.com/office/drawing/2014/main" id="{4FEA84EC-BA08-4B04-90E8-32867FCEA130}"/>
              </a:ext>
            </a:extLst>
          </p:cNvPr>
          <p:cNvSpPr>
            <a:spLocks noGrp="1"/>
          </p:cNvSpPr>
          <p:nvPr>
            <p:ph type="title" hasCustomPrompt="1"/>
          </p:nvPr>
        </p:nvSpPr>
        <p:spPr>
          <a:xfrm>
            <a:off x="768875" y="1262063"/>
            <a:ext cx="4744029" cy="822960"/>
          </a:xfrm>
        </p:spPr>
        <p:txBody>
          <a:bodyPr/>
          <a:lstStyle>
            <a:lvl1pPr>
              <a:defRPr>
                <a:solidFill>
                  <a:schemeClr val="accent6"/>
                </a:solidFill>
              </a:defRPr>
            </a:lvl1pPr>
          </a:lstStyle>
          <a:p>
            <a:r>
              <a:rPr lang="en-US" dirty="0"/>
              <a:t>Click to edit title text styles</a:t>
            </a:r>
          </a:p>
        </p:txBody>
      </p:sp>
      <p:sp>
        <p:nvSpPr>
          <p:cNvPr id="37" name="Text Placeholder 21">
            <a:extLst>
              <a:ext uri="{FF2B5EF4-FFF2-40B4-BE49-F238E27FC236}">
                <a16:creationId xmlns:a16="http://schemas.microsoft.com/office/drawing/2014/main" id="{B675487E-F9A2-4654-92D8-EE75F36D0E03}"/>
              </a:ext>
            </a:extLst>
          </p:cNvPr>
          <p:cNvSpPr>
            <a:spLocks noGrp="1"/>
          </p:cNvSpPr>
          <p:nvPr>
            <p:ph type="body" sz="quarter" idx="33" hasCustomPrompt="1"/>
          </p:nvPr>
        </p:nvSpPr>
        <p:spPr>
          <a:xfrm>
            <a:off x="768875" y="2201983"/>
            <a:ext cx="4762530" cy="720907"/>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38" name="Text Placeholder 21">
            <a:extLst>
              <a:ext uri="{FF2B5EF4-FFF2-40B4-BE49-F238E27FC236}">
                <a16:creationId xmlns:a16="http://schemas.microsoft.com/office/drawing/2014/main" id="{CC2F6260-A3FC-436D-B80E-C15684B02864}"/>
              </a:ext>
            </a:extLst>
          </p:cNvPr>
          <p:cNvSpPr>
            <a:spLocks noGrp="1"/>
          </p:cNvSpPr>
          <p:nvPr>
            <p:ph type="body" sz="quarter" idx="32" hasCustomPrompt="1"/>
          </p:nvPr>
        </p:nvSpPr>
        <p:spPr>
          <a:xfrm>
            <a:off x="768875" y="3154820"/>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39" name="Text Placeholder 21">
            <a:extLst>
              <a:ext uri="{FF2B5EF4-FFF2-40B4-BE49-F238E27FC236}">
                <a16:creationId xmlns:a16="http://schemas.microsoft.com/office/drawing/2014/main" id="{C7E6874A-8C80-4A03-BF5F-11EC580F93D6}"/>
              </a:ext>
            </a:extLst>
          </p:cNvPr>
          <p:cNvSpPr>
            <a:spLocks noGrp="1"/>
          </p:cNvSpPr>
          <p:nvPr>
            <p:ph type="body" sz="quarter" idx="31" hasCustomPrompt="1"/>
          </p:nvPr>
        </p:nvSpPr>
        <p:spPr>
          <a:xfrm>
            <a:off x="768875" y="339675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0" name="Text Placeholder 21">
            <a:extLst>
              <a:ext uri="{FF2B5EF4-FFF2-40B4-BE49-F238E27FC236}">
                <a16:creationId xmlns:a16="http://schemas.microsoft.com/office/drawing/2014/main" id="{F022A190-2E26-447E-8A41-28798A5BBD35}"/>
              </a:ext>
            </a:extLst>
          </p:cNvPr>
          <p:cNvSpPr>
            <a:spLocks noGrp="1"/>
          </p:cNvSpPr>
          <p:nvPr>
            <p:ph type="body" sz="quarter" idx="34" hasCustomPrompt="1"/>
          </p:nvPr>
        </p:nvSpPr>
        <p:spPr>
          <a:xfrm>
            <a:off x="768875" y="4265999"/>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1" name="Text Placeholder 21">
            <a:extLst>
              <a:ext uri="{FF2B5EF4-FFF2-40B4-BE49-F238E27FC236}">
                <a16:creationId xmlns:a16="http://schemas.microsoft.com/office/drawing/2014/main" id="{6249FD8E-B43E-4A91-917F-4C356B2BDE8F}"/>
              </a:ext>
            </a:extLst>
          </p:cNvPr>
          <p:cNvSpPr>
            <a:spLocks noGrp="1"/>
          </p:cNvSpPr>
          <p:nvPr>
            <p:ph type="body" sz="quarter" idx="35" hasCustomPrompt="1"/>
          </p:nvPr>
        </p:nvSpPr>
        <p:spPr>
          <a:xfrm>
            <a:off x="768875" y="4505719"/>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3" name="Text Placeholder 21">
            <a:extLst>
              <a:ext uri="{FF2B5EF4-FFF2-40B4-BE49-F238E27FC236}">
                <a16:creationId xmlns:a16="http://schemas.microsoft.com/office/drawing/2014/main" id="{665E9D10-286E-4831-9502-E1624AF0292D}"/>
              </a:ext>
            </a:extLst>
          </p:cNvPr>
          <p:cNvSpPr>
            <a:spLocks noGrp="1"/>
          </p:cNvSpPr>
          <p:nvPr>
            <p:ph type="body" sz="quarter" idx="36" hasCustomPrompt="1"/>
          </p:nvPr>
        </p:nvSpPr>
        <p:spPr>
          <a:xfrm>
            <a:off x="768875" y="5320942"/>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4" name="Text Placeholder 21">
            <a:extLst>
              <a:ext uri="{FF2B5EF4-FFF2-40B4-BE49-F238E27FC236}">
                <a16:creationId xmlns:a16="http://schemas.microsoft.com/office/drawing/2014/main" id="{F91925F3-C22A-4C21-A61E-F02366E45214}"/>
              </a:ext>
            </a:extLst>
          </p:cNvPr>
          <p:cNvSpPr>
            <a:spLocks noGrp="1"/>
          </p:cNvSpPr>
          <p:nvPr>
            <p:ph type="body" sz="quarter" idx="37" hasCustomPrompt="1"/>
          </p:nvPr>
        </p:nvSpPr>
        <p:spPr>
          <a:xfrm>
            <a:off x="768875" y="556066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25" name="Text Placeholder 3">
            <a:extLst>
              <a:ext uri="{FF2B5EF4-FFF2-40B4-BE49-F238E27FC236}">
                <a16:creationId xmlns:a16="http://schemas.microsoft.com/office/drawing/2014/main" id="{7373AD37-D1CB-477C-9DDB-5F65601A5593}"/>
              </a:ext>
            </a:extLst>
          </p:cNvPr>
          <p:cNvSpPr>
            <a:spLocks noGrp="1"/>
          </p:cNvSpPr>
          <p:nvPr>
            <p:ph type="body" sz="quarter" idx="20" hasCustomPrompt="1"/>
          </p:nvPr>
        </p:nvSpPr>
        <p:spPr>
          <a:xfrm>
            <a:off x="6781820" y="1811147"/>
            <a:ext cx="4838705" cy="2437409"/>
          </a:xfrm>
        </p:spPr>
        <p:txBody>
          <a:bodyPr/>
          <a:lstStyle>
            <a:lvl1pPr>
              <a:defRPr sz="2400">
                <a:solidFill>
                  <a:schemeClr val="bg2"/>
                </a:solidFill>
                <a:latin typeface="Georgia" panose="02040502050405020303" pitchFamily="18" charset="0"/>
              </a:defRPr>
            </a:lvl1pPr>
          </a:lstStyle>
          <a:p>
            <a:pPr lvl="0"/>
            <a:r>
              <a:rPr lang="en-GB" dirty="0"/>
              <a:t>“Quote goes up here.</a:t>
            </a:r>
            <a:r>
              <a:rPr lang="en-IN" dirty="0"/>
              <a:t> 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a:t>
            </a:r>
            <a:endParaRPr lang="en-US" dirty="0"/>
          </a:p>
        </p:txBody>
      </p:sp>
      <p:sp>
        <p:nvSpPr>
          <p:cNvPr id="28" name="Text Placeholder 3">
            <a:extLst>
              <a:ext uri="{FF2B5EF4-FFF2-40B4-BE49-F238E27FC236}">
                <a16:creationId xmlns:a16="http://schemas.microsoft.com/office/drawing/2014/main" id="{BE3C4900-8CF5-4C2B-99B0-6C6DF483DA10}"/>
              </a:ext>
            </a:extLst>
          </p:cNvPr>
          <p:cNvSpPr>
            <a:spLocks noGrp="1"/>
          </p:cNvSpPr>
          <p:nvPr>
            <p:ph type="body" sz="quarter" idx="21" hasCustomPrompt="1"/>
          </p:nvPr>
        </p:nvSpPr>
        <p:spPr>
          <a:xfrm>
            <a:off x="6781820" y="4732422"/>
            <a:ext cx="4838705" cy="269769"/>
          </a:xfrm>
        </p:spPr>
        <p:txBody>
          <a:bodyPr anchor="ctr"/>
          <a:lstStyle>
            <a:lvl1pPr>
              <a:defRPr sz="1600" b="1" i="0">
                <a:solidFill>
                  <a:schemeClr val="bg2"/>
                </a:solidFill>
                <a:latin typeface="Oracle Sans" panose="020B0503020204020204" pitchFamily="34" charset="0"/>
                <a:cs typeface="Oracle Sans" panose="020B0503020204020204" pitchFamily="34" charset="0"/>
              </a:defRPr>
            </a:lvl1pPr>
          </a:lstStyle>
          <a:p>
            <a:pPr lvl="0"/>
            <a:r>
              <a:rPr lang="en-US" dirty="0"/>
              <a:t>Person name</a:t>
            </a:r>
          </a:p>
        </p:txBody>
      </p:sp>
      <p:sp>
        <p:nvSpPr>
          <p:cNvPr id="29" name="Text Placeholder 3">
            <a:extLst>
              <a:ext uri="{FF2B5EF4-FFF2-40B4-BE49-F238E27FC236}">
                <a16:creationId xmlns:a16="http://schemas.microsoft.com/office/drawing/2014/main" id="{4BC4B313-57AA-4424-94D1-C37F4D8E595A}"/>
              </a:ext>
            </a:extLst>
          </p:cNvPr>
          <p:cNvSpPr>
            <a:spLocks noGrp="1"/>
          </p:cNvSpPr>
          <p:nvPr>
            <p:ph type="body" sz="quarter" idx="22" hasCustomPrompt="1"/>
          </p:nvPr>
        </p:nvSpPr>
        <p:spPr>
          <a:xfrm>
            <a:off x="6781819" y="5061600"/>
            <a:ext cx="4838705" cy="269769"/>
          </a:xfrm>
        </p:spPr>
        <p:txBody>
          <a:bodyPr anchor="ctr"/>
          <a:lstStyle>
            <a:lvl1pPr>
              <a:defRPr sz="1600" b="0" i="0">
                <a:solidFill>
                  <a:schemeClr val="bg2"/>
                </a:solidFill>
                <a:latin typeface="Oracle Sans Light" panose="020B0403020204020204" pitchFamily="34" charset="0"/>
                <a:cs typeface="Oracle Sans Light" panose="020B0403020204020204" pitchFamily="34" charset="0"/>
              </a:defRPr>
            </a:lvl1pPr>
          </a:lstStyle>
          <a:p>
            <a:pPr lvl="0"/>
            <a:r>
              <a:rPr lang="en-US" dirty="0"/>
              <a:t>Company name</a:t>
            </a:r>
          </a:p>
        </p:txBody>
      </p:sp>
      <p:sp>
        <p:nvSpPr>
          <p:cNvPr id="34" name="Slide Number Placeholder 7">
            <a:extLst>
              <a:ext uri="{FF2B5EF4-FFF2-40B4-BE49-F238E27FC236}">
                <a16:creationId xmlns:a16="http://schemas.microsoft.com/office/drawing/2014/main" id="{B9ACEF22-59BD-0E4E-B28E-821248CD1D91}"/>
              </a:ext>
            </a:extLst>
          </p:cNvPr>
          <p:cNvSpPr>
            <a:spLocks noGrp="1"/>
          </p:cNvSpPr>
          <p:nvPr>
            <p:ph type="sldNum" sz="quarter" idx="38"/>
          </p:nvPr>
        </p:nvSpPr>
        <p:spPr>
          <a:xfrm>
            <a:off x="762000" y="6423660"/>
            <a:ext cx="365760" cy="365760"/>
          </a:xfrm>
        </p:spPr>
        <p:txBody>
          <a:bodyPr/>
          <a:lstStyle/>
          <a:p>
            <a:fld id="{345D60D9-5372-5F40-9443-0F9AE5BDC3C8}" type="slidenum">
              <a:rPr lang="en-US" smtClean="0"/>
              <a:pPr/>
              <a:t>‹#›</a:t>
            </a:fld>
            <a:endParaRPr lang="en-US" dirty="0"/>
          </a:p>
        </p:txBody>
      </p:sp>
      <p:sp>
        <p:nvSpPr>
          <p:cNvPr id="33" name="Footer Placeholder 4">
            <a:extLst>
              <a:ext uri="{FF2B5EF4-FFF2-40B4-BE49-F238E27FC236}">
                <a16:creationId xmlns:a16="http://schemas.microsoft.com/office/drawing/2014/main" id="{1CB3A7BA-558C-784A-BDC2-8AEC06D83CA7}"/>
              </a:ext>
            </a:extLst>
          </p:cNvPr>
          <p:cNvSpPr>
            <a:spLocks noGrp="1"/>
          </p:cNvSpPr>
          <p:nvPr>
            <p:ph type="ftr" sz="quarter" idx="11"/>
          </p:nvPr>
        </p:nvSpPr>
        <p:spPr>
          <a:xfrm>
            <a:off x="1127759" y="6423978"/>
            <a:ext cx="5745379" cy="365125"/>
          </a:xfrm>
        </p:spPr>
        <p:txBody>
          <a:bodyPr/>
          <a:lstStyle/>
          <a:p>
            <a:r>
              <a:rPr lang="en-US"/>
              <a:t>Copyright © 2023, Oracle and/or its affiliates  |  Confidential: Internal/Restricted/Highly Restricted</a:t>
            </a:r>
            <a:endParaRPr lang="en-US" dirty="0"/>
          </a:p>
        </p:txBody>
      </p:sp>
      <p:sp>
        <p:nvSpPr>
          <p:cNvPr id="32" name="Date Placeholder 2">
            <a:extLst>
              <a:ext uri="{FF2B5EF4-FFF2-40B4-BE49-F238E27FC236}">
                <a16:creationId xmlns:a16="http://schemas.microsoft.com/office/drawing/2014/main" id="{81DD0AE7-58C9-8B40-9E0F-293014B45611}"/>
              </a:ext>
            </a:extLst>
          </p:cNvPr>
          <p:cNvSpPr>
            <a:spLocks noGrp="1"/>
          </p:cNvSpPr>
          <p:nvPr>
            <p:ph type="dt" sz="half" idx="10"/>
          </p:nvPr>
        </p:nvSpPr>
        <p:spPr>
          <a:xfrm>
            <a:off x="6873138" y="6425604"/>
            <a:ext cx="2743200" cy="363500"/>
          </a:xfrm>
        </p:spPr>
        <p:txBody>
          <a:bodyPr/>
          <a:lstStyle/>
          <a:p>
            <a:r>
              <a:rPr lang="en-US"/>
              <a:t>[Date]</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1657002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Quote_2Partners_Sand_Pillar">
    <p:bg>
      <p:bgPr>
        <a:solidFill>
          <a:schemeClr val="bg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6096000" y="0"/>
            <a:ext cx="6096000" cy="6870293"/>
          </a:xfrm>
          <a:prstGeom prst="rect">
            <a:avLst/>
          </a:prstGeom>
          <a:solidFill>
            <a:srgbClr val="F1EF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6F577B"/>
              </a:solidFill>
            </a:endParaRPr>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userDrawn="1"/>
        </p:nvSpPr>
        <p:spPr>
          <a:xfrm>
            <a:off x="6096000" y="6146"/>
            <a:ext cx="6096000" cy="6858000"/>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racle Logo">
            <a:extLst>
              <a:ext uri="{FF2B5EF4-FFF2-40B4-BE49-F238E27FC236}">
                <a16:creationId xmlns:a16="http://schemas.microsoft.com/office/drawing/2014/main" id="{DB97F15E-C2AC-458A-AB4E-12CB5E43279B}"/>
              </a:ext>
            </a:extLst>
          </p:cNvPr>
          <p:cNvSpPr/>
          <p:nvPr userDrawn="1"/>
        </p:nvSpPr>
        <p:spPr>
          <a:xfrm>
            <a:off x="761994" y="74677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24" name="Plus Sign">
            <a:extLst>
              <a:ext uri="{FF2B5EF4-FFF2-40B4-BE49-F238E27FC236}">
                <a16:creationId xmlns:a16="http://schemas.microsoft.com/office/drawing/2014/main" id="{067C8C4F-D226-4A88-8E74-42CD412BEABD}"/>
              </a:ext>
            </a:extLst>
          </p:cNvPr>
          <p:cNvSpPr txBox="1"/>
          <p:nvPr userDrawn="1"/>
        </p:nvSpPr>
        <p:spPr>
          <a:xfrm>
            <a:off x="1983598" y="60450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26" name="Content Placeholder 7">
            <a:extLst>
              <a:ext uri="{FF2B5EF4-FFF2-40B4-BE49-F238E27FC236}">
                <a16:creationId xmlns:a16="http://schemas.microsoft.com/office/drawing/2014/main" id="{23A3FE2A-025B-463A-B213-D7028DCD3A12}"/>
              </a:ext>
            </a:extLst>
          </p:cNvPr>
          <p:cNvSpPr>
            <a:spLocks noGrp="1"/>
          </p:cNvSpPr>
          <p:nvPr>
            <p:ph sz="quarter" idx="28" hasCustomPrompt="1"/>
          </p:nvPr>
        </p:nvSpPr>
        <p:spPr>
          <a:xfrm>
            <a:off x="2451100" y="56197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27" name="Plus Sign">
            <a:extLst>
              <a:ext uri="{FF2B5EF4-FFF2-40B4-BE49-F238E27FC236}">
                <a16:creationId xmlns:a16="http://schemas.microsoft.com/office/drawing/2014/main" id="{EC0626DE-30BE-444A-96FA-5B8A266AA70E}"/>
              </a:ext>
            </a:extLst>
          </p:cNvPr>
          <p:cNvSpPr txBox="1"/>
          <p:nvPr userDrawn="1"/>
        </p:nvSpPr>
        <p:spPr>
          <a:xfrm>
            <a:off x="3808218" y="60450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35" name="Content Placeholder 7">
            <a:extLst>
              <a:ext uri="{FF2B5EF4-FFF2-40B4-BE49-F238E27FC236}">
                <a16:creationId xmlns:a16="http://schemas.microsoft.com/office/drawing/2014/main" id="{1D1052D3-7509-4FCF-ACC9-317023411DAE}"/>
              </a:ext>
            </a:extLst>
          </p:cNvPr>
          <p:cNvSpPr>
            <a:spLocks noGrp="1"/>
          </p:cNvSpPr>
          <p:nvPr>
            <p:ph sz="quarter" idx="29" hasCustomPrompt="1"/>
          </p:nvPr>
        </p:nvSpPr>
        <p:spPr>
          <a:xfrm>
            <a:off x="4270375" y="56197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36" name="Title 1">
            <a:extLst>
              <a:ext uri="{FF2B5EF4-FFF2-40B4-BE49-F238E27FC236}">
                <a16:creationId xmlns:a16="http://schemas.microsoft.com/office/drawing/2014/main" id="{4FEA84EC-BA08-4B04-90E8-32867FCEA130}"/>
              </a:ext>
            </a:extLst>
          </p:cNvPr>
          <p:cNvSpPr>
            <a:spLocks noGrp="1"/>
          </p:cNvSpPr>
          <p:nvPr>
            <p:ph type="title" hasCustomPrompt="1"/>
          </p:nvPr>
        </p:nvSpPr>
        <p:spPr>
          <a:xfrm>
            <a:off x="768875" y="1262063"/>
            <a:ext cx="4744029" cy="822960"/>
          </a:xfrm>
        </p:spPr>
        <p:txBody>
          <a:bodyPr/>
          <a:lstStyle>
            <a:lvl1pPr>
              <a:defRPr>
                <a:solidFill>
                  <a:schemeClr val="accent6"/>
                </a:solidFill>
              </a:defRPr>
            </a:lvl1pPr>
          </a:lstStyle>
          <a:p>
            <a:r>
              <a:rPr lang="en-US" dirty="0"/>
              <a:t>Click to edit title text styles</a:t>
            </a:r>
          </a:p>
        </p:txBody>
      </p:sp>
      <p:sp>
        <p:nvSpPr>
          <p:cNvPr id="37" name="Text Placeholder 21">
            <a:extLst>
              <a:ext uri="{FF2B5EF4-FFF2-40B4-BE49-F238E27FC236}">
                <a16:creationId xmlns:a16="http://schemas.microsoft.com/office/drawing/2014/main" id="{B675487E-F9A2-4654-92D8-EE75F36D0E03}"/>
              </a:ext>
            </a:extLst>
          </p:cNvPr>
          <p:cNvSpPr>
            <a:spLocks noGrp="1"/>
          </p:cNvSpPr>
          <p:nvPr>
            <p:ph type="body" sz="quarter" idx="33" hasCustomPrompt="1"/>
          </p:nvPr>
        </p:nvSpPr>
        <p:spPr>
          <a:xfrm>
            <a:off x="768875" y="2201983"/>
            <a:ext cx="4762530" cy="720907"/>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38" name="Text Placeholder 21">
            <a:extLst>
              <a:ext uri="{FF2B5EF4-FFF2-40B4-BE49-F238E27FC236}">
                <a16:creationId xmlns:a16="http://schemas.microsoft.com/office/drawing/2014/main" id="{CC2F6260-A3FC-436D-B80E-C15684B02864}"/>
              </a:ext>
            </a:extLst>
          </p:cNvPr>
          <p:cNvSpPr>
            <a:spLocks noGrp="1"/>
          </p:cNvSpPr>
          <p:nvPr>
            <p:ph type="body" sz="quarter" idx="32" hasCustomPrompt="1"/>
          </p:nvPr>
        </p:nvSpPr>
        <p:spPr>
          <a:xfrm>
            <a:off x="768875" y="3154820"/>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39" name="Text Placeholder 21">
            <a:extLst>
              <a:ext uri="{FF2B5EF4-FFF2-40B4-BE49-F238E27FC236}">
                <a16:creationId xmlns:a16="http://schemas.microsoft.com/office/drawing/2014/main" id="{C7E6874A-8C80-4A03-BF5F-11EC580F93D6}"/>
              </a:ext>
            </a:extLst>
          </p:cNvPr>
          <p:cNvSpPr>
            <a:spLocks noGrp="1"/>
          </p:cNvSpPr>
          <p:nvPr>
            <p:ph type="body" sz="quarter" idx="31" hasCustomPrompt="1"/>
          </p:nvPr>
        </p:nvSpPr>
        <p:spPr>
          <a:xfrm>
            <a:off x="768875" y="339675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0" name="Text Placeholder 21">
            <a:extLst>
              <a:ext uri="{FF2B5EF4-FFF2-40B4-BE49-F238E27FC236}">
                <a16:creationId xmlns:a16="http://schemas.microsoft.com/office/drawing/2014/main" id="{F022A190-2E26-447E-8A41-28798A5BBD35}"/>
              </a:ext>
            </a:extLst>
          </p:cNvPr>
          <p:cNvSpPr>
            <a:spLocks noGrp="1"/>
          </p:cNvSpPr>
          <p:nvPr>
            <p:ph type="body" sz="quarter" idx="34" hasCustomPrompt="1"/>
          </p:nvPr>
        </p:nvSpPr>
        <p:spPr>
          <a:xfrm>
            <a:off x="768875" y="4265999"/>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1" name="Text Placeholder 21">
            <a:extLst>
              <a:ext uri="{FF2B5EF4-FFF2-40B4-BE49-F238E27FC236}">
                <a16:creationId xmlns:a16="http://schemas.microsoft.com/office/drawing/2014/main" id="{6249FD8E-B43E-4A91-917F-4C356B2BDE8F}"/>
              </a:ext>
            </a:extLst>
          </p:cNvPr>
          <p:cNvSpPr>
            <a:spLocks noGrp="1"/>
          </p:cNvSpPr>
          <p:nvPr>
            <p:ph type="body" sz="quarter" idx="35" hasCustomPrompt="1"/>
          </p:nvPr>
        </p:nvSpPr>
        <p:spPr>
          <a:xfrm>
            <a:off x="768875" y="4505719"/>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3" name="Text Placeholder 21">
            <a:extLst>
              <a:ext uri="{FF2B5EF4-FFF2-40B4-BE49-F238E27FC236}">
                <a16:creationId xmlns:a16="http://schemas.microsoft.com/office/drawing/2014/main" id="{665E9D10-286E-4831-9502-E1624AF0292D}"/>
              </a:ext>
            </a:extLst>
          </p:cNvPr>
          <p:cNvSpPr>
            <a:spLocks noGrp="1"/>
          </p:cNvSpPr>
          <p:nvPr>
            <p:ph type="body" sz="quarter" idx="36" hasCustomPrompt="1"/>
          </p:nvPr>
        </p:nvSpPr>
        <p:spPr>
          <a:xfrm>
            <a:off x="768875" y="5320942"/>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4" name="Text Placeholder 21">
            <a:extLst>
              <a:ext uri="{FF2B5EF4-FFF2-40B4-BE49-F238E27FC236}">
                <a16:creationId xmlns:a16="http://schemas.microsoft.com/office/drawing/2014/main" id="{F91925F3-C22A-4C21-A61E-F02366E45214}"/>
              </a:ext>
            </a:extLst>
          </p:cNvPr>
          <p:cNvSpPr>
            <a:spLocks noGrp="1"/>
          </p:cNvSpPr>
          <p:nvPr>
            <p:ph type="body" sz="quarter" idx="37" hasCustomPrompt="1"/>
          </p:nvPr>
        </p:nvSpPr>
        <p:spPr>
          <a:xfrm>
            <a:off x="768875" y="556066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25" name="Text Placeholder 3">
            <a:extLst>
              <a:ext uri="{FF2B5EF4-FFF2-40B4-BE49-F238E27FC236}">
                <a16:creationId xmlns:a16="http://schemas.microsoft.com/office/drawing/2014/main" id="{570E85B3-65CF-4F11-AACC-6E81B46B13F0}"/>
              </a:ext>
            </a:extLst>
          </p:cNvPr>
          <p:cNvSpPr>
            <a:spLocks noGrp="1"/>
          </p:cNvSpPr>
          <p:nvPr>
            <p:ph type="body" sz="quarter" idx="20" hasCustomPrompt="1"/>
          </p:nvPr>
        </p:nvSpPr>
        <p:spPr>
          <a:xfrm>
            <a:off x="6781820" y="1811147"/>
            <a:ext cx="4838705" cy="2437409"/>
          </a:xfrm>
        </p:spPr>
        <p:txBody>
          <a:bodyPr/>
          <a:lstStyle>
            <a:lvl1pPr>
              <a:defRPr sz="2400">
                <a:solidFill>
                  <a:schemeClr val="tx1"/>
                </a:solidFill>
                <a:latin typeface="Georgia" panose="02040502050405020303" pitchFamily="18" charset="0"/>
              </a:defRPr>
            </a:lvl1pPr>
          </a:lstStyle>
          <a:p>
            <a:pPr lvl="0"/>
            <a:r>
              <a:rPr lang="en-GB" dirty="0"/>
              <a:t>“Quote goes up here.</a:t>
            </a:r>
            <a:r>
              <a:rPr lang="en-IN" dirty="0"/>
              <a:t> 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a:t>
            </a:r>
            <a:endParaRPr lang="en-US" dirty="0"/>
          </a:p>
        </p:txBody>
      </p:sp>
      <p:sp>
        <p:nvSpPr>
          <p:cNvPr id="28" name="Text Placeholder 3">
            <a:extLst>
              <a:ext uri="{FF2B5EF4-FFF2-40B4-BE49-F238E27FC236}">
                <a16:creationId xmlns:a16="http://schemas.microsoft.com/office/drawing/2014/main" id="{76B4D98A-E538-4A63-82D8-937D7E3E7E7E}"/>
              </a:ext>
            </a:extLst>
          </p:cNvPr>
          <p:cNvSpPr>
            <a:spLocks noGrp="1"/>
          </p:cNvSpPr>
          <p:nvPr>
            <p:ph type="body" sz="quarter" idx="21" hasCustomPrompt="1"/>
          </p:nvPr>
        </p:nvSpPr>
        <p:spPr>
          <a:xfrm>
            <a:off x="6781820" y="4732422"/>
            <a:ext cx="4838705" cy="269769"/>
          </a:xfrm>
        </p:spPr>
        <p:txBody>
          <a:bodyPr anchor="ctr"/>
          <a:lstStyle>
            <a:lvl1pPr>
              <a:defRPr sz="1600" b="1" i="0">
                <a:solidFill>
                  <a:schemeClr val="tx1"/>
                </a:solidFill>
                <a:latin typeface="Oracle Sans" panose="020B0503020204020204" pitchFamily="34" charset="0"/>
                <a:cs typeface="Oracle Sans" panose="020B0503020204020204" pitchFamily="34" charset="0"/>
              </a:defRPr>
            </a:lvl1pPr>
          </a:lstStyle>
          <a:p>
            <a:pPr lvl="0"/>
            <a:r>
              <a:rPr lang="en-US" dirty="0"/>
              <a:t>Person name</a:t>
            </a:r>
          </a:p>
        </p:txBody>
      </p:sp>
      <p:sp>
        <p:nvSpPr>
          <p:cNvPr id="29" name="Text Placeholder 3">
            <a:extLst>
              <a:ext uri="{FF2B5EF4-FFF2-40B4-BE49-F238E27FC236}">
                <a16:creationId xmlns:a16="http://schemas.microsoft.com/office/drawing/2014/main" id="{28716E33-9DF3-4DC2-BD17-75F1589A14F6}"/>
              </a:ext>
            </a:extLst>
          </p:cNvPr>
          <p:cNvSpPr>
            <a:spLocks noGrp="1"/>
          </p:cNvSpPr>
          <p:nvPr>
            <p:ph type="body" sz="quarter" idx="22" hasCustomPrompt="1"/>
          </p:nvPr>
        </p:nvSpPr>
        <p:spPr>
          <a:xfrm>
            <a:off x="6781819" y="5061600"/>
            <a:ext cx="4838705" cy="269769"/>
          </a:xfrm>
        </p:spPr>
        <p:txBody>
          <a:bodyPr anchor="ctr"/>
          <a:lstStyle>
            <a:lvl1pPr>
              <a:defRPr sz="1600" b="0" i="0">
                <a:solidFill>
                  <a:schemeClr val="tx1"/>
                </a:solidFill>
                <a:latin typeface="Oracle Sans Light" panose="020B0403020204020204" pitchFamily="34" charset="0"/>
                <a:cs typeface="Oracle Sans Light" panose="020B0403020204020204" pitchFamily="34" charset="0"/>
              </a:defRPr>
            </a:lvl1pPr>
          </a:lstStyle>
          <a:p>
            <a:pPr lvl="0"/>
            <a:r>
              <a:rPr lang="en-US" dirty="0"/>
              <a:t>Company name</a:t>
            </a:r>
          </a:p>
        </p:txBody>
      </p:sp>
      <p:sp>
        <p:nvSpPr>
          <p:cNvPr id="34" name="Slide Number Placeholder 7">
            <a:extLst>
              <a:ext uri="{FF2B5EF4-FFF2-40B4-BE49-F238E27FC236}">
                <a16:creationId xmlns:a16="http://schemas.microsoft.com/office/drawing/2014/main" id="{B9ACEF22-59BD-0E4E-B28E-821248CD1D91}"/>
              </a:ext>
            </a:extLst>
          </p:cNvPr>
          <p:cNvSpPr>
            <a:spLocks noGrp="1"/>
          </p:cNvSpPr>
          <p:nvPr>
            <p:ph type="sldNum" sz="quarter" idx="38"/>
          </p:nvPr>
        </p:nvSpPr>
        <p:spPr>
          <a:xfrm>
            <a:off x="762000" y="6423660"/>
            <a:ext cx="365760" cy="365760"/>
          </a:xfrm>
        </p:spPr>
        <p:txBody>
          <a:bodyPr/>
          <a:lstStyle/>
          <a:p>
            <a:fld id="{345D60D9-5372-5F40-9443-0F9AE5BDC3C8}" type="slidenum">
              <a:rPr lang="en-US" smtClean="0"/>
              <a:pPr/>
              <a:t>‹#›</a:t>
            </a:fld>
            <a:endParaRPr lang="en-US" dirty="0"/>
          </a:p>
        </p:txBody>
      </p:sp>
      <p:sp>
        <p:nvSpPr>
          <p:cNvPr id="33" name="Footer Placeholder 4">
            <a:extLst>
              <a:ext uri="{FF2B5EF4-FFF2-40B4-BE49-F238E27FC236}">
                <a16:creationId xmlns:a16="http://schemas.microsoft.com/office/drawing/2014/main" id="{1CB3A7BA-558C-784A-BDC2-8AEC06D83CA7}"/>
              </a:ext>
            </a:extLst>
          </p:cNvPr>
          <p:cNvSpPr>
            <a:spLocks noGrp="1"/>
          </p:cNvSpPr>
          <p:nvPr>
            <p:ph type="ftr" sz="quarter" idx="11"/>
          </p:nvPr>
        </p:nvSpPr>
        <p:spPr>
          <a:xfrm>
            <a:off x="1127759" y="6423978"/>
            <a:ext cx="5745379" cy="365125"/>
          </a:xfrm>
        </p:spPr>
        <p:txBody>
          <a:bodyPr/>
          <a:lstStyle/>
          <a:p>
            <a:r>
              <a:rPr lang="en-US"/>
              <a:t>Copyright © 2023, Oracle and/or its affiliates  |  Confidential: Internal/Restricted/Highly Restricted</a:t>
            </a:r>
            <a:endParaRPr lang="en-US" dirty="0"/>
          </a:p>
        </p:txBody>
      </p:sp>
      <p:sp>
        <p:nvSpPr>
          <p:cNvPr id="32" name="Date Placeholder 2">
            <a:extLst>
              <a:ext uri="{FF2B5EF4-FFF2-40B4-BE49-F238E27FC236}">
                <a16:creationId xmlns:a16="http://schemas.microsoft.com/office/drawing/2014/main" id="{81DD0AE7-58C9-8B40-9E0F-293014B45611}"/>
              </a:ext>
            </a:extLst>
          </p:cNvPr>
          <p:cNvSpPr>
            <a:spLocks noGrp="1"/>
          </p:cNvSpPr>
          <p:nvPr>
            <p:ph type="dt" sz="half" idx="10"/>
          </p:nvPr>
        </p:nvSpPr>
        <p:spPr>
          <a:xfrm>
            <a:off x="6873138" y="6425604"/>
            <a:ext cx="2743200" cy="363500"/>
          </a:xfrm>
        </p:spPr>
        <p:txBody>
          <a:bodyPr/>
          <a:lstStyle/>
          <a:p>
            <a:r>
              <a:rPr lang="en-US"/>
              <a:t>[Date]</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1647882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Quote_Partner_Sand_Pillar">
    <p:bg>
      <p:bgPr>
        <a:solidFill>
          <a:schemeClr val="bg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6096000" y="0"/>
            <a:ext cx="6096000" cy="6870293"/>
          </a:xfrm>
          <a:prstGeom prst="rect">
            <a:avLst/>
          </a:prstGeom>
          <a:solidFill>
            <a:srgbClr val="F1EF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6F577B"/>
              </a:solidFill>
            </a:endParaRPr>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userDrawn="1"/>
        </p:nvSpPr>
        <p:spPr>
          <a:xfrm>
            <a:off x="6096000" y="6146"/>
            <a:ext cx="6096000" cy="6858000"/>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racle Logo">
            <a:extLst>
              <a:ext uri="{FF2B5EF4-FFF2-40B4-BE49-F238E27FC236}">
                <a16:creationId xmlns:a16="http://schemas.microsoft.com/office/drawing/2014/main" id="{DB97F15E-C2AC-458A-AB4E-12CB5E43279B}"/>
              </a:ext>
            </a:extLst>
          </p:cNvPr>
          <p:cNvSpPr/>
          <p:nvPr userDrawn="1"/>
        </p:nvSpPr>
        <p:spPr>
          <a:xfrm>
            <a:off x="761994" y="74677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24" name="Plus Sign">
            <a:extLst>
              <a:ext uri="{FF2B5EF4-FFF2-40B4-BE49-F238E27FC236}">
                <a16:creationId xmlns:a16="http://schemas.microsoft.com/office/drawing/2014/main" id="{067C8C4F-D226-4A88-8E74-42CD412BEABD}"/>
              </a:ext>
            </a:extLst>
          </p:cNvPr>
          <p:cNvSpPr txBox="1"/>
          <p:nvPr userDrawn="1"/>
        </p:nvSpPr>
        <p:spPr>
          <a:xfrm>
            <a:off x="1983598" y="60450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26" name="Content Placeholder 7">
            <a:extLst>
              <a:ext uri="{FF2B5EF4-FFF2-40B4-BE49-F238E27FC236}">
                <a16:creationId xmlns:a16="http://schemas.microsoft.com/office/drawing/2014/main" id="{23A3FE2A-025B-463A-B213-D7028DCD3A12}"/>
              </a:ext>
            </a:extLst>
          </p:cNvPr>
          <p:cNvSpPr>
            <a:spLocks noGrp="1"/>
          </p:cNvSpPr>
          <p:nvPr>
            <p:ph sz="quarter" idx="28" hasCustomPrompt="1"/>
          </p:nvPr>
        </p:nvSpPr>
        <p:spPr>
          <a:xfrm>
            <a:off x="2451100" y="56197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36" name="Title 1">
            <a:extLst>
              <a:ext uri="{FF2B5EF4-FFF2-40B4-BE49-F238E27FC236}">
                <a16:creationId xmlns:a16="http://schemas.microsoft.com/office/drawing/2014/main" id="{4FEA84EC-BA08-4B04-90E8-32867FCEA130}"/>
              </a:ext>
            </a:extLst>
          </p:cNvPr>
          <p:cNvSpPr>
            <a:spLocks noGrp="1"/>
          </p:cNvSpPr>
          <p:nvPr>
            <p:ph type="title" hasCustomPrompt="1"/>
          </p:nvPr>
        </p:nvSpPr>
        <p:spPr>
          <a:xfrm>
            <a:off x="768875" y="1262063"/>
            <a:ext cx="4744029" cy="822960"/>
          </a:xfrm>
        </p:spPr>
        <p:txBody>
          <a:bodyPr/>
          <a:lstStyle>
            <a:lvl1pPr>
              <a:defRPr>
                <a:solidFill>
                  <a:schemeClr val="accent6"/>
                </a:solidFill>
              </a:defRPr>
            </a:lvl1pPr>
          </a:lstStyle>
          <a:p>
            <a:r>
              <a:rPr lang="en-US" dirty="0"/>
              <a:t>Click to edit title text styles</a:t>
            </a:r>
          </a:p>
        </p:txBody>
      </p:sp>
      <p:sp>
        <p:nvSpPr>
          <p:cNvPr id="37" name="Text Placeholder 21">
            <a:extLst>
              <a:ext uri="{FF2B5EF4-FFF2-40B4-BE49-F238E27FC236}">
                <a16:creationId xmlns:a16="http://schemas.microsoft.com/office/drawing/2014/main" id="{B675487E-F9A2-4654-92D8-EE75F36D0E03}"/>
              </a:ext>
            </a:extLst>
          </p:cNvPr>
          <p:cNvSpPr>
            <a:spLocks noGrp="1"/>
          </p:cNvSpPr>
          <p:nvPr>
            <p:ph type="body" sz="quarter" idx="33" hasCustomPrompt="1"/>
          </p:nvPr>
        </p:nvSpPr>
        <p:spPr>
          <a:xfrm>
            <a:off x="768875" y="2201983"/>
            <a:ext cx="4762530" cy="720907"/>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38" name="Text Placeholder 21">
            <a:extLst>
              <a:ext uri="{FF2B5EF4-FFF2-40B4-BE49-F238E27FC236}">
                <a16:creationId xmlns:a16="http://schemas.microsoft.com/office/drawing/2014/main" id="{CC2F6260-A3FC-436D-B80E-C15684B02864}"/>
              </a:ext>
            </a:extLst>
          </p:cNvPr>
          <p:cNvSpPr>
            <a:spLocks noGrp="1"/>
          </p:cNvSpPr>
          <p:nvPr>
            <p:ph type="body" sz="quarter" idx="32" hasCustomPrompt="1"/>
          </p:nvPr>
        </p:nvSpPr>
        <p:spPr>
          <a:xfrm>
            <a:off x="768875" y="3154820"/>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39" name="Text Placeholder 21">
            <a:extLst>
              <a:ext uri="{FF2B5EF4-FFF2-40B4-BE49-F238E27FC236}">
                <a16:creationId xmlns:a16="http://schemas.microsoft.com/office/drawing/2014/main" id="{C7E6874A-8C80-4A03-BF5F-11EC580F93D6}"/>
              </a:ext>
            </a:extLst>
          </p:cNvPr>
          <p:cNvSpPr>
            <a:spLocks noGrp="1"/>
          </p:cNvSpPr>
          <p:nvPr>
            <p:ph type="body" sz="quarter" idx="31" hasCustomPrompt="1"/>
          </p:nvPr>
        </p:nvSpPr>
        <p:spPr>
          <a:xfrm>
            <a:off x="768875" y="339675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0" name="Text Placeholder 21">
            <a:extLst>
              <a:ext uri="{FF2B5EF4-FFF2-40B4-BE49-F238E27FC236}">
                <a16:creationId xmlns:a16="http://schemas.microsoft.com/office/drawing/2014/main" id="{F022A190-2E26-447E-8A41-28798A5BBD35}"/>
              </a:ext>
            </a:extLst>
          </p:cNvPr>
          <p:cNvSpPr>
            <a:spLocks noGrp="1"/>
          </p:cNvSpPr>
          <p:nvPr>
            <p:ph type="body" sz="quarter" idx="34" hasCustomPrompt="1"/>
          </p:nvPr>
        </p:nvSpPr>
        <p:spPr>
          <a:xfrm>
            <a:off x="768875" y="4265999"/>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1" name="Text Placeholder 21">
            <a:extLst>
              <a:ext uri="{FF2B5EF4-FFF2-40B4-BE49-F238E27FC236}">
                <a16:creationId xmlns:a16="http://schemas.microsoft.com/office/drawing/2014/main" id="{6249FD8E-B43E-4A91-917F-4C356B2BDE8F}"/>
              </a:ext>
            </a:extLst>
          </p:cNvPr>
          <p:cNvSpPr>
            <a:spLocks noGrp="1"/>
          </p:cNvSpPr>
          <p:nvPr>
            <p:ph type="body" sz="quarter" idx="35" hasCustomPrompt="1"/>
          </p:nvPr>
        </p:nvSpPr>
        <p:spPr>
          <a:xfrm>
            <a:off x="768875" y="4505719"/>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3" name="Text Placeholder 21">
            <a:extLst>
              <a:ext uri="{FF2B5EF4-FFF2-40B4-BE49-F238E27FC236}">
                <a16:creationId xmlns:a16="http://schemas.microsoft.com/office/drawing/2014/main" id="{665E9D10-286E-4831-9502-E1624AF0292D}"/>
              </a:ext>
            </a:extLst>
          </p:cNvPr>
          <p:cNvSpPr>
            <a:spLocks noGrp="1"/>
          </p:cNvSpPr>
          <p:nvPr>
            <p:ph type="body" sz="quarter" idx="36" hasCustomPrompt="1"/>
          </p:nvPr>
        </p:nvSpPr>
        <p:spPr>
          <a:xfrm>
            <a:off x="768875" y="5320942"/>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4" name="Text Placeholder 21">
            <a:extLst>
              <a:ext uri="{FF2B5EF4-FFF2-40B4-BE49-F238E27FC236}">
                <a16:creationId xmlns:a16="http://schemas.microsoft.com/office/drawing/2014/main" id="{F91925F3-C22A-4C21-A61E-F02366E45214}"/>
              </a:ext>
            </a:extLst>
          </p:cNvPr>
          <p:cNvSpPr>
            <a:spLocks noGrp="1"/>
          </p:cNvSpPr>
          <p:nvPr>
            <p:ph type="body" sz="quarter" idx="37" hasCustomPrompt="1"/>
          </p:nvPr>
        </p:nvSpPr>
        <p:spPr>
          <a:xfrm>
            <a:off x="768875" y="556066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25" name="Text Placeholder 3">
            <a:extLst>
              <a:ext uri="{FF2B5EF4-FFF2-40B4-BE49-F238E27FC236}">
                <a16:creationId xmlns:a16="http://schemas.microsoft.com/office/drawing/2014/main" id="{570E85B3-65CF-4F11-AACC-6E81B46B13F0}"/>
              </a:ext>
            </a:extLst>
          </p:cNvPr>
          <p:cNvSpPr>
            <a:spLocks noGrp="1"/>
          </p:cNvSpPr>
          <p:nvPr>
            <p:ph type="body" sz="quarter" idx="20" hasCustomPrompt="1"/>
          </p:nvPr>
        </p:nvSpPr>
        <p:spPr>
          <a:xfrm>
            <a:off x="6781820" y="1811147"/>
            <a:ext cx="4838705" cy="2437409"/>
          </a:xfrm>
        </p:spPr>
        <p:txBody>
          <a:bodyPr/>
          <a:lstStyle>
            <a:lvl1pPr>
              <a:defRPr sz="2400">
                <a:solidFill>
                  <a:schemeClr val="tx1"/>
                </a:solidFill>
                <a:latin typeface="Georgia" panose="02040502050405020303" pitchFamily="18" charset="0"/>
              </a:defRPr>
            </a:lvl1pPr>
          </a:lstStyle>
          <a:p>
            <a:pPr lvl="0"/>
            <a:r>
              <a:rPr lang="en-GB" dirty="0"/>
              <a:t>“Quote goes up here.</a:t>
            </a:r>
            <a:r>
              <a:rPr lang="en-IN" dirty="0"/>
              <a:t> 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a:t>
            </a:r>
            <a:endParaRPr lang="en-US" dirty="0"/>
          </a:p>
        </p:txBody>
      </p:sp>
      <p:sp>
        <p:nvSpPr>
          <p:cNvPr id="28" name="Text Placeholder 3">
            <a:extLst>
              <a:ext uri="{FF2B5EF4-FFF2-40B4-BE49-F238E27FC236}">
                <a16:creationId xmlns:a16="http://schemas.microsoft.com/office/drawing/2014/main" id="{76B4D98A-E538-4A63-82D8-937D7E3E7E7E}"/>
              </a:ext>
            </a:extLst>
          </p:cNvPr>
          <p:cNvSpPr>
            <a:spLocks noGrp="1"/>
          </p:cNvSpPr>
          <p:nvPr>
            <p:ph type="body" sz="quarter" idx="21" hasCustomPrompt="1"/>
          </p:nvPr>
        </p:nvSpPr>
        <p:spPr>
          <a:xfrm>
            <a:off x="6781820" y="4732422"/>
            <a:ext cx="4838705" cy="269769"/>
          </a:xfrm>
        </p:spPr>
        <p:txBody>
          <a:bodyPr anchor="ctr"/>
          <a:lstStyle>
            <a:lvl1pPr>
              <a:defRPr sz="1600" b="1" i="0">
                <a:solidFill>
                  <a:schemeClr val="tx1"/>
                </a:solidFill>
                <a:latin typeface="Oracle Sans" panose="020B0503020204020204" pitchFamily="34" charset="0"/>
                <a:cs typeface="Oracle Sans" panose="020B0503020204020204" pitchFamily="34" charset="0"/>
              </a:defRPr>
            </a:lvl1pPr>
          </a:lstStyle>
          <a:p>
            <a:pPr lvl="0"/>
            <a:r>
              <a:rPr lang="en-US" dirty="0"/>
              <a:t>Person name</a:t>
            </a:r>
          </a:p>
        </p:txBody>
      </p:sp>
      <p:sp>
        <p:nvSpPr>
          <p:cNvPr id="29" name="Text Placeholder 3">
            <a:extLst>
              <a:ext uri="{FF2B5EF4-FFF2-40B4-BE49-F238E27FC236}">
                <a16:creationId xmlns:a16="http://schemas.microsoft.com/office/drawing/2014/main" id="{28716E33-9DF3-4DC2-BD17-75F1589A14F6}"/>
              </a:ext>
            </a:extLst>
          </p:cNvPr>
          <p:cNvSpPr>
            <a:spLocks noGrp="1"/>
          </p:cNvSpPr>
          <p:nvPr>
            <p:ph type="body" sz="quarter" idx="22" hasCustomPrompt="1"/>
          </p:nvPr>
        </p:nvSpPr>
        <p:spPr>
          <a:xfrm>
            <a:off x="6781819" y="5061600"/>
            <a:ext cx="4838705" cy="269769"/>
          </a:xfrm>
        </p:spPr>
        <p:txBody>
          <a:bodyPr anchor="ctr"/>
          <a:lstStyle>
            <a:lvl1pPr>
              <a:defRPr sz="1600" b="0" i="0">
                <a:solidFill>
                  <a:schemeClr val="tx1"/>
                </a:solidFill>
                <a:latin typeface="Oracle Sans Light" panose="020B0403020204020204" pitchFamily="34" charset="0"/>
                <a:cs typeface="Oracle Sans Light" panose="020B0403020204020204" pitchFamily="34" charset="0"/>
              </a:defRPr>
            </a:lvl1pPr>
          </a:lstStyle>
          <a:p>
            <a:pPr lvl="0"/>
            <a:r>
              <a:rPr lang="en-US" dirty="0"/>
              <a:t>Company name</a:t>
            </a:r>
          </a:p>
        </p:txBody>
      </p:sp>
      <p:sp>
        <p:nvSpPr>
          <p:cNvPr id="34" name="Slide Number Placeholder 7">
            <a:extLst>
              <a:ext uri="{FF2B5EF4-FFF2-40B4-BE49-F238E27FC236}">
                <a16:creationId xmlns:a16="http://schemas.microsoft.com/office/drawing/2014/main" id="{B9ACEF22-59BD-0E4E-B28E-821248CD1D91}"/>
              </a:ext>
            </a:extLst>
          </p:cNvPr>
          <p:cNvSpPr>
            <a:spLocks noGrp="1"/>
          </p:cNvSpPr>
          <p:nvPr>
            <p:ph type="sldNum" sz="quarter" idx="38"/>
          </p:nvPr>
        </p:nvSpPr>
        <p:spPr>
          <a:xfrm>
            <a:off x="762000" y="6423660"/>
            <a:ext cx="365760" cy="365760"/>
          </a:xfrm>
        </p:spPr>
        <p:txBody>
          <a:bodyPr/>
          <a:lstStyle/>
          <a:p>
            <a:fld id="{345D60D9-5372-5F40-9443-0F9AE5BDC3C8}" type="slidenum">
              <a:rPr lang="en-US" smtClean="0"/>
              <a:pPr/>
              <a:t>‹#›</a:t>
            </a:fld>
            <a:endParaRPr lang="en-US" dirty="0"/>
          </a:p>
        </p:txBody>
      </p:sp>
      <p:sp>
        <p:nvSpPr>
          <p:cNvPr id="33" name="Footer Placeholder 4">
            <a:extLst>
              <a:ext uri="{FF2B5EF4-FFF2-40B4-BE49-F238E27FC236}">
                <a16:creationId xmlns:a16="http://schemas.microsoft.com/office/drawing/2014/main" id="{1CB3A7BA-558C-784A-BDC2-8AEC06D83CA7}"/>
              </a:ext>
            </a:extLst>
          </p:cNvPr>
          <p:cNvSpPr>
            <a:spLocks noGrp="1"/>
          </p:cNvSpPr>
          <p:nvPr>
            <p:ph type="ftr" sz="quarter" idx="11"/>
          </p:nvPr>
        </p:nvSpPr>
        <p:spPr>
          <a:xfrm>
            <a:off x="1127759" y="6423978"/>
            <a:ext cx="5745379" cy="365125"/>
          </a:xfrm>
        </p:spPr>
        <p:txBody>
          <a:bodyPr/>
          <a:lstStyle/>
          <a:p>
            <a:r>
              <a:rPr lang="en-US"/>
              <a:t>Copyright © 2023, Oracle and/or its affiliates  |  Confidential: Internal/Restricted/Highly Restricted</a:t>
            </a:r>
            <a:endParaRPr lang="en-US" dirty="0"/>
          </a:p>
        </p:txBody>
      </p:sp>
      <p:sp>
        <p:nvSpPr>
          <p:cNvPr id="32" name="Date Placeholder 2">
            <a:extLst>
              <a:ext uri="{FF2B5EF4-FFF2-40B4-BE49-F238E27FC236}">
                <a16:creationId xmlns:a16="http://schemas.microsoft.com/office/drawing/2014/main" id="{81DD0AE7-58C9-8B40-9E0F-293014B45611}"/>
              </a:ext>
            </a:extLst>
          </p:cNvPr>
          <p:cNvSpPr>
            <a:spLocks noGrp="1"/>
          </p:cNvSpPr>
          <p:nvPr>
            <p:ph type="dt" sz="half" idx="10"/>
          </p:nvPr>
        </p:nvSpPr>
        <p:spPr>
          <a:xfrm>
            <a:off x="6873138" y="6425604"/>
            <a:ext cx="2743200" cy="363500"/>
          </a:xfrm>
        </p:spPr>
        <p:txBody>
          <a:bodyPr/>
          <a:lstStyle/>
          <a:p>
            <a:r>
              <a:rPr lang="en-US"/>
              <a:t>[Date]</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1959413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Quote_Logo_Sand_Pillar">
    <p:bg>
      <p:bgPr>
        <a:solidFill>
          <a:schemeClr val="bg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6096000" y="0"/>
            <a:ext cx="6096000" cy="6870293"/>
          </a:xfrm>
          <a:prstGeom prst="rect">
            <a:avLst/>
          </a:prstGeom>
          <a:solidFill>
            <a:srgbClr val="F1EF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6F577B"/>
              </a:solidFill>
            </a:endParaRPr>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userDrawn="1"/>
        </p:nvSpPr>
        <p:spPr>
          <a:xfrm>
            <a:off x="6096000" y="6146"/>
            <a:ext cx="6096000" cy="6858000"/>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racle Logo">
            <a:extLst>
              <a:ext uri="{FF2B5EF4-FFF2-40B4-BE49-F238E27FC236}">
                <a16:creationId xmlns:a16="http://schemas.microsoft.com/office/drawing/2014/main" id="{DB97F15E-C2AC-458A-AB4E-12CB5E43279B}"/>
              </a:ext>
            </a:extLst>
          </p:cNvPr>
          <p:cNvSpPr/>
          <p:nvPr userDrawn="1"/>
        </p:nvSpPr>
        <p:spPr>
          <a:xfrm>
            <a:off x="761994" y="74677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36" name="Title 1">
            <a:extLst>
              <a:ext uri="{FF2B5EF4-FFF2-40B4-BE49-F238E27FC236}">
                <a16:creationId xmlns:a16="http://schemas.microsoft.com/office/drawing/2014/main" id="{4FEA84EC-BA08-4B04-90E8-32867FCEA130}"/>
              </a:ext>
            </a:extLst>
          </p:cNvPr>
          <p:cNvSpPr>
            <a:spLocks noGrp="1"/>
          </p:cNvSpPr>
          <p:nvPr>
            <p:ph type="title" hasCustomPrompt="1"/>
          </p:nvPr>
        </p:nvSpPr>
        <p:spPr>
          <a:xfrm>
            <a:off x="768875" y="1262063"/>
            <a:ext cx="4744029" cy="822960"/>
          </a:xfrm>
        </p:spPr>
        <p:txBody>
          <a:bodyPr/>
          <a:lstStyle>
            <a:lvl1pPr>
              <a:defRPr>
                <a:solidFill>
                  <a:schemeClr val="accent6"/>
                </a:solidFill>
              </a:defRPr>
            </a:lvl1pPr>
          </a:lstStyle>
          <a:p>
            <a:r>
              <a:rPr lang="en-US" dirty="0"/>
              <a:t>Click to edit title text styles</a:t>
            </a:r>
          </a:p>
        </p:txBody>
      </p:sp>
      <p:sp>
        <p:nvSpPr>
          <p:cNvPr id="37" name="Text Placeholder 21">
            <a:extLst>
              <a:ext uri="{FF2B5EF4-FFF2-40B4-BE49-F238E27FC236}">
                <a16:creationId xmlns:a16="http://schemas.microsoft.com/office/drawing/2014/main" id="{B675487E-F9A2-4654-92D8-EE75F36D0E03}"/>
              </a:ext>
            </a:extLst>
          </p:cNvPr>
          <p:cNvSpPr>
            <a:spLocks noGrp="1"/>
          </p:cNvSpPr>
          <p:nvPr>
            <p:ph type="body" sz="quarter" idx="33" hasCustomPrompt="1"/>
          </p:nvPr>
        </p:nvSpPr>
        <p:spPr>
          <a:xfrm>
            <a:off x="768875" y="2201983"/>
            <a:ext cx="4762530" cy="720907"/>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38" name="Text Placeholder 21">
            <a:extLst>
              <a:ext uri="{FF2B5EF4-FFF2-40B4-BE49-F238E27FC236}">
                <a16:creationId xmlns:a16="http://schemas.microsoft.com/office/drawing/2014/main" id="{CC2F6260-A3FC-436D-B80E-C15684B02864}"/>
              </a:ext>
            </a:extLst>
          </p:cNvPr>
          <p:cNvSpPr>
            <a:spLocks noGrp="1"/>
          </p:cNvSpPr>
          <p:nvPr>
            <p:ph type="body" sz="quarter" idx="32" hasCustomPrompt="1"/>
          </p:nvPr>
        </p:nvSpPr>
        <p:spPr>
          <a:xfrm>
            <a:off x="768875" y="3154820"/>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39" name="Text Placeholder 21">
            <a:extLst>
              <a:ext uri="{FF2B5EF4-FFF2-40B4-BE49-F238E27FC236}">
                <a16:creationId xmlns:a16="http://schemas.microsoft.com/office/drawing/2014/main" id="{C7E6874A-8C80-4A03-BF5F-11EC580F93D6}"/>
              </a:ext>
            </a:extLst>
          </p:cNvPr>
          <p:cNvSpPr>
            <a:spLocks noGrp="1"/>
          </p:cNvSpPr>
          <p:nvPr>
            <p:ph type="body" sz="quarter" idx="31" hasCustomPrompt="1"/>
          </p:nvPr>
        </p:nvSpPr>
        <p:spPr>
          <a:xfrm>
            <a:off x="768875" y="339675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0" name="Text Placeholder 21">
            <a:extLst>
              <a:ext uri="{FF2B5EF4-FFF2-40B4-BE49-F238E27FC236}">
                <a16:creationId xmlns:a16="http://schemas.microsoft.com/office/drawing/2014/main" id="{F022A190-2E26-447E-8A41-28798A5BBD35}"/>
              </a:ext>
            </a:extLst>
          </p:cNvPr>
          <p:cNvSpPr>
            <a:spLocks noGrp="1"/>
          </p:cNvSpPr>
          <p:nvPr>
            <p:ph type="body" sz="quarter" idx="34" hasCustomPrompt="1"/>
          </p:nvPr>
        </p:nvSpPr>
        <p:spPr>
          <a:xfrm>
            <a:off x="768875" y="4265999"/>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1" name="Text Placeholder 21">
            <a:extLst>
              <a:ext uri="{FF2B5EF4-FFF2-40B4-BE49-F238E27FC236}">
                <a16:creationId xmlns:a16="http://schemas.microsoft.com/office/drawing/2014/main" id="{6249FD8E-B43E-4A91-917F-4C356B2BDE8F}"/>
              </a:ext>
            </a:extLst>
          </p:cNvPr>
          <p:cNvSpPr>
            <a:spLocks noGrp="1"/>
          </p:cNvSpPr>
          <p:nvPr>
            <p:ph type="body" sz="quarter" idx="35" hasCustomPrompt="1"/>
          </p:nvPr>
        </p:nvSpPr>
        <p:spPr>
          <a:xfrm>
            <a:off x="768875" y="4505719"/>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3" name="Text Placeholder 21">
            <a:extLst>
              <a:ext uri="{FF2B5EF4-FFF2-40B4-BE49-F238E27FC236}">
                <a16:creationId xmlns:a16="http://schemas.microsoft.com/office/drawing/2014/main" id="{665E9D10-286E-4831-9502-E1624AF0292D}"/>
              </a:ext>
            </a:extLst>
          </p:cNvPr>
          <p:cNvSpPr>
            <a:spLocks noGrp="1"/>
          </p:cNvSpPr>
          <p:nvPr>
            <p:ph type="body" sz="quarter" idx="36" hasCustomPrompt="1"/>
          </p:nvPr>
        </p:nvSpPr>
        <p:spPr>
          <a:xfrm>
            <a:off x="768875" y="5320942"/>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4" name="Text Placeholder 21">
            <a:extLst>
              <a:ext uri="{FF2B5EF4-FFF2-40B4-BE49-F238E27FC236}">
                <a16:creationId xmlns:a16="http://schemas.microsoft.com/office/drawing/2014/main" id="{F91925F3-C22A-4C21-A61E-F02366E45214}"/>
              </a:ext>
            </a:extLst>
          </p:cNvPr>
          <p:cNvSpPr>
            <a:spLocks noGrp="1"/>
          </p:cNvSpPr>
          <p:nvPr>
            <p:ph type="body" sz="quarter" idx="37" hasCustomPrompt="1"/>
          </p:nvPr>
        </p:nvSpPr>
        <p:spPr>
          <a:xfrm>
            <a:off x="768875" y="556066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25" name="Text Placeholder 3">
            <a:extLst>
              <a:ext uri="{FF2B5EF4-FFF2-40B4-BE49-F238E27FC236}">
                <a16:creationId xmlns:a16="http://schemas.microsoft.com/office/drawing/2014/main" id="{570E85B3-65CF-4F11-AACC-6E81B46B13F0}"/>
              </a:ext>
            </a:extLst>
          </p:cNvPr>
          <p:cNvSpPr>
            <a:spLocks noGrp="1"/>
          </p:cNvSpPr>
          <p:nvPr>
            <p:ph type="body" sz="quarter" idx="20" hasCustomPrompt="1"/>
          </p:nvPr>
        </p:nvSpPr>
        <p:spPr>
          <a:xfrm>
            <a:off x="6781820" y="1811147"/>
            <a:ext cx="4838705" cy="2437409"/>
          </a:xfrm>
        </p:spPr>
        <p:txBody>
          <a:bodyPr/>
          <a:lstStyle>
            <a:lvl1pPr>
              <a:defRPr sz="2400">
                <a:solidFill>
                  <a:schemeClr val="tx1"/>
                </a:solidFill>
                <a:latin typeface="Georgia" panose="02040502050405020303" pitchFamily="18" charset="0"/>
              </a:defRPr>
            </a:lvl1pPr>
          </a:lstStyle>
          <a:p>
            <a:pPr lvl="0"/>
            <a:r>
              <a:rPr lang="en-GB" dirty="0"/>
              <a:t>“Quote goes up here.</a:t>
            </a:r>
            <a:r>
              <a:rPr lang="en-IN" dirty="0"/>
              <a:t> 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a:t>
            </a:r>
            <a:endParaRPr lang="en-US" dirty="0"/>
          </a:p>
        </p:txBody>
      </p:sp>
      <p:sp>
        <p:nvSpPr>
          <p:cNvPr id="28" name="Text Placeholder 3">
            <a:extLst>
              <a:ext uri="{FF2B5EF4-FFF2-40B4-BE49-F238E27FC236}">
                <a16:creationId xmlns:a16="http://schemas.microsoft.com/office/drawing/2014/main" id="{76B4D98A-E538-4A63-82D8-937D7E3E7E7E}"/>
              </a:ext>
            </a:extLst>
          </p:cNvPr>
          <p:cNvSpPr>
            <a:spLocks noGrp="1"/>
          </p:cNvSpPr>
          <p:nvPr>
            <p:ph type="body" sz="quarter" idx="21" hasCustomPrompt="1"/>
          </p:nvPr>
        </p:nvSpPr>
        <p:spPr>
          <a:xfrm>
            <a:off x="6781820" y="4732422"/>
            <a:ext cx="4838705" cy="269769"/>
          </a:xfrm>
        </p:spPr>
        <p:txBody>
          <a:bodyPr anchor="ctr"/>
          <a:lstStyle>
            <a:lvl1pPr>
              <a:defRPr sz="1600" b="1" i="0">
                <a:solidFill>
                  <a:schemeClr val="tx1"/>
                </a:solidFill>
                <a:latin typeface="Oracle Sans" panose="020B0503020204020204" pitchFamily="34" charset="0"/>
                <a:cs typeface="Oracle Sans" panose="020B0503020204020204" pitchFamily="34" charset="0"/>
              </a:defRPr>
            </a:lvl1pPr>
          </a:lstStyle>
          <a:p>
            <a:pPr lvl="0"/>
            <a:r>
              <a:rPr lang="en-US" dirty="0"/>
              <a:t>Person name</a:t>
            </a:r>
          </a:p>
        </p:txBody>
      </p:sp>
      <p:sp>
        <p:nvSpPr>
          <p:cNvPr id="29" name="Text Placeholder 3">
            <a:extLst>
              <a:ext uri="{FF2B5EF4-FFF2-40B4-BE49-F238E27FC236}">
                <a16:creationId xmlns:a16="http://schemas.microsoft.com/office/drawing/2014/main" id="{28716E33-9DF3-4DC2-BD17-75F1589A14F6}"/>
              </a:ext>
            </a:extLst>
          </p:cNvPr>
          <p:cNvSpPr>
            <a:spLocks noGrp="1"/>
          </p:cNvSpPr>
          <p:nvPr>
            <p:ph type="body" sz="quarter" idx="22" hasCustomPrompt="1"/>
          </p:nvPr>
        </p:nvSpPr>
        <p:spPr>
          <a:xfrm>
            <a:off x="6781819" y="5061600"/>
            <a:ext cx="4838705" cy="269769"/>
          </a:xfrm>
        </p:spPr>
        <p:txBody>
          <a:bodyPr anchor="ctr"/>
          <a:lstStyle>
            <a:lvl1pPr>
              <a:defRPr sz="1600" b="0" i="0">
                <a:solidFill>
                  <a:schemeClr val="tx1"/>
                </a:solidFill>
                <a:latin typeface="Oracle Sans Light" panose="020B0403020204020204" pitchFamily="34" charset="0"/>
                <a:cs typeface="Oracle Sans Light" panose="020B0403020204020204" pitchFamily="34" charset="0"/>
              </a:defRPr>
            </a:lvl1pPr>
          </a:lstStyle>
          <a:p>
            <a:pPr lvl="0"/>
            <a:r>
              <a:rPr lang="en-US" dirty="0"/>
              <a:t>Company name</a:t>
            </a:r>
          </a:p>
        </p:txBody>
      </p:sp>
      <p:sp>
        <p:nvSpPr>
          <p:cNvPr id="34" name="Slide Number Placeholder 7">
            <a:extLst>
              <a:ext uri="{FF2B5EF4-FFF2-40B4-BE49-F238E27FC236}">
                <a16:creationId xmlns:a16="http://schemas.microsoft.com/office/drawing/2014/main" id="{B9ACEF22-59BD-0E4E-B28E-821248CD1D91}"/>
              </a:ext>
            </a:extLst>
          </p:cNvPr>
          <p:cNvSpPr>
            <a:spLocks noGrp="1"/>
          </p:cNvSpPr>
          <p:nvPr>
            <p:ph type="sldNum" sz="quarter" idx="38"/>
          </p:nvPr>
        </p:nvSpPr>
        <p:spPr>
          <a:xfrm>
            <a:off x="762000" y="6423660"/>
            <a:ext cx="365760" cy="365760"/>
          </a:xfrm>
        </p:spPr>
        <p:txBody>
          <a:bodyPr/>
          <a:lstStyle/>
          <a:p>
            <a:fld id="{345D60D9-5372-5F40-9443-0F9AE5BDC3C8}" type="slidenum">
              <a:rPr lang="en-US" smtClean="0"/>
              <a:pPr/>
              <a:t>‹#›</a:t>
            </a:fld>
            <a:endParaRPr lang="en-US" dirty="0"/>
          </a:p>
        </p:txBody>
      </p:sp>
      <p:sp>
        <p:nvSpPr>
          <p:cNvPr id="33" name="Footer Placeholder 4">
            <a:extLst>
              <a:ext uri="{FF2B5EF4-FFF2-40B4-BE49-F238E27FC236}">
                <a16:creationId xmlns:a16="http://schemas.microsoft.com/office/drawing/2014/main" id="{1CB3A7BA-558C-784A-BDC2-8AEC06D83CA7}"/>
              </a:ext>
            </a:extLst>
          </p:cNvPr>
          <p:cNvSpPr>
            <a:spLocks noGrp="1"/>
          </p:cNvSpPr>
          <p:nvPr>
            <p:ph type="ftr" sz="quarter" idx="11"/>
          </p:nvPr>
        </p:nvSpPr>
        <p:spPr>
          <a:xfrm>
            <a:off x="1127759" y="6423978"/>
            <a:ext cx="5745379" cy="365125"/>
          </a:xfrm>
        </p:spPr>
        <p:txBody>
          <a:bodyPr/>
          <a:lstStyle/>
          <a:p>
            <a:r>
              <a:rPr lang="en-US"/>
              <a:t>Copyright © 2023, Oracle and/or its affiliates  |  Confidential: Internal/Restricted/Highly Restricted</a:t>
            </a:r>
            <a:endParaRPr lang="en-US" dirty="0"/>
          </a:p>
        </p:txBody>
      </p:sp>
      <p:sp>
        <p:nvSpPr>
          <p:cNvPr id="32" name="Date Placeholder 2">
            <a:extLst>
              <a:ext uri="{FF2B5EF4-FFF2-40B4-BE49-F238E27FC236}">
                <a16:creationId xmlns:a16="http://schemas.microsoft.com/office/drawing/2014/main" id="{81DD0AE7-58C9-8B40-9E0F-293014B45611}"/>
              </a:ext>
            </a:extLst>
          </p:cNvPr>
          <p:cNvSpPr>
            <a:spLocks noGrp="1"/>
          </p:cNvSpPr>
          <p:nvPr>
            <p:ph type="dt" sz="half" idx="10"/>
          </p:nvPr>
        </p:nvSpPr>
        <p:spPr>
          <a:xfrm>
            <a:off x="6873138" y="6425604"/>
            <a:ext cx="2743200" cy="363500"/>
          </a:xfrm>
        </p:spPr>
        <p:txBody>
          <a:bodyPr/>
          <a:lstStyle/>
          <a:p>
            <a:r>
              <a:rPr lang="en-US"/>
              <a:t>[Date]</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931209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Photo/Video_2Partners_Pillar">
    <p:bg>
      <p:bgPr>
        <a:solidFill>
          <a:schemeClr val="bg2"/>
        </a:solidFill>
        <a:effectLst/>
      </p:bgPr>
    </p:bg>
    <p:spTree>
      <p:nvGrpSpPr>
        <p:cNvPr id="1" name=""/>
        <p:cNvGrpSpPr/>
        <p:nvPr/>
      </p:nvGrpSpPr>
      <p:grpSpPr>
        <a:xfrm>
          <a:off x="0" y="0"/>
          <a:ext cx="0" cy="0"/>
          <a:chOff x="0" y="0"/>
          <a:chExt cx="0" cy="0"/>
        </a:xfrm>
      </p:grpSpPr>
      <p:sp>
        <p:nvSpPr>
          <p:cNvPr id="27" name="Oracle Logo">
            <a:extLst>
              <a:ext uri="{FF2B5EF4-FFF2-40B4-BE49-F238E27FC236}">
                <a16:creationId xmlns:a16="http://schemas.microsoft.com/office/drawing/2014/main" id="{8B95FCB6-EA2D-4F3F-8F28-D506189C4A1F}"/>
              </a:ext>
            </a:extLst>
          </p:cNvPr>
          <p:cNvSpPr/>
          <p:nvPr userDrawn="1"/>
        </p:nvSpPr>
        <p:spPr>
          <a:xfrm>
            <a:off x="761994" y="74677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28" name="Plus Sign">
            <a:extLst>
              <a:ext uri="{FF2B5EF4-FFF2-40B4-BE49-F238E27FC236}">
                <a16:creationId xmlns:a16="http://schemas.microsoft.com/office/drawing/2014/main" id="{D0F62D4C-44E1-47F5-9FC4-DDEBDB575039}"/>
              </a:ext>
            </a:extLst>
          </p:cNvPr>
          <p:cNvSpPr txBox="1"/>
          <p:nvPr userDrawn="1"/>
        </p:nvSpPr>
        <p:spPr>
          <a:xfrm>
            <a:off x="1983598" y="60450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29" name="Content Placeholder 7">
            <a:extLst>
              <a:ext uri="{FF2B5EF4-FFF2-40B4-BE49-F238E27FC236}">
                <a16:creationId xmlns:a16="http://schemas.microsoft.com/office/drawing/2014/main" id="{167FC9A2-EA1C-47AA-8CD1-519F2B2BA1D5}"/>
              </a:ext>
            </a:extLst>
          </p:cNvPr>
          <p:cNvSpPr>
            <a:spLocks noGrp="1"/>
          </p:cNvSpPr>
          <p:nvPr>
            <p:ph sz="quarter" idx="28" hasCustomPrompt="1"/>
          </p:nvPr>
        </p:nvSpPr>
        <p:spPr>
          <a:xfrm>
            <a:off x="2451100" y="56197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40" name="Plus Sign">
            <a:extLst>
              <a:ext uri="{FF2B5EF4-FFF2-40B4-BE49-F238E27FC236}">
                <a16:creationId xmlns:a16="http://schemas.microsoft.com/office/drawing/2014/main" id="{4A3C5A4D-9FD0-42EA-82BB-1220EF3F6489}"/>
              </a:ext>
              <a:ext uri="{C183D7F6-B498-43B3-948B-1728B52AA6E4}">
                <adec:decorative xmlns:adec="http://schemas.microsoft.com/office/drawing/2017/decorative" val="1"/>
              </a:ext>
            </a:extLst>
          </p:cNvPr>
          <p:cNvSpPr txBox="1"/>
          <p:nvPr userDrawn="1"/>
        </p:nvSpPr>
        <p:spPr>
          <a:xfrm>
            <a:off x="3808218" y="60450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42" name="Content Placeholder 7">
            <a:extLst>
              <a:ext uri="{FF2B5EF4-FFF2-40B4-BE49-F238E27FC236}">
                <a16:creationId xmlns:a16="http://schemas.microsoft.com/office/drawing/2014/main" id="{F40E78F7-A131-4EC5-B185-13DC09C5FF9A}"/>
              </a:ext>
            </a:extLst>
          </p:cNvPr>
          <p:cNvSpPr>
            <a:spLocks noGrp="1"/>
          </p:cNvSpPr>
          <p:nvPr>
            <p:ph sz="quarter" idx="29" hasCustomPrompt="1"/>
          </p:nvPr>
        </p:nvSpPr>
        <p:spPr>
          <a:xfrm>
            <a:off x="4270375" y="56197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43" name="Title 1">
            <a:extLst>
              <a:ext uri="{FF2B5EF4-FFF2-40B4-BE49-F238E27FC236}">
                <a16:creationId xmlns:a16="http://schemas.microsoft.com/office/drawing/2014/main" id="{74151B34-23FE-44F5-A716-0730CC7BA85D}"/>
              </a:ext>
            </a:extLst>
          </p:cNvPr>
          <p:cNvSpPr>
            <a:spLocks noGrp="1"/>
          </p:cNvSpPr>
          <p:nvPr>
            <p:ph type="title" hasCustomPrompt="1"/>
          </p:nvPr>
        </p:nvSpPr>
        <p:spPr>
          <a:xfrm>
            <a:off x="768875" y="1262063"/>
            <a:ext cx="4744029" cy="822960"/>
          </a:xfrm>
        </p:spPr>
        <p:txBody>
          <a:bodyPr/>
          <a:lstStyle>
            <a:lvl1pPr>
              <a:defRPr>
                <a:solidFill>
                  <a:schemeClr val="accent6"/>
                </a:solidFill>
              </a:defRPr>
            </a:lvl1pPr>
          </a:lstStyle>
          <a:p>
            <a:r>
              <a:rPr lang="en-US" dirty="0"/>
              <a:t>Click to edit title text styles</a:t>
            </a:r>
          </a:p>
        </p:txBody>
      </p:sp>
      <p:sp>
        <p:nvSpPr>
          <p:cNvPr id="44" name="Text Placeholder 21">
            <a:extLst>
              <a:ext uri="{FF2B5EF4-FFF2-40B4-BE49-F238E27FC236}">
                <a16:creationId xmlns:a16="http://schemas.microsoft.com/office/drawing/2014/main" id="{F253D5CC-04A1-4A8A-904C-1F3D182409E0}"/>
              </a:ext>
            </a:extLst>
          </p:cNvPr>
          <p:cNvSpPr>
            <a:spLocks noGrp="1"/>
          </p:cNvSpPr>
          <p:nvPr>
            <p:ph type="body" sz="quarter" idx="33" hasCustomPrompt="1"/>
          </p:nvPr>
        </p:nvSpPr>
        <p:spPr>
          <a:xfrm>
            <a:off x="768875" y="2201983"/>
            <a:ext cx="4762530" cy="720907"/>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5" name="Text Placeholder 21">
            <a:extLst>
              <a:ext uri="{FF2B5EF4-FFF2-40B4-BE49-F238E27FC236}">
                <a16:creationId xmlns:a16="http://schemas.microsoft.com/office/drawing/2014/main" id="{76C1365C-F7AC-4152-BC8A-22B9B745E9A7}"/>
              </a:ext>
            </a:extLst>
          </p:cNvPr>
          <p:cNvSpPr>
            <a:spLocks noGrp="1"/>
          </p:cNvSpPr>
          <p:nvPr>
            <p:ph type="body" sz="quarter" idx="32" hasCustomPrompt="1"/>
          </p:nvPr>
        </p:nvSpPr>
        <p:spPr>
          <a:xfrm>
            <a:off x="768875" y="3154820"/>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6" name="Text Placeholder 21">
            <a:extLst>
              <a:ext uri="{FF2B5EF4-FFF2-40B4-BE49-F238E27FC236}">
                <a16:creationId xmlns:a16="http://schemas.microsoft.com/office/drawing/2014/main" id="{FE16FE56-4093-4A68-96E0-8FC9B4BCFB3B}"/>
              </a:ext>
            </a:extLst>
          </p:cNvPr>
          <p:cNvSpPr>
            <a:spLocks noGrp="1"/>
          </p:cNvSpPr>
          <p:nvPr>
            <p:ph type="body" sz="quarter" idx="31" hasCustomPrompt="1"/>
          </p:nvPr>
        </p:nvSpPr>
        <p:spPr>
          <a:xfrm>
            <a:off x="768875" y="339675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7" name="Text Placeholder 21">
            <a:extLst>
              <a:ext uri="{FF2B5EF4-FFF2-40B4-BE49-F238E27FC236}">
                <a16:creationId xmlns:a16="http://schemas.microsoft.com/office/drawing/2014/main" id="{A0E0FC69-7325-4C9E-9FDB-1F46B471B73E}"/>
              </a:ext>
            </a:extLst>
          </p:cNvPr>
          <p:cNvSpPr>
            <a:spLocks noGrp="1"/>
          </p:cNvSpPr>
          <p:nvPr>
            <p:ph type="body" sz="quarter" idx="34" hasCustomPrompt="1"/>
          </p:nvPr>
        </p:nvSpPr>
        <p:spPr>
          <a:xfrm>
            <a:off x="768875" y="4265999"/>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9" name="Text Placeholder 21">
            <a:extLst>
              <a:ext uri="{FF2B5EF4-FFF2-40B4-BE49-F238E27FC236}">
                <a16:creationId xmlns:a16="http://schemas.microsoft.com/office/drawing/2014/main" id="{9C614183-38E4-4C8A-B188-942F1EADF22D}"/>
              </a:ext>
            </a:extLst>
          </p:cNvPr>
          <p:cNvSpPr>
            <a:spLocks noGrp="1"/>
          </p:cNvSpPr>
          <p:nvPr>
            <p:ph type="body" sz="quarter" idx="35" hasCustomPrompt="1"/>
          </p:nvPr>
        </p:nvSpPr>
        <p:spPr>
          <a:xfrm>
            <a:off x="768875" y="4505719"/>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50" name="Text Placeholder 21">
            <a:extLst>
              <a:ext uri="{FF2B5EF4-FFF2-40B4-BE49-F238E27FC236}">
                <a16:creationId xmlns:a16="http://schemas.microsoft.com/office/drawing/2014/main" id="{9D56DADD-354E-40F9-9083-0EA39E18540C}"/>
              </a:ext>
            </a:extLst>
          </p:cNvPr>
          <p:cNvSpPr>
            <a:spLocks noGrp="1"/>
          </p:cNvSpPr>
          <p:nvPr>
            <p:ph type="body" sz="quarter" idx="36" hasCustomPrompt="1"/>
          </p:nvPr>
        </p:nvSpPr>
        <p:spPr>
          <a:xfrm>
            <a:off x="768875" y="5320942"/>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51" name="Text Placeholder 21">
            <a:extLst>
              <a:ext uri="{FF2B5EF4-FFF2-40B4-BE49-F238E27FC236}">
                <a16:creationId xmlns:a16="http://schemas.microsoft.com/office/drawing/2014/main" id="{4D365422-228D-4AF8-B590-2677A7563203}"/>
              </a:ext>
            </a:extLst>
          </p:cNvPr>
          <p:cNvSpPr>
            <a:spLocks noGrp="1"/>
          </p:cNvSpPr>
          <p:nvPr>
            <p:ph type="body" sz="quarter" idx="37" hasCustomPrompt="1"/>
          </p:nvPr>
        </p:nvSpPr>
        <p:spPr>
          <a:xfrm>
            <a:off x="768875" y="556066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10" name="Content Placeholder 9">
            <a:extLst>
              <a:ext uri="{FF2B5EF4-FFF2-40B4-BE49-F238E27FC236}">
                <a16:creationId xmlns:a16="http://schemas.microsoft.com/office/drawing/2014/main" id="{1D76B432-E77E-1E47-BE30-3F729C8CD911}"/>
              </a:ext>
            </a:extLst>
          </p:cNvPr>
          <p:cNvSpPr>
            <a:spLocks noGrp="1"/>
          </p:cNvSpPr>
          <p:nvPr>
            <p:ph sz="quarter" idx="23" hasCustomPrompt="1"/>
          </p:nvPr>
        </p:nvSpPr>
        <p:spPr>
          <a:xfrm>
            <a:off x="6095998" y="0"/>
            <a:ext cx="6096002" cy="3428999"/>
          </a:xfrm>
          <a:solidFill>
            <a:schemeClr val="tx1">
              <a:lumMod val="10000"/>
              <a:lumOff val="90000"/>
            </a:schemeClr>
          </a:solidFill>
        </p:spPr>
        <p:txBody>
          <a:bodyPr/>
          <a:lstStyle>
            <a:lvl1pPr>
              <a:defRPr sz="1400" b="0" i="0">
                <a:latin typeface="Oracle Sans Light" panose="020B0403020204020204" pitchFamily="34" charset="0"/>
                <a:cs typeface="Oracle Sans Light" panose="020B0403020204020204" pitchFamily="34" charset="0"/>
              </a:defRPr>
            </a:lvl1pPr>
          </a:lstStyle>
          <a:p>
            <a:pPr lvl="0"/>
            <a:r>
              <a:rPr lang="en-GB" dirty="0"/>
              <a:t>Picture/Video here</a:t>
            </a:r>
            <a:endParaRPr lang="en-US" dirty="0"/>
          </a:p>
        </p:txBody>
      </p:sp>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6096000" y="3429000"/>
            <a:ext cx="6096000" cy="3429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userDrawn="1"/>
        </p:nvSpPr>
        <p:spPr>
          <a:xfrm>
            <a:off x="6096000" y="3429000"/>
            <a:ext cx="6096000" cy="3429000"/>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 Placeholder 3">
            <a:extLst>
              <a:ext uri="{FF2B5EF4-FFF2-40B4-BE49-F238E27FC236}">
                <a16:creationId xmlns:a16="http://schemas.microsoft.com/office/drawing/2014/main" id="{B544B384-379B-D246-825E-82D80E47CA83}"/>
              </a:ext>
            </a:extLst>
          </p:cNvPr>
          <p:cNvSpPr>
            <a:spLocks noGrp="1"/>
          </p:cNvSpPr>
          <p:nvPr>
            <p:ph type="body" sz="quarter" idx="20" hasCustomPrompt="1"/>
          </p:nvPr>
        </p:nvSpPr>
        <p:spPr>
          <a:xfrm>
            <a:off x="6781820" y="3870511"/>
            <a:ext cx="4838705" cy="1358116"/>
          </a:xfrm>
        </p:spPr>
        <p:txBody>
          <a:bodyPr/>
          <a:lstStyle>
            <a:lvl1pPr>
              <a:defRPr sz="1800">
                <a:solidFill>
                  <a:schemeClr val="bg2"/>
                </a:solidFill>
                <a:latin typeface="Georgia" panose="02040502050405020303" pitchFamily="18" charset="0"/>
              </a:defRPr>
            </a:lvl1pPr>
          </a:lstStyle>
          <a:p>
            <a:pPr lvl="0"/>
            <a:r>
              <a:rPr lang="en-GB" dirty="0"/>
              <a:t>“Quote goes up here.</a:t>
            </a:r>
            <a:r>
              <a:rPr lang="en-IN" dirty="0"/>
              <a:t> 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a:t>
            </a:r>
            <a:endParaRPr lang="en-US" dirty="0"/>
          </a:p>
        </p:txBody>
      </p:sp>
      <p:sp>
        <p:nvSpPr>
          <p:cNvPr id="18" name="Text Placeholder 3">
            <a:extLst>
              <a:ext uri="{FF2B5EF4-FFF2-40B4-BE49-F238E27FC236}">
                <a16:creationId xmlns:a16="http://schemas.microsoft.com/office/drawing/2014/main" id="{124E7EE1-1F21-A94B-BD4C-80D5579EA0D8}"/>
              </a:ext>
            </a:extLst>
          </p:cNvPr>
          <p:cNvSpPr>
            <a:spLocks noGrp="1"/>
          </p:cNvSpPr>
          <p:nvPr>
            <p:ph type="body" sz="quarter" idx="21" hasCustomPrompt="1"/>
          </p:nvPr>
        </p:nvSpPr>
        <p:spPr>
          <a:xfrm>
            <a:off x="6781820" y="5608955"/>
            <a:ext cx="4838705" cy="269769"/>
          </a:xfrm>
        </p:spPr>
        <p:txBody>
          <a:bodyPr anchor="ctr"/>
          <a:lstStyle>
            <a:lvl1pPr>
              <a:defRPr sz="1200" b="1" i="0">
                <a:solidFill>
                  <a:schemeClr val="bg2"/>
                </a:solidFill>
                <a:latin typeface="Oracle Sans" panose="020B0503020204020204" pitchFamily="34" charset="0"/>
                <a:cs typeface="Oracle Sans" panose="020B0503020204020204" pitchFamily="34" charset="0"/>
              </a:defRPr>
            </a:lvl1pPr>
          </a:lstStyle>
          <a:p>
            <a:pPr lvl="0"/>
            <a:r>
              <a:rPr lang="en-US" dirty="0"/>
              <a:t>Person name</a:t>
            </a:r>
          </a:p>
        </p:txBody>
      </p:sp>
      <p:sp>
        <p:nvSpPr>
          <p:cNvPr id="19" name="Text Placeholder 3">
            <a:extLst>
              <a:ext uri="{FF2B5EF4-FFF2-40B4-BE49-F238E27FC236}">
                <a16:creationId xmlns:a16="http://schemas.microsoft.com/office/drawing/2014/main" id="{EECEA0F4-62BE-D045-9B17-E8A1B43697E5}"/>
              </a:ext>
            </a:extLst>
          </p:cNvPr>
          <p:cNvSpPr>
            <a:spLocks noGrp="1"/>
          </p:cNvSpPr>
          <p:nvPr>
            <p:ph type="body" sz="quarter" idx="22" hasCustomPrompt="1"/>
          </p:nvPr>
        </p:nvSpPr>
        <p:spPr>
          <a:xfrm>
            <a:off x="6781819" y="5938133"/>
            <a:ext cx="4838705" cy="269769"/>
          </a:xfrm>
        </p:spPr>
        <p:txBody>
          <a:bodyPr anchor="ctr"/>
          <a:lstStyle>
            <a:lvl1pPr>
              <a:defRPr sz="1200" b="0" i="0">
                <a:solidFill>
                  <a:schemeClr val="bg2"/>
                </a:solidFill>
                <a:latin typeface="Oracle Sans Light" panose="020B0403020204020204" pitchFamily="34" charset="0"/>
                <a:cs typeface="Oracle Sans Light" panose="020B0403020204020204" pitchFamily="34" charset="0"/>
              </a:defRPr>
            </a:lvl1pPr>
          </a:lstStyle>
          <a:p>
            <a:pPr lvl="0"/>
            <a:r>
              <a:rPr lang="en-US" dirty="0"/>
              <a:t>Company name</a:t>
            </a:r>
          </a:p>
        </p:txBody>
      </p:sp>
      <p:sp>
        <p:nvSpPr>
          <p:cNvPr id="30" name="Date Placeholder 2">
            <a:extLst>
              <a:ext uri="{FF2B5EF4-FFF2-40B4-BE49-F238E27FC236}">
                <a16:creationId xmlns:a16="http://schemas.microsoft.com/office/drawing/2014/main" id="{67BD4534-5E82-594D-B1AB-A133054CA183}"/>
              </a:ext>
            </a:extLst>
          </p:cNvPr>
          <p:cNvSpPr>
            <a:spLocks noGrp="1"/>
          </p:cNvSpPr>
          <p:nvPr>
            <p:ph type="dt" sz="half" idx="10"/>
          </p:nvPr>
        </p:nvSpPr>
        <p:spPr>
          <a:xfrm>
            <a:off x="6873138" y="6425604"/>
            <a:ext cx="2743200" cy="363500"/>
          </a:xfrm>
        </p:spPr>
        <p:txBody>
          <a:bodyPr/>
          <a:lstStyle/>
          <a:p>
            <a:r>
              <a:rPr lang="en-US"/>
              <a:t>[Date]</a:t>
            </a:r>
            <a:endParaRPr lang="en-US" dirty="0"/>
          </a:p>
        </p:txBody>
      </p:sp>
      <p:sp>
        <p:nvSpPr>
          <p:cNvPr id="31" name="Footer Placeholder 4">
            <a:extLst>
              <a:ext uri="{FF2B5EF4-FFF2-40B4-BE49-F238E27FC236}">
                <a16:creationId xmlns:a16="http://schemas.microsoft.com/office/drawing/2014/main" id="{970AF836-EBD7-FC48-8131-6B5102906FFD}"/>
              </a:ext>
            </a:extLst>
          </p:cNvPr>
          <p:cNvSpPr>
            <a:spLocks noGrp="1"/>
          </p:cNvSpPr>
          <p:nvPr>
            <p:ph type="ftr" sz="quarter" idx="11"/>
          </p:nvPr>
        </p:nvSpPr>
        <p:spPr>
          <a:xfrm>
            <a:off x="1127759" y="6423978"/>
            <a:ext cx="5745379" cy="365125"/>
          </a:xfrm>
        </p:spPr>
        <p:txBody>
          <a:bodyPr/>
          <a:lstStyle/>
          <a:p>
            <a:r>
              <a:rPr lang="en-US"/>
              <a:t>Copyright © 2023, Oracle and/or its affiliates  |  Confidential: Internal/Restricted/Highly Restricted</a:t>
            </a:r>
            <a:endParaRPr lang="en-US" dirty="0"/>
          </a:p>
        </p:txBody>
      </p:sp>
      <p:sp>
        <p:nvSpPr>
          <p:cNvPr id="33" name="Slide Number Placeholder 7">
            <a:extLst>
              <a:ext uri="{FF2B5EF4-FFF2-40B4-BE49-F238E27FC236}">
                <a16:creationId xmlns:a16="http://schemas.microsoft.com/office/drawing/2014/main" id="{4C0ED2E8-6351-ED49-B6CF-FA1F67B26896}"/>
              </a:ext>
            </a:extLst>
          </p:cNvPr>
          <p:cNvSpPr>
            <a:spLocks noGrp="1"/>
          </p:cNvSpPr>
          <p:nvPr>
            <p:ph type="sldNum" sz="quarter" idx="39"/>
          </p:nvPr>
        </p:nvSpPr>
        <p:spPr>
          <a:xfrm>
            <a:off x="762000" y="6423660"/>
            <a:ext cx="365760" cy="365760"/>
          </a:xfrm>
        </p:spPr>
        <p:txBody>
          <a:bodyPr/>
          <a:lstStyle/>
          <a:p>
            <a:fld id="{345D60D9-5372-5F40-9443-0F9AE5BDC3C8}" type="slidenum">
              <a:rPr lang="en-US" smtClean="0"/>
              <a:pPr/>
              <a:t>‹#›</a:t>
            </a:fld>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2174965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Photo/Video_Partner_Pillar">
    <p:bg>
      <p:bgPr>
        <a:solidFill>
          <a:schemeClr val="bg2"/>
        </a:solidFill>
        <a:effectLst/>
      </p:bgPr>
    </p:bg>
    <p:spTree>
      <p:nvGrpSpPr>
        <p:cNvPr id="1" name=""/>
        <p:cNvGrpSpPr/>
        <p:nvPr/>
      </p:nvGrpSpPr>
      <p:grpSpPr>
        <a:xfrm>
          <a:off x="0" y="0"/>
          <a:ext cx="0" cy="0"/>
          <a:chOff x="0" y="0"/>
          <a:chExt cx="0" cy="0"/>
        </a:xfrm>
      </p:grpSpPr>
      <p:sp>
        <p:nvSpPr>
          <p:cNvPr id="27" name="Oracle Logo">
            <a:extLst>
              <a:ext uri="{FF2B5EF4-FFF2-40B4-BE49-F238E27FC236}">
                <a16:creationId xmlns:a16="http://schemas.microsoft.com/office/drawing/2014/main" id="{8B95FCB6-EA2D-4F3F-8F28-D506189C4A1F}"/>
              </a:ext>
            </a:extLst>
          </p:cNvPr>
          <p:cNvSpPr/>
          <p:nvPr userDrawn="1"/>
        </p:nvSpPr>
        <p:spPr>
          <a:xfrm>
            <a:off x="761994" y="74677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28" name="Plus Sign">
            <a:extLst>
              <a:ext uri="{FF2B5EF4-FFF2-40B4-BE49-F238E27FC236}">
                <a16:creationId xmlns:a16="http://schemas.microsoft.com/office/drawing/2014/main" id="{D0F62D4C-44E1-47F5-9FC4-DDEBDB575039}"/>
              </a:ext>
            </a:extLst>
          </p:cNvPr>
          <p:cNvSpPr txBox="1"/>
          <p:nvPr userDrawn="1"/>
        </p:nvSpPr>
        <p:spPr>
          <a:xfrm>
            <a:off x="1983598" y="60450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29" name="Content Placeholder 7">
            <a:extLst>
              <a:ext uri="{FF2B5EF4-FFF2-40B4-BE49-F238E27FC236}">
                <a16:creationId xmlns:a16="http://schemas.microsoft.com/office/drawing/2014/main" id="{167FC9A2-EA1C-47AA-8CD1-519F2B2BA1D5}"/>
              </a:ext>
            </a:extLst>
          </p:cNvPr>
          <p:cNvSpPr>
            <a:spLocks noGrp="1"/>
          </p:cNvSpPr>
          <p:nvPr>
            <p:ph sz="quarter" idx="28" hasCustomPrompt="1"/>
          </p:nvPr>
        </p:nvSpPr>
        <p:spPr>
          <a:xfrm>
            <a:off x="2451100" y="56197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43" name="Title 1">
            <a:extLst>
              <a:ext uri="{FF2B5EF4-FFF2-40B4-BE49-F238E27FC236}">
                <a16:creationId xmlns:a16="http://schemas.microsoft.com/office/drawing/2014/main" id="{74151B34-23FE-44F5-A716-0730CC7BA85D}"/>
              </a:ext>
            </a:extLst>
          </p:cNvPr>
          <p:cNvSpPr>
            <a:spLocks noGrp="1"/>
          </p:cNvSpPr>
          <p:nvPr>
            <p:ph type="title" hasCustomPrompt="1"/>
          </p:nvPr>
        </p:nvSpPr>
        <p:spPr>
          <a:xfrm>
            <a:off x="768875" y="1262063"/>
            <a:ext cx="4744029" cy="822960"/>
          </a:xfrm>
        </p:spPr>
        <p:txBody>
          <a:bodyPr/>
          <a:lstStyle>
            <a:lvl1pPr>
              <a:defRPr>
                <a:solidFill>
                  <a:schemeClr val="accent6"/>
                </a:solidFill>
              </a:defRPr>
            </a:lvl1pPr>
          </a:lstStyle>
          <a:p>
            <a:r>
              <a:rPr lang="en-US" dirty="0"/>
              <a:t>Click to edit title text styles</a:t>
            </a:r>
          </a:p>
        </p:txBody>
      </p:sp>
      <p:sp>
        <p:nvSpPr>
          <p:cNvPr id="44" name="Text Placeholder 21">
            <a:extLst>
              <a:ext uri="{FF2B5EF4-FFF2-40B4-BE49-F238E27FC236}">
                <a16:creationId xmlns:a16="http://schemas.microsoft.com/office/drawing/2014/main" id="{F253D5CC-04A1-4A8A-904C-1F3D182409E0}"/>
              </a:ext>
            </a:extLst>
          </p:cNvPr>
          <p:cNvSpPr>
            <a:spLocks noGrp="1"/>
          </p:cNvSpPr>
          <p:nvPr>
            <p:ph type="body" sz="quarter" idx="33" hasCustomPrompt="1"/>
          </p:nvPr>
        </p:nvSpPr>
        <p:spPr>
          <a:xfrm>
            <a:off x="768875" y="2201983"/>
            <a:ext cx="4762530" cy="720907"/>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5" name="Text Placeholder 21">
            <a:extLst>
              <a:ext uri="{FF2B5EF4-FFF2-40B4-BE49-F238E27FC236}">
                <a16:creationId xmlns:a16="http://schemas.microsoft.com/office/drawing/2014/main" id="{76C1365C-F7AC-4152-BC8A-22B9B745E9A7}"/>
              </a:ext>
            </a:extLst>
          </p:cNvPr>
          <p:cNvSpPr>
            <a:spLocks noGrp="1"/>
          </p:cNvSpPr>
          <p:nvPr>
            <p:ph type="body" sz="quarter" idx="32" hasCustomPrompt="1"/>
          </p:nvPr>
        </p:nvSpPr>
        <p:spPr>
          <a:xfrm>
            <a:off x="768875" y="3154820"/>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6" name="Text Placeholder 21">
            <a:extLst>
              <a:ext uri="{FF2B5EF4-FFF2-40B4-BE49-F238E27FC236}">
                <a16:creationId xmlns:a16="http://schemas.microsoft.com/office/drawing/2014/main" id="{FE16FE56-4093-4A68-96E0-8FC9B4BCFB3B}"/>
              </a:ext>
            </a:extLst>
          </p:cNvPr>
          <p:cNvSpPr>
            <a:spLocks noGrp="1"/>
          </p:cNvSpPr>
          <p:nvPr>
            <p:ph type="body" sz="quarter" idx="31" hasCustomPrompt="1"/>
          </p:nvPr>
        </p:nvSpPr>
        <p:spPr>
          <a:xfrm>
            <a:off x="768875" y="339675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7" name="Text Placeholder 21">
            <a:extLst>
              <a:ext uri="{FF2B5EF4-FFF2-40B4-BE49-F238E27FC236}">
                <a16:creationId xmlns:a16="http://schemas.microsoft.com/office/drawing/2014/main" id="{A0E0FC69-7325-4C9E-9FDB-1F46B471B73E}"/>
              </a:ext>
            </a:extLst>
          </p:cNvPr>
          <p:cNvSpPr>
            <a:spLocks noGrp="1"/>
          </p:cNvSpPr>
          <p:nvPr>
            <p:ph type="body" sz="quarter" idx="34" hasCustomPrompt="1"/>
          </p:nvPr>
        </p:nvSpPr>
        <p:spPr>
          <a:xfrm>
            <a:off x="768875" y="4265999"/>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9" name="Text Placeholder 21">
            <a:extLst>
              <a:ext uri="{FF2B5EF4-FFF2-40B4-BE49-F238E27FC236}">
                <a16:creationId xmlns:a16="http://schemas.microsoft.com/office/drawing/2014/main" id="{9C614183-38E4-4C8A-B188-942F1EADF22D}"/>
              </a:ext>
            </a:extLst>
          </p:cNvPr>
          <p:cNvSpPr>
            <a:spLocks noGrp="1"/>
          </p:cNvSpPr>
          <p:nvPr>
            <p:ph type="body" sz="quarter" idx="35" hasCustomPrompt="1"/>
          </p:nvPr>
        </p:nvSpPr>
        <p:spPr>
          <a:xfrm>
            <a:off x="768875" y="4505719"/>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50" name="Text Placeholder 21">
            <a:extLst>
              <a:ext uri="{FF2B5EF4-FFF2-40B4-BE49-F238E27FC236}">
                <a16:creationId xmlns:a16="http://schemas.microsoft.com/office/drawing/2014/main" id="{9D56DADD-354E-40F9-9083-0EA39E18540C}"/>
              </a:ext>
            </a:extLst>
          </p:cNvPr>
          <p:cNvSpPr>
            <a:spLocks noGrp="1"/>
          </p:cNvSpPr>
          <p:nvPr>
            <p:ph type="body" sz="quarter" idx="36" hasCustomPrompt="1"/>
          </p:nvPr>
        </p:nvSpPr>
        <p:spPr>
          <a:xfrm>
            <a:off x="768875" y="5320942"/>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51" name="Text Placeholder 21">
            <a:extLst>
              <a:ext uri="{FF2B5EF4-FFF2-40B4-BE49-F238E27FC236}">
                <a16:creationId xmlns:a16="http://schemas.microsoft.com/office/drawing/2014/main" id="{4D365422-228D-4AF8-B590-2677A7563203}"/>
              </a:ext>
            </a:extLst>
          </p:cNvPr>
          <p:cNvSpPr>
            <a:spLocks noGrp="1"/>
          </p:cNvSpPr>
          <p:nvPr>
            <p:ph type="body" sz="quarter" idx="37" hasCustomPrompt="1"/>
          </p:nvPr>
        </p:nvSpPr>
        <p:spPr>
          <a:xfrm>
            <a:off x="768875" y="556066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10" name="Content Placeholder 9">
            <a:extLst>
              <a:ext uri="{FF2B5EF4-FFF2-40B4-BE49-F238E27FC236}">
                <a16:creationId xmlns:a16="http://schemas.microsoft.com/office/drawing/2014/main" id="{1D76B432-E77E-1E47-BE30-3F729C8CD911}"/>
              </a:ext>
            </a:extLst>
          </p:cNvPr>
          <p:cNvSpPr>
            <a:spLocks noGrp="1"/>
          </p:cNvSpPr>
          <p:nvPr>
            <p:ph sz="quarter" idx="23" hasCustomPrompt="1"/>
          </p:nvPr>
        </p:nvSpPr>
        <p:spPr>
          <a:xfrm>
            <a:off x="6095998" y="0"/>
            <a:ext cx="6096002" cy="3428999"/>
          </a:xfrm>
          <a:solidFill>
            <a:schemeClr val="tx1">
              <a:lumMod val="10000"/>
              <a:lumOff val="90000"/>
            </a:schemeClr>
          </a:solidFill>
        </p:spPr>
        <p:txBody>
          <a:bodyPr/>
          <a:lstStyle>
            <a:lvl1pPr>
              <a:defRPr sz="1400" b="0" i="0">
                <a:latin typeface="Oracle Sans Light" panose="020B0403020204020204" pitchFamily="34" charset="0"/>
                <a:cs typeface="Oracle Sans Light" panose="020B0403020204020204" pitchFamily="34" charset="0"/>
              </a:defRPr>
            </a:lvl1pPr>
          </a:lstStyle>
          <a:p>
            <a:pPr lvl="0"/>
            <a:r>
              <a:rPr lang="en-GB" dirty="0"/>
              <a:t>Picture/Video here</a:t>
            </a:r>
            <a:endParaRPr lang="en-US" dirty="0"/>
          </a:p>
        </p:txBody>
      </p:sp>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6096000" y="3429000"/>
            <a:ext cx="6096000" cy="3429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userDrawn="1"/>
        </p:nvSpPr>
        <p:spPr>
          <a:xfrm>
            <a:off x="6096000" y="3429000"/>
            <a:ext cx="6096000" cy="3429000"/>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 Placeholder 3">
            <a:extLst>
              <a:ext uri="{FF2B5EF4-FFF2-40B4-BE49-F238E27FC236}">
                <a16:creationId xmlns:a16="http://schemas.microsoft.com/office/drawing/2014/main" id="{B544B384-379B-D246-825E-82D80E47CA83}"/>
              </a:ext>
            </a:extLst>
          </p:cNvPr>
          <p:cNvSpPr>
            <a:spLocks noGrp="1"/>
          </p:cNvSpPr>
          <p:nvPr>
            <p:ph type="body" sz="quarter" idx="20" hasCustomPrompt="1"/>
          </p:nvPr>
        </p:nvSpPr>
        <p:spPr>
          <a:xfrm>
            <a:off x="6781820" y="3870511"/>
            <a:ext cx="4838705" cy="1358116"/>
          </a:xfrm>
        </p:spPr>
        <p:txBody>
          <a:bodyPr/>
          <a:lstStyle>
            <a:lvl1pPr>
              <a:defRPr sz="1800">
                <a:solidFill>
                  <a:schemeClr val="bg2"/>
                </a:solidFill>
                <a:latin typeface="Georgia" panose="02040502050405020303" pitchFamily="18" charset="0"/>
              </a:defRPr>
            </a:lvl1pPr>
          </a:lstStyle>
          <a:p>
            <a:pPr lvl="0"/>
            <a:r>
              <a:rPr lang="en-GB" dirty="0"/>
              <a:t>“Quote goes up here.</a:t>
            </a:r>
            <a:r>
              <a:rPr lang="en-IN" dirty="0"/>
              <a:t> 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a:t>
            </a:r>
            <a:endParaRPr lang="en-US" dirty="0"/>
          </a:p>
        </p:txBody>
      </p:sp>
      <p:sp>
        <p:nvSpPr>
          <p:cNvPr id="18" name="Text Placeholder 3">
            <a:extLst>
              <a:ext uri="{FF2B5EF4-FFF2-40B4-BE49-F238E27FC236}">
                <a16:creationId xmlns:a16="http://schemas.microsoft.com/office/drawing/2014/main" id="{124E7EE1-1F21-A94B-BD4C-80D5579EA0D8}"/>
              </a:ext>
            </a:extLst>
          </p:cNvPr>
          <p:cNvSpPr>
            <a:spLocks noGrp="1"/>
          </p:cNvSpPr>
          <p:nvPr>
            <p:ph type="body" sz="quarter" idx="21" hasCustomPrompt="1"/>
          </p:nvPr>
        </p:nvSpPr>
        <p:spPr>
          <a:xfrm>
            <a:off x="6781820" y="5608955"/>
            <a:ext cx="4838705" cy="269769"/>
          </a:xfrm>
        </p:spPr>
        <p:txBody>
          <a:bodyPr anchor="ctr"/>
          <a:lstStyle>
            <a:lvl1pPr>
              <a:defRPr sz="1200" b="1" i="0">
                <a:solidFill>
                  <a:schemeClr val="bg2"/>
                </a:solidFill>
                <a:latin typeface="Oracle Sans" panose="020B0503020204020204" pitchFamily="34" charset="0"/>
                <a:cs typeface="Oracle Sans" panose="020B0503020204020204" pitchFamily="34" charset="0"/>
              </a:defRPr>
            </a:lvl1pPr>
          </a:lstStyle>
          <a:p>
            <a:pPr lvl="0"/>
            <a:r>
              <a:rPr lang="en-US" dirty="0"/>
              <a:t>Person name</a:t>
            </a:r>
          </a:p>
        </p:txBody>
      </p:sp>
      <p:sp>
        <p:nvSpPr>
          <p:cNvPr id="19" name="Text Placeholder 3">
            <a:extLst>
              <a:ext uri="{FF2B5EF4-FFF2-40B4-BE49-F238E27FC236}">
                <a16:creationId xmlns:a16="http://schemas.microsoft.com/office/drawing/2014/main" id="{EECEA0F4-62BE-D045-9B17-E8A1B43697E5}"/>
              </a:ext>
            </a:extLst>
          </p:cNvPr>
          <p:cNvSpPr>
            <a:spLocks noGrp="1"/>
          </p:cNvSpPr>
          <p:nvPr>
            <p:ph type="body" sz="quarter" idx="22" hasCustomPrompt="1"/>
          </p:nvPr>
        </p:nvSpPr>
        <p:spPr>
          <a:xfrm>
            <a:off x="6781819" y="5938133"/>
            <a:ext cx="4838705" cy="269769"/>
          </a:xfrm>
        </p:spPr>
        <p:txBody>
          <a:bodyPr anchor="ctr"/>
          <a:lstStyle>
            <a:lvl1pPr>
              <a:defRPr sz="1200" b="0" i="0">
                <a:solidFill>
                  <a:schemeClr val="bg2"/>
                </a:solidFill>
                <a:latin typeface="Oracle Sans Light" panose="020B0403020204020204" pitchFamily="34" charset="0"/>
                <a:cs typeface="Oracle Sans Light" panose="020B0403020204020204" pitchFamily="34" charset="0"/>
              </a:defRPr>
            </a:lvl1pPr>
          </a:lstStyle>
          <a:p>
            <a:pPr lvl="0"/>
            <a:r>
              <a:rPr lang="en-US" dirty="0"/>
              <a:t>Company name</a:t>
            </a:r>
          </a:p>
        </p:txBody>
      </p:sp>
      <p:sp>
        <p:nvSpPr>
          <p:cNvPr id="30" name="Date Placeholder 2">
            <a:extLst>
              <a:ext uri="{FF2B5EF4-FFF2-40B4-BE49-F238E27FC236}">
                <a16:creationId xmlns:a16="http://schemas.microsoft.com/office/drawing/2014/main" id="{67BD4534-5E82-594D-B1AB-A133054CA183}"/>
              </a:ext>
            </a:extLst>
          </p:cNvPr>
          <p:cNvSpPr>
            <a:spLocks noGrp="1"/>
          </p:cNvSpPr>
          <p:nvPr>
            <p:ph type="dt" sz="half" idx="10"/>
          </p:nvPr>
        </p:nvSpPr>
        <p:spPr>
          <a:xfrm>
            <a:off x="6873138" y="6425604"/>
            <a:ext cx="2743200" cy="363500"/>
          </a:xfrm>
        </p:spPr>
        <p:txBody>
          <a:bodyPr/>
          <a:lstStyle/>
          <a:p>
            <a:r>
              <a:rPr lang="en-US"/>
              <a:t>[Date]</a:t>
            </a:r>
            <a:endParaRPr lang="en-US" dirty="0"/>
          </a:p>
        </p:txBody>
      </p:sp>
      <p:sp>
        <p:nvSpPr>
          <p:cNvPr id="31" name="Footer Placeholder 4">
            <a:extLst>
              <a:ext uri="{FF2B5EF4-FFF2-40B4-BE49-F238E27FC236}">
                <a16:creationId xmlns:a16="http://schemas.microsoft.com/office/drawing/2014/main" id="{970AF836-EBD7-FC48-8131-6B5102906FFD}"/>
              </a:ext>
            </a:extLst>
          </p:cNvPr>
          <p:cNvSpPr>
            <a:spLocks noGrp="1"/>
          </p:cNvSpPr>
          <p:nvPr>
            <p:ph type="ftr" sz="quarter" idx="11"/>
          </p:nvPr>
        </p:nvSpPr>
        <p:spPr>
          <a:xfrm>
            <a:off x="1127759" y="6423978"/>
            <a:ext cx="5745379" cy="365125"/>
          </a:xfrm>
        </p:spPr>
        <p:txBody>
          <a:bodyPr/>
          <a:lstStyle/>
          <a:p>
            <a:r>
              <a:rPr lang="en-US"/>
              <a:t>Copyright © 2023, Oracle and/or its affiliates  |  Confidential: Internal/Restricted/Highly Restricted</a:t>
            </a:r>
            <a:endParaRPr lang="en-US" dirty="0"/>
          </a:p>
        </p:txBody>
      </p:sp>
      <p:sp>
        <p:nvSpPr>
          <p:cNvPr id="33" name="Slide Number Placeholder 7">
            <a:extLst>
              <a:ext uri="{FF2B5EF4-FFF2-40B4-BE49-F238E27FC236}">
                <a16:creationId xmlns:a16="http://schemas.microsoft.com/office/drawing/2014/main" id="{4C0ED2E8-6351-ED49-B6CF-FA1F67B26896}"/>
              </a:ext>
            </a:extLst>
          </p:cNvPr>
          <p:cNvSpPr>
            <a:spLocks noGrp="1"/>
          </p:cNvSpPr>
          <p:nvPr>
            <p:ph type="sldNum" sz="quarter" idx="39"/>
          </p:nvPr>
        </p:nvSpPr>
        <p:spPr>
          <a:xfrm>
            <a:off x="762000" y="6423660"/>
            <a:ext cx="365760" cy="365760"/>
          </a:xfrm>
        </p:spPr>
        <p:txBody>
          <a:bodyPr/>
          <a:lstStyle/>
          <a:p>
            <a:fld id="{345D60D9-5372-5F40-9443-0F9AE5BDC3C8}" type="slidenum">
              <a:rPr lang="en-US" smtClean="0"/>
              <a:pPr/>
              <a:t>‹#›</a:t>
            </a:fld>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32828089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Photo/Video_Logo_Pillar">
    <p:bg>
      <p:bgPr>
        <a:solidFill>
          <a:schemeClr val="bg2"/>
        </a:solidFill>
        <a:effectLst/>
      </p:bgPr>
    </p:bg>
    <p:spTree>
      <p:nvGrpSpPr>
        <p:cNvPr id="1" name=""/>
        <p:cNvGrpSpPr/>
        <p:nvPr/>
      </p:nvGrpSpPr>
      <p:grpSpPr>
        <a:xfrm>
          <a:off x="0" y="0"/>
          <a:ext cx="0" cy="0"/>
          <a:chOff x="0" y="0"/>
          <a:chExt cx="0" cy="0"/>
        </a:xfrm>
      </p:grpSpPr>
      <p:sp>
        <p:nvSpPr>
          <p:cNvPr id="27" name="Oracle Logo">
            <a:extLst>
              <a:ext uri="{FF2B5EF4-FFF2-40B4-BE49-F238E27FC236}">
                <a16:creationId xmlns:a16="http://schemas.microsoft.com/office/drawing/2014/main" id="{8B95FCB6-EA2D-4F3F-8F28-D506189C4A1F}"/>
              </a:ext>
            </a:extLst>
          </p:cNvPr>
          <p:cNvSpPr/>
          <p:nvPr userDrawn="1"/>
        </p:nvSpPr>
        <p:spPr>
          <a:xfrm>
            <a:off x="761994" y="74677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43" name="Title 1">
            <a:extLst>
              <a:ext uri="{FF2B5EF4-FFF2-40B4-BE49-F238E27FC236}">
                <a16:creationId xmlns:a16="http://schemas.microsoft.com/office/drawing/2014/main" id="{74151B34-23FE-44F5-A716-0730CC7BA85D}"/>
              </a:ext>
            </a:extLst>
          </p:cNvPr>
          <p:cNvSpPr>
            <a:spLocks noGrp="1"/>
          </p:cNvSpPr>
          <p:nvPr>
            <p:ph type="title" hasCustomPrompt="1"/>
          </p:nvPr>
        </p:nvSpPr>
        <p:spPr>
          <a:xfrm>
            <a:off x="768875" y="1262063"/>
            <a:ext cx="4744029" cy="822960"/>
          </a:xfrm>
        </p:spPr>
        <p:txBody>
          <a:bodyPr/>
          <a:lstStyle>
            <a:lvl1pPr>
              <a:defRPr>
                <a:solidFill>
                  <a:schemeClr val="accent6"/>
                </a:solidFill>
              </a:defRPr>
            </a:lvl1pPr>
          </a:lstStyle>
          <a:p>
            <a:r>
              <a:rPr lang="en-US" dirty="0"/>
              <a:t>Click to edit title text styles</a:t>
            </a:r>
          </a:p>
        </p:txBody>
      </p:sp>
      <p:sp>
        <p:nvSpPr>
          <p:cNvPr id="44" name="Text Placeholder 21">
            <a:extLst>
              <a:ext uri="{FF2B5EF4-FFF2-40B4-BE49-F238E27FC236}">
                <a16:creationId xmlns:a16="http://schemas.microsoft.com/office/drawing/2014/main" id="{F253D5CC-04A1-4A8A-904C-1F3D182409E0}"/>
              </a:ext>
            </a:extLst>
          </p:cNvPr>
          <p:cNvSpPr>
            <a:spLocks noGrp="1"/>
          </p:cNvSpPr>
          <p:nvPr>
            <p:ph type="body" sz="quarter" idx="33" hasCustomPrompt="1"/>
          </p:nvPr>
        </p:nvSpPr>
        <p:spPr>
          <a:xfrm>
            <a:off x="768875" y="2201983"/>
            <a:ext cx="4762530" cy="720907"/>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5" name="Text Placeholder 21">
            <a:extLst>
              <a:ext uri="{FF2B5EF4-FFF2-40B4-BE49-F238E27FC236}">
                <a16:creationId xmlns:a16="http://schemas.microsoft.com/office/drawing/2014/main" id="{76C1365C-F7AC-4152-BC8A-22B9B745E9A7}"/>
              </a:ext>
            </a:extLst>
          </p:cNvPr>
          <p:cNvSpPr>
            <a:spLocks noGrp="1"/>
          </p:cNvSpPr>
          <p:nvPr>
            <p:ph type="body" sz="quarter" idx="32" hasCustomPrompt="1"/>
          </p:nvPr>
        </p:nvSpPr>
        <p:spPr>
          <a:xfrm>
            <a:off x="768875" y="3154820"/>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6" name="Text Placeholder 21">
            <a:extLst>
              <a:ext uri="{FF2B5EF4-FFF2-40B4-BE49-F238E27FC236}">
                <a16:creationId xmlns:a16="http://schemas.microsoft.com/office/drawing/2014/main" id="{FE16FE56-4093-4A68-96E0-8FC9B4BCFB3B}"/>
              </a:ext>
            </a:extLst>
          </p:cNvPr>
          <p:cNvSpPr>
            <a:spLocks noGrp="1"/>
          </p:cNvSpPr>
          <p:nvPr>
            <p:ph type="body" sz="quarter" idx="31" hasCustomPrompt="1"/>
          </p:nvPr>
        </p:nvSpPr>
        <p:spPr>
          <a:xfrm>
            <a:off x="768875" y="339675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7" name="Text Placeholder 21">
            <a:extLst>
              <a:ext uri="{FF2B5EF4-FFF2-40B4-BE49-F238E27FC236}">
                <a16:creationId xmlns:a16="http://schemas.microsoft.com/office/drawing/2014/main" id="{A0E0FC69-7325-4C9E-9FDB-1F46B471B73E}"/>
              </a:ext>
            </a:extLst>
          </p:cNvPr>
          <p:cNvSpPr>
            <a:spLocks noGrp="1"/>
          </p:cNvSpPr>
          <p:nvPr>
            <p:ph type="body" sz="quarter" idx="34" hasCustomPrompt="1"/>
          </p:nvPr>
        </p:nvSpPr>
        <p:spPr>
          <a:xfrm>
            <a:off x="768875" y="4265999"/>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9" name="Text Placeholder 21">
            <a:extLst>
              <a:ext uri="{FF2B5EF4-FFF2-40B4-BE49-F238E27FC236}">
                <a16:creationId xmlns:a16="http://schemas.microsoft.com/office/drawing/2014/main" id="{9C614183-38E4-4C8A-B188-942F1EADF22D}"/>
              </a:ext>
            </a:extLst>
          </p:cNvPr>
          <p:cNvSpPr>
            <a:spLocks noGrp="1"/>
          </p:cNvSpPr>
          <p:nvPr>
            <p:ph type="body" sz="quarter" idx="35" hasCustomPrompt="1"/>
          </p:nvPr>
        </p:nvSpPr>
        <p:spPr>
          <a:xfrm>
            <a:off x="768875" y="4505719"/>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50" name="Text Placeholder 21">
            <a:extLst>
              <a:ext uri="{FF2B5EF4-FFF2-40B4-BE49-F238E27FC236}">
                <a16:creationId xmlns:a16="http://schemas.microsoft.com/office/drawing/2014/main" id="{9D56DADD-354E-40F9-9083-0EA39E18540C}"/>
              </a:ext>
            </a:extLst>
          </p:cNvPr>
          <p:cNvSpPr>
            <a:spLocks noGrp="1"/>
          </p:cNvSpPr>
          <p:nvPr>
            <p:ph type="body" sz="quarter" idx="36" hasCustomPrompt="1"/>
          </p:nvPr>
        </p:nvSpPr>
        <p:spPr>
          <a:xfrm>
            <a:off x="768875" y="5320942"/>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51" name="Text Placeholder 21">
            <a:extLst>
              <a:ext uri="{FF2B5EF4-FFF2-40B4-BE49-F238E27FC236}">
                <a16:creationId xmlns:a16="http://schemas.microsoft.com/office/drawing/2014/main" id="{4D365422-228D-4AF8-B590-2677A7563203}"/>
              </a:ext>
            </a:extLst>
          </p:cNvPr>
          <p:cNvSpPr>
            <a:spLocks noGrp="1"/>
          </p:cNvSpPr>
          <p:nvPr>
            <p:ph type="body" sz="quarter" idx="37" hasCustomPrompt="1"/>
          </p:nvPr>
        </p:nvSpPr>
        <p:spPr>
          <a:xfrm>
            <a:off x="768875" y="556066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10" name="Content Placeholder 9">
            <a:extLst>
              <a:ext uri="{FF2B5EF4-FFF2-40B4-BE49-F238E27FC236}">
                <a16:creationId xmlns:a16="http://schemas.microsoft.com/office/drawing/2014/main" id="{1D76B432-E77E-1E47-BE30-3F729C8CD911}"/>
              </a:ext>
            </a:extLst>
          </p:cNvPr>
          <p:cNvSpPr>
            <a:spLocks noGrp="1"/>
          </p:cNvSpPr>
          <p:nvPr>
            <p:ph sz="quarter" idx="23" hasCustomPrompt="1"/>
          </p:nvPr>
        </p:nvSpPr>
        <p:spPr>
          <a:xfrm>
            <a:off x="6095998" y="0"/>
            <a:ext cx="6096002" cy="3428999"/>
          </a:xfrm>
          <a:solidFill>
            <a:schemeClr val="tx1">
              <a:lumMod val="10000"/>
              <a:lumOff val="90000"/>
            </a:schemeClr>
          </a:solidFill>
        </p:spPr>
        <p:txBody>
          <a:bodyPr/>
          <a:lstStyle>
            <a:lvl1pPr>
              <a:defRPr sz="1400" b="0" i="0">
                <a:latin typeface="Oracle Sans Light" panose="020B0403020204020204" pitchFamily="34" charset="0"/>
                <a:cs typeface="Oracle Sans Light" panose="020B0403020204020204" pitchFamily="34" charset="0"/>
              </a:defRPr>
            </a:lvl1pPr>
          </a:lstStyle>
          <a:p>
            <a:pPr lvl="0"/>
            <a:r>
              <a:rPr lang="en-GB" dirty="0"/>
              <a:t>Picture/Video here</a:t>
            </a:r>
            <a:endParaRPr lang="en-US" dirty="0"/>
          </a:p>
        </p:txBody>
      </p:sp>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6096000" y="3429000"/>
            <a:ext cx="6096000" cy="3429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userDrawn="1"/>
        </p:nvSpPr>
        <p:spPr>
          <a:xfrm>
            <a:off x="6096000" y="3429000"/>
            <a:ext cx="6096000" cy="3429000"/>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 Placeholder 3">
            <a:extLst>
              <a:ext uri="{FF2B5EF4-FFF2-40B4-BE49-F238E27FC236}">
                <a16:creationId xmlns:a16="http://schemas.microsoft.com/office/drawing/2014/main" id="{B544B384-379B-D246-825E-82D80E47CA83}"/>
              </a:ext>
            </a:extLst>
          </p:cNvPr>
          <p:cNvSpPr>
            <a:spLocks noGrp="1"/>
          </p:cNvSpPr>
          <p:nvPr>
            <p:ph type="body" sz="quarter" idx="20" hasCustomPrompt="1"/>
          </p:nvPr>
        </p:nvSpPr>
        <p:spPr>
          <a:xfrm>
            <a:off x="6781820" y="3870511"/>
            <a:ext cx="4838705" cy="1358116"/>
          </a:xfrm>
        </p:spPr>
        <p:txBody>
          <a:bodyPr/>
          <a:lstStyle>
            <a:lvl1pPr>
              <a:defRPr sz="1800">
                <a:solidFill>
                  <a:schemeClr val="bg2"/>
                </a:solidFill>
                <a:latin typeface="Georgia" panose="02040502050405020303" pitchFamily="18" charset="0"/>
              </a:defRPr>
            </a:lvl1pPr>
          </a:lstStyle>
          <a:p>
            <a:pPr lvl="0"/>
            <a:r>
              <a:rPr lang="en-GB" dirty="0"/>
              <a:t>“Quote goes up here.</a:t>
            </a:r>
            <a:r>
              <a:rPr lang="en-IN" dirty="0"/>
              <a:t> 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a:t>
            </a:r>
            <a:endParaRPr lang="en-US" dirty="0"/>
          </a:p>
        </p:txBody>
      </p:sp>
      <p:sp>
        <p:nvSpPr>
          <p:cNvPr id="18" name="Text Placeholder 3">
            <a:extLst>
              <a:ext uri="{FF2B5EF4-FFF2-40B4-BE49-F238E27FC236}">
                <a16:creationId xmlns:a16="http://schemas.microsoft.com/office/drawing/2014/main" id="{124E7EE1-1F21-A94B-BD4C-80D5579EA0D8}"/>
              </a:ext>
            </a:extLst>
          </p:cNvPr>
          <p:cNvSpPr>
            <a:spLocks noGrp="1"/>
          </p:cNvSpPr>
          <p:nvPr>
            <p:ph type="body" sz="quarter" idx="21" hasCustomPrompt="1"/>
          </p:nvPr>
        </p:nvSpPr>
        <p:spPr>
          <a:xfrm>
            <a:off x="6781820" y="5608955"/>
            <a:ext cx="4838705" cy="269769"/>
          </a:xfrm>
        </p:spPr>
        <p:txBody>
          <a:bodyPr anchor="ctr"/>
          <a:lstStyle>
            <a:lvl1pPr>
              <a:defRPr sz="1200" b="1" i="0">
                <a:solidFill>
                  <a:schemeClr val="bg2"/>
                </a:solidFill>
                <a:latin typeface="Oracle Sans" panose="020B0503020204020204" pitchFamily="34" charset="0"/>
                <a:cs typeface="Oracle Sans" panose="020B0503020204020204" pitchFamily="34" charset="0"/>
              </a:defRPr>
            </a:lvl1pPr>
          </a:lstStyle>
          <a:p>
            <a:pPr lvl="0"/>
            <a:r>
              <a:rPr lang="en-US" dirty="0"/>
              <a:t>Person name</a:t>
            </a:r>
          </a:p>
        </p:txBody>
      </p:sp>
      <p:sp>
        <p:nvSpPr>
          <p:cNvPr id="19" name="Text Placeholder 3">
            <a:extLst>
              <a:ext uri="{FF2B5EF4-FFF2-40B4-BE49-F238E27FC236}">
                <a16:creationId xmlns:a16="http://schemas.microsoft.com/office/drawing/2014/main" id="{EECEA0F4-62BE-D045-9B17-E8A1B43697E5}"/>
              </a:ext>
            </a:extLst>
          </p:cNvPr>
          <p:cNvSpPr>
            <a:spLocks noGrp="1"/>
          </p:cNvSpPr>
          <p:nvPr>
            <p:ph type="body" sz="quarter" idx="22" hasCustomPrompt="1"/>
          </p:nvPr>
        </p:nvSpPr>
        <p:spPr>
          <a:xfrm>
            <a:off x="6781819" y="5938133"/>
            <a:ext cx="4838705" cy="269769"/>
          </a:xfrm>
        </p:spPr>
        <p:txBody>
          <a:bodyPr anchor="ctr"/>
          <a:lstStyle>
            <a:lvl1pPr>
              <a:defRPr sz="1200" b="0" i="0">
                <a:solidFill>
                  <a:schemeClr val="bg2"/>
                </a:solidFill>
                <a:latin typeface="Oracle Sans Light" panose="020B0403020204020204" pitchFamily="34" charset="0"/>
                <a:cs typeface="Oracle Sans Light" panose="020B0403020204020204" pitchFamily="34" charset="0"/>
              </a:defRPr>
            </a:lvl1pPr>
          </a:lstStyle>
          <a:p>
            <a:pPr lvl="0"/>
            <a:r>
              <a:rPr lang="en-US" dirty="0"/>
              <a:t>Company name</a:t>
            </a:r>
          </a:p>
        </p:txBody>
      </p:sp>
      <p:sp>
        <p:nvSpPr>
          <p:cNvPr id="30" name="Date Placeholder 2">
            <a:extLst>
              <a:ext uri="{FF2B5EF4-FFF2-40B4-BE49-F238E27FC236}">
                <a16:creationId xmlns:a16="http://schemas.microsoft.com/office/drawing/2014/main" id="{67BD4534-5E82-594D-B1AB-A133054CA183}"/>
              </a:ext>
            </a:extLst>
          </p:cNvPr>
          <p:cNvSpPr>
            <a:spLocks noGrp="1"/>
          </p:cNvSpPr>
          <p:nvPr>
            <p:ph type="dt" sz="half" idx="10"/>
          </p:nvPr>
        </p:nvSpPr>
        <p:spPr>
          <a:xfrm>
            <a:off x="6873138" y="6425604"/>
            <a:ext cx="2743200" cy="363500"/>
          </a:xfrm>
        </p:spPr>
        <p:txBody>
          <a:bodyPr/>
          <a:lstStyle/>
          <a:p>
            <a:r>
              <a:rPr lang="en-US"/>
              <a:t>[Date]</a:t>
            </a:r>
            <a:endParaRPr lang="en-US" dirty="0"/>
          </a:p>
        </p:txBody>
      </p:sp>
      <p:sp>
        <p:nvSpPr>
          <p:cNvPr id="31" name="Footer Placeholder 4">
            <a:extLst>
              <a:ext uri="{FF2B5EF4-FFF2-40B4-BE49-F238E27FC236}">
                <a16:creationId xmlns:a16="http://schemas.microsoft.com/office/drawing/2014/main" id="{970AF836-EBD7-FC48-8131-6B5102906FFD}"/>
              </a:ext>
            </a:extLst>
          </p:cNvPr>
          <p:cNvSpPr>
            <a:spLocks noGrp="1"/>
          </p:cNvSpPr>
          <p:nvPr>
            <p:ph type="ftr" sz="quarter" idx="11"/>
          </p:nvPr>
        </p:nvSpPr>
        <p:spPr>
          <a:xfrm>
            <a:off x="1127759" y="6423978"/>
            <a:ext cx="5745379" cy="365125"/>
          </a:xfrm>
        </p:spPr>
        <p:txBody>
          <a:bodyPr/>
          <a:lstStyle/>
          <a:p>
            <a:r>
              <a:rPr lang="en-US"/>
              <a:t>Copyright © 2023, Oracle and/or its affiliates  |  Confidential: Internal/Restricted/Highly Restricted</a:t>
            </a:r>
            <a:endParaRPr lang="en-US" dirty="0"/>
          </a:p>
        </p:txBody>
      </p:sp>
      <p:sp>
        <p:nvSpPr>
          <p:cNvPr id="33" name="Slide Number Placeholder 7">
            <a:extLst>
              <a:ext uri="{FF2B5EF4-FFF2-40B4-BE49-F238E27FC236}">
                <a16:creationId xmlns:a16="http://schemas.microsoft.com/office/drawing/2014/main" id="{4C0ED2E8-6351-ED49-B6CF-FA1F67B26896}"/>
              </a:ext>
            </a:extLst>
          </p:cNvPr>
          <p:cNvSpPr>
            <a:spLocks noGrp="1"/>
          </p:cNvSpPr>
          <p:nvPr>
            <p:ph type="sldNum" sz="quarter" idx="39"/>
          </p:nvPr>
        </p:nvSpPr>
        <p:spPr>
          <a:xfrm>
            <a:off x="762000" y="6423660"/>
            <a:ext cx="365760" cy="365760"/>
          </a:xfrm>
        </p:spPr>
        <p:txBody>
          <a:bodyPr/>
          <a:lstStyle/>
          <a:p>
            <a:fld id="{345D60D9-5372-5F40-9443-0F9AE5BDC3C8}" type="slidenum">
              <a:rPr lang="en-US" smtClean="0"/>
              <a:pPr/>
              <a:t>‹#›</a:t>
            </a:fld>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1903729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Light - Blank">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5A1016F-E7B7-449C-AD9E-CEF18DDA3824}"/>
              </a:ext>
            </a:extLst>
          </p:cNvPr>
          <p:cNvSpPr>
            <a:spLocks noGrp="1"/>
          </p:cNvSpPr>
          <p:nvPr>
            <p:ph type="dt" sz="half" idx="10"/>
          </p:nvPr>
        </p:nvSpPr>
        <p:spPr/>
        <p:txBody>
          <a:bodyPr/>
          <a:lstStyle/>
          <a:p>
            <a:r>
              <a:rPr lang="en-US"/>
              <a:t>[Date]</a:t>
            </a:r>
            <a:endParaRPr lang="en-US" dirty="0"/>
          </a:p>
        </p:txBody>
      </p:sp>
      <p:sp>
        <p:nvSpPr>
          <p:cNvPr id="4" name="Footer Placeholder 3">
            <a:extLst>
              <a:ext uri="{FF2B5EF4-FFF2-40B4-BE49-F238E27FC236}">
                <a16:creationId xmlns:a16="http://schemas.microsoft.com/office/drawing/2014/main" id="{99BDEF22-022B-4EA4-BEDA-A1AF512DE7C8}"/>
              </a:ext>
            </a:extLst>
          </p:cNvPr>
          <p:cNvSpPr>
            <a:spLocks noGrp="1"/>
          </p:cNvSpPr>
          <p:nvPr>
            <p:ph type="ftr" sz="quarter" idx="11"/>
          </p:nvPr>
        </p:nvSpPr>
        <p:spPr>
          <a:xfrm>
            <a:off x="1127759" y="6423978"/>
            <a:ext cx="5745379" cy="365125"/>
          </a:xfrm>
          <a:prstGeom prst="rect">
            <a:avLst/>
          </a:prstGeom>
        </p:spPr>
        <p:txBody>
          <a:bodyPr/>
          <a:lstStyle/>
          <a:p>
            <a:r>
              <a:rPr lang="en-US"/>
              <a:t>Copyright © 2025, Oracle and/or its affiliates</a:t>
            </a:r>
            <a:endParaRPr lang="en-US" dirty="0"/>
          </a:p>
        </p:txBody>
      </p:sp>
      <p:sp>
        <p:nvSpPr>
          <p:cNvPr id="5" name="Slide Number Placeholder 4">
            <a:extLst>
              <a:ext uri="{FF2B5EF4-FFF2-40B4-BE49-F238E27FC236}">
                <a16:creationId xmlns:a16="http://schemas.microsoft.com/office/drawing/2014/main" id="{5B810E76-54B3-46E9-8B47-88272FCF9D2F}"/>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41271900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Photo/Video_2Partners_Sand_Pillar">
    <p:bg>
      <p:bgPr>
        <a:solidFill>
          <a:schemeClr val="bg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6096000" y="3429000"/>
            <a:ext cx="6096000" cy="3429000"/>
          </a:xfrm>
          <a:prstGeom prst="rect">
            <a:avLst/>
          </a:prstGeom>
          <a:solidFill>
            <a:srgbClr val="F1EF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userDrawn="1"/>
        </p:nvSpPr>
        <p:spPr>
          <a:xfrm>
            <a:off x="6096000" y="3429000"/>
            <a:ext cx="6096000" cy="3429000"/>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racle Logo">
            <a:extLst>
              <a:ext uri="{FF2B5EF4-FFF2-40B4-BE49-F238E27FC236}">
                <a16:creationId xmlns:a16="http://schemas.microsoft.com/office/drawing/2014/main" id="{8B95FCB6-EA2D-4F3F-8F28-D506189C4A1F}"/>
              </a:ext>
            </a:extLst>
          </p:cNvPr>
          <p:cNvSpPr/>
          <p:nvPr userDrawn="1"/>
        </p:nvSpPr>
        <p:spPr>
          <a:xfrm>
            <a:off x="761994" y="74677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28" name="Plus Sign">
            <a:extLst>
              <a:ext uri="{FF2B5EF4-FFF2-40B4-BE49-F238E27FC236}">
                <a16:creationId xmlns:a16="http://schemas.microsoft.com/office/drawing/2014/main" id="{D0F62D4C-44E1-47F5-9FC4-DDEBDB575039}"/>
              </a:ext>
            </a:extLst>
          </p:cNvPr>
          <p:cNvSpPr txBox="1"/>
          <p:nvPr userDrawn="1"/>
        </p:nvSpPr>
        <p:spPr>
          <a:xfrm>
            <a:off x="1983598" y="60450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29" name="Content Placeholder 7">
            <a:extLst>
              <a:ext uri="{FF2B5EF4-FFF2-40B4-BE49-F238E27FC236}">
                <a16:creationId xmlns:a16="http://schemas.microsoft.com/office/drawing/2014/main" id="{167FC9A2-EA1C-47AA-8CD1-519F2B2BA1D5}"/>
              </a:ext>
            </a:extLst>
          </p:cNvPr>
          <p:cNvSpPr>
            <a:spLocks noGrp="1"/>
          </p:cNvSpPr>
          <p:nvPr>
            <p:ph sz="quarter" idx="28" hasCustomPrompt="1"/>
          </p:nvPr>
        </p:nvSpPr>
        <p:spPr>
          <a:xfrm>
            <a:off x="2451100" y="56197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40" name="Plus Sign">
            <a:extLst>
              <a:ext uri="{FF2B5EF4-FFF2-40B4-BE49-F238E27FC236}">
                <a16:creationId xmlns:a16="http://schemas.microsoft.com/office/drawing/2014/main" id="{4A3C5A4D-9FD0-42EA-82BB-1220EF3F6489}"/>
              </a:ext>
              <a:ext uri="{C183D7F6-B498-43B3-948B-1728B52AA6E4}">
                <adec:decorative xmlns:adec="http://schemas.microsoft.com/office/drawing/2017/decorative" val="1"/>
              </a:ext>
            </a:extLst>
          </p:cNvPr>
          <p:cNvSpPr txBox="1"/>
          <p:nvPr userDrawn="1"/>
        </p:nvSpPr>
        <p:spPr>
          <a:xfrm>
            <a:off x="3808218" y="60450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42" name="Content Placeholder 7">
            <a:extLst>
              <a:ext uri="{FF2B5EF4-FFF2-40B4-BE49-F238E27FC236}">
                <a16:creationId xmlns:a16="http://schemas.microsoft.com/office/drawing/2014/main" id="{F40E78F7-A131-4EC5-B185-13DC09C5FF9A}"/>
              </a:ext>
            </a:extLst>
          </p:cNvPr>
          <p:cNvSpPr>
            <a:spLocks noGrp="1"/>
          </p:cNvSpPr>
          <p:nvPr>
            <p:ph sz="quarter" idx="29" hasCustomPrompt="1"/>
          </p:nvPr>
        </p:nvSpPr>
        <p:spPr>
          <a:xfrm>
            <a:off x="4270375" y="56197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43" name="Title 1">
            <a:extLst>
              <a:ext uri="{FF2B5EF4-FFF2-40B4-BE49-F238E27FC236}">
                <a16:creationId xmlns:a16="http://schemas.microsoft.com/office/drawing/2014/main" id="{74151B34-23FE-44F5-A716-0730CC7BA85D}"/>
              </a:ext>
            </a:extLst>
          </p:cNvPr>
          <p:cNvSpPr>
            <a:spLocks noGrp="1"/>
          </p:cNvSpPr>
          <p:nvPr>
            <p:ph type="title" hasCustomPrompt="1"/>
          </p:nvPr>
        </p:nvSpPr>
        <p:spPr>
          <a:xfrm>
            <a:off x="768875" y="1262063"/>
            <a:ext cx="4744029" cy="822960"/>
          </a:xfrm>
        </p:spPr>
        <p:txBody>
          <a:bodyPr/>
          <a:lstStyle>
            <a:lvl1pPr>
              <a:defRPr>
                <a:solidFill>
                  <a:schemeClr val="accent6"/>
                </a:solidFill>
              </a:defRPr>
            </a:lvl1pPr>
          </a:lstStyle>
          <a:p>
            <a:r>
              <a:rPr lang="en-US" dirty="0"/>
              <a:t>Click to edit title text styles</a:t>
            </a:r>
          </a:p>
        </p:txBody>
      </p:sp>
      <p:sp>
        <p:nvSpPr>
          <p:cNvPr id="44" name="Text Placeholder 21">
            <a:extLst>
              <a:ext uri="{FF2B5EF4-FFF2-40B4-BE49-F238E27FC236}">
                <a16:creationId xmlns:a16="http://schemas.microsoft.com/office/drawing/2014/main" id="{F253D5CC-04A1-4A8A-904C-1F3D182409E0}"/>
              </a:ext>
            </a:extLst>
          </p:cNvPr>
          <p:cNvSpPr>
            <a:spLocks noGrp="1"/>
          </p:cNvSpPr>
          <p:nvPr>
            <p:ph type="body" sz="quarter" idx="33" hasCustomPrompt="1"/>
          </p:nvPr>
        </p:nvSpPr>
        <p:spPr>
          <a:xfrm>
            <a:off x="768875" y="2201983"/>
            <a:ext cx="4762530" cy="720907"/>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5" name="Text Placeholder 21">
            <a:extLst>
              <a:ext uri="{FF2B5EF4-FFF2-40B4-BE49-F238E27FC236}">
                <a16:creationId xmlns:a16="http://schemas.microsoft.com/office/drawing/2014/main" id="{76C1365C-F7AC-4152-BC8A-22B9B745E9A7}"/>
              </a:ext>
            </a:extLst>
          </p:cNvPr>
          <p:cNvSpPr>
            <a:spLocks noGrp="1"/>
          </p:cNvSpPr>
          <p:nvPr>
            <p:ph type="body" sz="quarter" idx="32" hasCustomPrompt="1"/>
          </p:nvPr>
        </p:nvSpPr>
        <p:spPr>
          <a:xfrm>
            <a:off x="768875" y="3154820"/>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6" name="Text Placeholder 21">
            <a:extLst>
              <a:ext uri="{FF2B5EF4-FFF2-40B4-BE49-F238E27FC236}">
                <a16:creationId xmlns:a16="http://schemas.microsoft.com/office/drawing/2014/main" id="{FE16FE56-4093-4A68-96E0-8FC9B4BCFB3B}"/>
              </a:ext>
            </a:extLst>
          </p:cNvPr>
          <p:cNvSpPr>
            <a:spLocks noGrp="1"/>
          </p:cNvSpPr>
          <p:nvPr>
            <p:ph type="body" sz="quarter" idx="31" hasCustomPrompt="1"/>
          </p:nvPr>
        </p:nvSpPr>
        <p:spPr>
          <a:xfrm>
            <a:off x="768875" y="339675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7" name="Text Placeholder 21">
            <a:extLst>
              <a:ext uri="{FF2B5EF4-FFF2-40B4-BE49-F238E27FC236}">
                <a16:creationId xmlns:a16="http://schemas.microsoft.com/office/drawing/2014/main" id="{A0E0FC69-7325-4C9E-9FDB-1F46B471B73E}"/>
              </a:ext>
            </a:extLst>
          </p:cNvPr>
          <p:cNvSpPr>
            <a:spLocks noGrp="1"/>
          </p:cNvSpPr>
          <p:nvPr>
            <p:ph type="body" sz="quarter" idx="34" hasCustomPrompt="1"/>
          </p:nvPr>
        </p:nvSpPr>
        <p:spPr>
          <a:xfrm>
            <a:off x="768875" y="4265999"/>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9" name="Text Placeholder 21">
            <a:extLst>
              <a:ext uri="{FF2B5EF4-FFF2-40B4-BE49-F238E27FC236}">
                <a16:creationId xmlns:a16="http://schemas.microsoft.com/office/drawing/2014/main" id="{9C614183-38E4-4C8A-B188-942F1EADF22D}"/>
              </a:ext>
            </a:extLst>
          </p:cNvPr>
          <p:cNvSpPr>
            <a:spLocks noGrp="1"/>
          </p:cNvSpPr>
          <p:nvPr>
            <p:ph type="body" sz="quarter" idx="35" hasCustomPrompt="1"/>
          </p:nvPr>
        </p:nvSpPr>
        <p:spPr>
          <a:xfrm>
            <a:off x="768875" y="4505719"/>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50" name="Text Placeholder 21">
            <a:extLst>
              <a:ext uri="{FF2B5EF4-FFF2-40B4-BE49-F238E27FC236}">
                <a16:creationId xmlns:a16="http://schemas.microsoft.com/office/drawing/2014/main" id="{9D56DADD-354E-40F9-9083-0EA39E18540C}"/>
              </a:ext>
            </a:extLst>
          </p:cNvPr>
          <p:cNvSpPr>
            <a:spLocks noGrp="1"/>
          </p:cNvSpPr>
          <p:nvPr>
            <p:ph type="body" sz="quarter" idx="36" hasCustomPrompt="1"/>
          </p:nvPr>
        </p:nvSpPr>
        <p:spPr>
          <a:xfrm>
            <a:off x="768875" y="5320942"/>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51" name="Text Placeholder 21">
            <a:extLst>
              <a:ext uri="{FF2B5EF4-FFF2-40B4-BE49-F238E27FC236}">
                <a16:creationId xmlns:a16="http://schemas.microsoft.com/office/drawing/2014/main" id="{4D365422-228D-4AF8-B590-2677A7563203}"/>
              </a:ext>
            </a:extLst>
          </p:cNvPr>
          <p:cNvSpPr>
            <a:spLocks noGrp="1"/>
          </p:cNvSpPr>
          <p:nvPr>
            <p:ph type="body" sz="quarter" idx="37" hasCustomPrompt="1"/>
          </p:nvPr>
        </p:nvSpPr>
        <p:spPr>
          <a:xfrm>
            <a:off x="768875" y="556066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10" name="Content Placeholder 9">
            <a:extLst>
              <a:ext uri="{FF2B5EF4-FFF2-40B4-BE49-F238E27FC236}">
                <a16:creationId xmlns:a16="http://schemas.microsoft.com/office/drawing/2014/main" id="{1D76B432-E77E-1E47-BE30-3F729C8CD911}"/>
              </a:ext>
            </a:extLst>
          </p:cNvPr>
          <p:cNvSpPr>
            <a:spLocks noGrp="1"/>
          </p:cNvSpPr>
          <p:nvPr>
            <p:ph sz="quarter" idx="23" hasCustomPrompt="1"/>
          </p:nvPr>
        </p:nvSpPr>
        <p:spPr>
          <a:xfrm>
            <a:off x="6095998" y="0"/>
            <a:ext cx="6096002" cy="3428999"/>
          </a:xfrm>
          <a:solidFill>
            <a:schemeClr val="tx1">
              <a:lumMod val="10000"/>
              <a:lumOff val="90000"/>
            </a:schemeClr>
          </a:solidFill>
        </p:spPr>
        <p:txBody>
          <a:bodyPr/>
          <a:lstStyle>
            <a:lvl1pPr>
              <a:defRPr sz="1400" b="0" i="0">
                <a:latin typeface="Oracle Sans Light" panose="020B0403020204020204" pitchFamily="34" charset="0"/>
                <a:cs typeface="Oracle Sans Light" panose="020B0403020204020204" pitchFamily="34" charset="0"/>
              </a:defRPr>
            </a:lvl1pPr>
          </a:lstStyle>
          <a:p>
            <a:pPr lvl="0"/>
            <a:r>
              <a:rPr lang="en-GB" dirty="0"/>
              <a:t>Picture/Video here</a:t>
            </a:r>
            <a:endParaRPr lang="en-US" dirty="0"/>
          </a:p>
        </p:txBody>
      </p:sp>
      <p:sp>
        <p:nvSpPr>
          <p:cNvPr id="23" name="Text Placeholder 3">
            <a:extLst>
              <a:ext uri="{FF2B5EF4-FFF2-40B4-BE49-F238E27FC236}">
                <a16:creationId xmlns:a16="http://schemas.microsoft.com/office/drawing/2014/main" id="{B544B384-379B-D246-825E-82D80E47CA83}"/>
              </a:ext>
            </a:extLst>
          </p:cNvPr>
          <p:cNvSpPr>
            <a:spLocks noGrp="1"/>
          </p:cNvSpPr>
          <p:nvPr>
            <p:ph type="body" sz="quarter" idx="20" hasCustomPrompt="1"/>
          </p:nvPr>
        </p:nvSpPr>
        <p:spPr>
          <a:xfrm>
            <a:off x="6781820" y="3870511"/>
            <a:ext cx="4838705" cy="1358116"/>
          </a:xfrm>
        </p:spPr>
        <p:txBody>
          <a:bodyPr/>
          <a:lstStyle>
            <a:lvl1pPr>
              <a:defRPr sz="1800">
                <a:solidFill>
                  <a:schemeClr val="tx1"/>
                </a:solidFill>
                <a:latin typeface="Georgia" panose="02040502050405020303" pitchFamily="18" charset="0"/>
              </a:defRPr>
            </a:lvl1pPr>
          </a:lstStyle>
          <a:p>
            <a:pPr lvl="0"/>
            <a:r>
              <a:rPr lang="en-GB" dirty="0"/>
              <a:t>“Quote goes up here.</a:t>
            </a:r>
            <a:r>
              <a:rPr lang="en-IN" dirty="0"/>
              <a:t> 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a:t>
            </a:r>
            <a:endParaRPr lang="en-US" dirty="0"/>
          </a:p>
        </p:txBody>
      </p:sp>
      <p:sp>
        <p:nvSpPr>
          <p:cNvPr id="18" name="Text Placeholder 3">
            <a:extLst>
              <a:ext uri="{FF2B5EF4-FFF2-40B4-BE49-F238E27FC236}">
                <a16:creationId xmlns:a16="http://schemas.microsoft.com/office/drawing/2014/main" id="{124E7EE1-1F21-A94B-BD4C-80D5579EA0D8}"/>
              </a:ext>
            </a:extLst>
          </p:cNvPr>
          <p:cNvSpPr>
            <a:spLocks noGrp="1"/>
          </p:cNvSpPr>
          <p:nvPr>
            <p:ph type="body" sz="quarter" idx="21" hasCustomPrompt="1"/>
          </p:nvPr>
        </p:nvSpPr>
        <p:spPr>
          <a:xfrm>
            <a:off x="6781820" y="5608955"/>
            <a:ext cx="4838705" cy="269769"/>
          </a:xfrm>
        </p:spPr>
        <p:txBody>
          <a:bodyPr anchor="ctr"/>
          <a:lstStyle>
            <a:lvl1pPr>
              <a:defRPr sz="1200" b="1" i="0">
                <a:solidFill>
                  <a:schemeClr val="tx1"/>
                </a:solidFill>
                <a:latin typeface="Oracle Sans" panose="020B0503020204020204" pitchFamily="34" charset="0"/>
                <a:cs typeface="Oracle Sans" panose="020B0503020204020204" pitchFamily="34" charset="0"/>
              </a:defRPr>
            </a:lvl1pPr>
          </a:lstStyle>
          <a:p>
            <a:pPr lvl="0"/>
            <a:r>
              <a:rPr lang="en-US" dirty="0"/>
              <a:t>Person name</a:t>
            </a:r>
          </a:p>
        </p:txBody>
      </p:sp>
      <p:sp>
        <p:nvSpPr>
          <p:cNvPr id="19" name="Text Placeholder 3">
            <a:extLst>
              <a:ext uri="{FF2B5EF4-FFF2-40B4-BE49-F238E27FC236}">
                <a16:creationId xmlns:a16="http://schemas.microsoft.com/office/drawing/2014/main" id="{EECEA0F4-62BE-D045-9B17-E8A1B43697E5}"/>
              </a:ext>
            </a:extLst>
          </p:cNvPr>
          <p:cNvSpPr>
            <a:spLocks noGrp="1"/>
          </p:cNvSpPr>
          <p:nvPr>
            <p:ph type="body" sz="quarter" idx="22" hasCustomPrompt="1"/>
          </p:nvPr>
        </p:nvSpPr>
        <p:spPr>
          <a:xfrm>
            <a:off x="6781819" y="5938133"/>
            <a:ext cx="4838705" cy="269769"/>
          </a:xfrm>
        </p:spPr>
        <p:txBody>
          <a:bodyPr anchor="ctr"/>
          <a:lstStyle>
            <a:lvl1pPr>
              <a:defRPr sz="1200" b="0" i="0">
                <a:solidFill>
                  <a:schemeClr val="tx1"/>
                </a:solidFill>
                <a:latin typeface="Oracle Sans Light" panose="020B0403020204020204" pitchFamily="34" charset="0"/>
                <a:cs typeface="Oracle Sans Light" panose="020B0403020204020204" pitchFamily="34" charset="0"/>
              </a:defRPr>
            </a:lvl1pPr>
          </a:lstStyle>
          <a:p>
            <a:pPr lvl="0"/>
            <a:r>
              <a:rPr lang="en-US" dirty="0"/>
              <a:t>Company name</a:t>
            </a:r>
          </a:p>
        </p:txBody>
      </p:sp>
      <p:sp>
        <p:nvSpPr>
          <p:cNvPr id="33" name="Slide Number Placeholder 7">
            <a:extLst>
              <a:ext uri="{FF2B5EF4-FFF2-40B4-BE49-F238E27FC236}">
                <a16:creationId xmlns:a16="http://schemas.microsoft.com/office/drawing/2014/main" id="{4C0ED2E8-6351-ED49-B6CF-FA1F67B26896}"/>
              </a:ext>
            </a:extLst>
          </p:cNvPr>
          <p:cNvSpPr>
            <a:spLocks noGrp="1"/>
          </p:cNvSpPr>
          <p:nvPr>
            <p:ph type="sldNum" sz="quarter" idx="39"/>
          </p:nvPr>
        </p:nvSpPr>
        <p:spPr>
          <a:xfrm>
            <a:off x="762000" y="6423660"/>
            <a:ext cx="365760" cy="365760"/>
          </a:xfrm>
        </p:spPr>
        <p:txBody>
          <a:bodyPr/>
          <a:lstStyle/>
          <a:p>
            <a:fld id="{345D60D9-5372-5F40-9443-0F9AE5BDC3C8}" type="slidenum">
              <a:rPr lang="en-US" smtClean="0"/>
              <a:pPr/>
              <a:t>‹#›</a:t>
            </a:fld>
            <a:endParaRPr lang="en-US" dirty="0"/>
          </a:p>
        </p:txBody>
      </p:sp>
      <p:sp>
        <p:nvSpPr>
          <p:cNvPr id="31" name="Footer Placeholder 4">
            <a:extLst>
              <a:ext uri="{FF2B5EF4-FFF2-40B4-BE49-F238E27FC236}">
                <a16:creationId xmlns:a16="http://schemas.microsoft.com/office/drawing/2014/main" id="{970AF836-EBD7-FC48-8131-6B5102906FFD}"/>
              </a:ext>
            </a:extLst>
          </p:cNvPr>
          <p:cNvSpPr>
            <a:spLocks noGrp="1"/>
          </p:cNvSpPr>
          <p:nvPr>
            <p:ph type="ftr" sz="quarter" idx="11"/>
          </p:nvPr>
        </p:nvSpPr>
        <p:spPr>
          <a:xfrm>
            <a:off x="1127759" y="6423978"/>
            <a:ext cx="5745379" cy="365125"/>
          </a:xfrm>
        </p:spPr>
        <p:txBody>
          <a:bodyPr/>
          <a:lstStyle/>
          <a:p>
            <a:r>
              <a:rPr lang="en-US"/>
              <a:t>Copyright © 2023, Oracle and/or its affiliates  |  Confidential: Internal/Restricted/Highly Restricted</a:t>
            </a:r>
            <a:endParaRPr lang="en-US" dirty="0"/>
          </a:p>
        </p:txBody>
      </p:sp>
      <p:sp>
        <p:nvSpPr>
          <p:cNvPr id="30" name="Date Placeholder 2">
            <a:extLst>
              <a:ext uri="{FF2B5EF4-FFF2-40B4-BE49-F238E27FC236}">
                <a16:creationId xmlns:a16="http://schemas.microsoft.com/office/drawing/2014/main" id="{67BD4534-5E82-594D-B1AB-A133054CA183}"/>
              </a:ext>
            </a:extLst>
          </p:cNvPr>
          <p:cNvSpPr>
            <a:spLocks noGrp="1"/>
          </p:cNvSpPr>
          <p:nvPr>
            <p:ph type="dt" sz="half" idx="10"/>
          </p:nvPr>
        </p:nvSpPr>
        <p:spPr>
          <a:xfrm>
            <a:off x="6873138" y="6425604"/>
            <a:ext cx="2743200" cy="363500"/>
          </a:xfrm>
        </p:spPr>
        <p:txBody>
          <a:bodyPr/>
          <a:lstStyle/>
          <a:p>
            <a:r>
              <a:rPr lang="en-US"/>
              <a:t>[Date]</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1717332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Photo/Video_Partner_Sand_Pillar">
    <p:bg>
      <p:bgPr>
        <a:solidFill>
          <a:schemeClr val="bg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6096000" y="3429000"/>
            <a:ext cx="6096000" cy="3429000"/>
          </a:xfrm>
          <a:prstGeom prst="rect">
            <a:avLst/>
          </a:prstGeom>
          <a:solidFill>
            <a:srgbClr val="F1EF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userDrawn="1"/>
        </p:nvSpPr>
        <p:spPr>
          <a:xfrm>
            <a:off x="6096000" y="3429000"/>
            <a:ext cx="6096000" cy="3429000"/>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racle Logo">
            <a:extLst>
              <a:ext uri="{FF2B5EF4-FFF2-40B4-BE49-F238E27FC236}">
                <a16:creationId xmlns:a16="http://schemas.microsoft.com/office/drawing/2014/main" id="{8B95FCB6-EA2D-4F3F-8F28-D506189C4A1F}"/>
              </a:ext>
            </a:extLst>
          </p:cNvPr>
          <p:cNvSpPr/>
          <p:nvPr userDrawn="1"/>
        </p:nvSpPr>
        <p:spPr>
          <a:xfrm>
            <a:off x="761994" y="74677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28" name="Plus Sign">
            <a:extLst>
              <a:ext uri="{FF2B5EF4-FFF2-40B4-BE49-F238E27FC236}">
                <a16:creationId xmlns:a16="http://schemas.microsoft.com/office/drawing/2014/main" id="{D0F62D4C-44E1-47F5-9FC4-DDEBDB575039}"/>
              </a:ext>
            </a:extLst>
          </p:cNvPr>
          <p:cNvSpPr txBox="1"/>
          <p:nvPr userDrawn="1"/>
        </p:nvSpPr>
        <p:spPr>
          <a:xfrm>
            <a:off x="1983598" y="60450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29" name="Content Placeholder 7">
            <a:extLst>
              <a:ext uri="{FF2B5EF4-FFF2-40B4-BE49-F238E27FC236}">
                <a16:creationId xmlns:a16="http://schemas.microsoft.com/office/drawing/2014/main" id="{167FC9A2-EA1C-47AA-8CD1-519F2B2BA1D5}"/>
              </a:ext>
            </a:extLst>
          </p:cNvPr>
          <p:cNvSpPr>
            <a:spLocks noGrp="1"/>
          </p:cNvSpPr>
          <p:nvPr>
            <p:ph sz="quarter" idx="28" hasCustomPrompt="1"/>
          </p:nvPr>
        </p:nvSpPr>
        <p:spPr>
          <a:xfrm>
            <a:off x="2451100" y="56197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43" name="Title 1">
            <a:extLst>
              <a:ext uri="{FF2B5EF4-FFF2-40B4-BE49-F238E27FC236}">
                <a16:creationId xmlns:a16="http://schemas.microsoft.com/office/drawing/2014/main" id="{74151B34-23FE-44F5-A716-0730CC7BA85D}"/>
              </a:ext>
            </a:extLst>
          </p:cNvPr>
          <p:cNvSpPr>
            <a:spLocks noGrp="1"/>
          </p:cNvSpPr>
          <p:nvPr>
            <p:ph type="title" hasCustomPrompt="1"/>
          </p:nvPr>
        </p:nvSpPr>
        <p:spPr>
          <a:xfrm>
            <a:off x="768875" y="1262063"/>
            <a:ext cx="4744029" cy="822960"/>
          </a:xfrm>
        </p:spPr>
        <p:txBody>
          <a:bodyPr/>
          <a:lstStyle>
            <a:lvl1pPr>
              <a:defRPr>
                <a:solidFill>
                  <a:schemeClr val="accent6"/>
                </a:solidFill>
              </a:defRPr>
            </a:lvl1pPr>
          </a:lstStyle>
          <a:p>
            <a:r>
              <a:rPr lang="en-US" dirty="0"/>
              <a:t>Click to edit title text styles</a:t>
            </a:r>
          </a:p>
        </p:txBody>
      </p:sp>
      <p:sp>
        <p:nvSpPr>
          <p:cNvPr id="44" name="Text Placeholder 21">
            <a:extLst>
              <a:ext uri="{FF2B5EF4-FFF2-40B4-BE49-F238E27FC236}">
                <a16:creationId xmlns:a16="http://schemas.microsoft.com/office/drawing/2014/main" id="{F253D5CC-04A1-4A8A-904C-1F3D182409E0}"/>
              </a:ext>
            </a:extLst>
          </p:cNvPr>
          <p:cNvSpPr>
            <a:spLocks noGrp="1"/>
          </p:cNvSpPr>
          <p:nvPr>
            <p:ph type="body" sz="quarter" idx="33" hasCustomPrompt="1"/>
          </p:nvPr>
        </p:nvSpPr>
        <p:spPr>
          <a:xfrm>
            <a:off x="768875" y="2201983"/>
            <a:ext cx="4762530" cy="720907"/>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5" name="Text Placeholder 21">
            <a:extLst>
              <a:ext uri="{FF2B5EF4-FFF2-40B4-BE49-F238E27FC236}">
                <a16:creationId xmlns:a16="http://schemas.microsoft.com/office/drawing/2014/main" id="{76C1365C-F7AC-4152-BC8A-22B9B745E9A7}"/>
              </a:ext>
            </a:extLst>
          </p:cNvPr>
          <p:cNvSpPr>
            <a:spLocks noGrp="1"/>
          </p:cNvSpPr>
          <p:nvPr>
            <p:ph type="body" sz="quarter" idx="32" hasCustomPrompt="1"/>
          </p:nvPr>
        </p:nvSpPr>
        <p:spPr>
          <a:xfrm>
            <a:off x="768875" y="3154820"/>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6" name="Text Placeholder 21">
            <a:extLst>
              <a:ext uri="{FF2B5EF4-FFF2-40B4-BE49-F238E27FC236}">
                <a16:creationId xmlns:a16="http://schemas.microsoft.com/office/drawing/2014/main" id="{FE16FE56-4093-4A68-96E0-8FC9B4BCFB3B}"/>
              </a:ext>
            </a:extLst>
          </p:cNvPr>
          <p:cNvSpPr>
            <a:spLocks noGrp="1"/>
          </p:cNvSpPr>
          <p:nvPr>
            <p:ph type="body" sz="quarter" idx="31" hasCustomPrompt="1"/>
          </p:nvPr>
        </p:nvSpPr>
        <p:spPr>
          <a:xfrm>
            <a:off x="768875" y="339675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7" name="Text Placeholder 21">
            <a:extLst>
              <a:ext uri="{FF2B5EF4-FFF2-40B4-BE49-F238E27FC236}">
                <a16:creationId xmlns:a16="http://schemas.microsoft.com/office/drawing/2014/main" id="{A0E0FC69-7325-4C9E-9FDB-1F46B471B73E}"/>
              </a:ext>
            </a:extLst>
          </p:cNvPr>
          <p:cNvSpPr>
            <a:spLocks noGrp="1"/>
          </p:cNvSpPr>
          <p:nvPr>
            <p:ph type="body" sz="quarter" idx="34" hasCustomPrompt="1"/>
          </p:nvPr>
        </p:nvSpPr>
        <p:spPr>
          <a:xfrm>
            <a:off x="768875" y="4265999"/>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9" name="Text Placeholder 21">
            <a:extLst>
              <a:ext uri="{FF2B5EF4-FFF2-40B4-BE49-F238E27FC236}">
                <a16:creationId xmlns:a16="http://schemas.microsoft.com/office/drawing/2014/main" id="{9C614183-38E4-4C8A-B188-942F1EADF22D}"/>
              </a:ext>
            </a:extLst>
          </p:cNvPr>
          <p:cNvSpPr>
            <a:spLocks noGrp="1"/>
          </p:cNvSpPr>
          <p:nvPr>
            <p:ph type="body" sz="quarter" idx="35" hasCustomPrompt="1"/>
          </p:nvPr>
        </p:nvSpPr>
        <p:spPr>
          <a:xfrm>
            <a:off x="768875" y="4505719"/>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50" name="Text Placeholder 21">
            <a:extLst>
              <a:ext uri="{FF2B5EF4-FFF2-40B4-BE49-F238E27FC236}">
                <a16:creationId xmlns:a16="http://schemas.microsoft.com/office/drawing/2014/main" id="{9D56DADD-354E-40F9-9083-0EA39E18540C}"/>
              </a:ext>
            </a:extLst>
          </p:cNvPr>
          <p:cNvSpPr>
            <a:spLocks noGrp="1"/>
          </p:cNvSpPr>
          <p:nvPr>
            <p:ph type="body" sz="quarter" idx="36" hasCustomPrompt="1"/>
          </p:nvPr>
        </p:nvSpPr>
        <p:spPr>
          <a:xfrm>
            <a:off x="768875" y="5320942"/>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51" name="Text Placeholder 21">
            <a:extLst>
              <a:ext uri="{FF2B5EF4-FFF2-40B4-BE49-F238E27FC236}">
                <a16:creationId xmlns:a16="http://schemas.microsoft.com/office/drawing/2014/main" id="{4D365422-228D-4AF8-B590-2677A7563203}"/>
              </a:ext>
            </a:extLst>
          </p:cNvPr>
          <p:cNvSpPr>
            <a:spLocks noGrp="1"/>
          </p:cNvSpPr>
          <p:nvPr>
            <p:ph type="body" sz="quarter" idx="37" hasCustomPrompt="1"/>
          </p:nvPr>
        </p:nvSpPr>
        <p:spPr>
          <a:xfrm>
            <a:off x="768875" y="556066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10" name="Content Placeholder 9">
            <a:extLst>
              <a:ext uri="{FF2B5EF4-FFF2-40B4-BE49-F238E27FC236}">
                <a16:creationId xmlns:a16="http://schemas.microsoft.com/office/drawing/2014/main" id="{1D76B432-E77E-1E47-BE30-3F729C8CD911}"/>
              </a:ext>
            </a:extLst>
          </p:cNvPr>
          <p:cNvSpPr>
            <a:spLocks noGrp="1"/>
          </p:cNvSpPr>
          <p:nvPr>
            <p:ph sz="quarter" idx="23" hasCustomPrompt="1"/>
          </p:nvPr>
        </p:nvSpPr>
        <p:spPr>
          <a:xfrm>
            <a:off x="6095998" y="0"/>
            <a:ext cx="6096002" cy="3428999"/>
          </a:xfrm>
          <a:solidFill>
            <a:schemeClr val="tx1">
              <a:lumMod val="10000"/>
              <a:lumOff val="90000"/>
            </a:schemeClr>
          </a:solidFill>
        </p:spPr>
        <p:txBody>
          <a:bodyPr/>
          <a:lstStyle>
            <a:lvl1pPr>
              <a:defRPr sz="1400" b="0" i="0">
                <a:latin typeface="Oracle Sans Light" panose="020B0403020204020204" pitchFamily="34" charset="0"/>
                <a:cs typeface="Oracle Sans Light" panose="020B0403020204020204" pitchFamily="34" charset="0"/>
              </a:defRPr>
            </a:lvl1pPr>
          </a:lstStyle>
          <a:p>
            <a:pPr lvl="0"/>
            <a:r>
              <a:rPr lang="en-GB" dirty="0"/>
              <a:t>Picture/Video here</a:t>
            </a:r>
            <a:endParaRPr lang="en-US" dirty="0"/>
          </a:p>
        </p:txBody>
      </p:sp>
      <p:sp>
        <p:nvSpPr>
          <p:cNvPr id="23" name="Text Placeholder 3">
            <a:extLst>
              <a:ext uri="{FF2B5EF4-FFF2-40B4-BE49-F238E27FC236}">
                <a16:creationId xmlns:a16="http://schemas.microsoft.com/office/drawing/2014/main" id="{B544B384-379B-D246-825E-82D80E47CA83}"/>
              </a:ext>
            </a:extLst>
          </p:cNvPr>
          <p:cNvSpPr>
            <a:spLocks noGrp="1"/>
          </p:cNvSpPr>
          <p:nvPr>
            <p:ph type="body" sz="quarter" idx="20" hasCustomPrompt="1"/>
          </p:nvPr>
        </p:nvSpPr>
        <p:spPr>
          <a:xfrm>
            <a:off x="6781820" y="3870511"/>
            <a:ext cx="4838705" cy="1358116"/>
          </a:xfrm>
        </p:spPr>
        <p:txBody>
          <a:bodyPr/>
          <a:lstStyle>
            <a:lvl1pPr>
              <a:defRPr sz="1800">
                <a:solidFill>
                  <a:schemeClr val="tx1"/>
                </a:solidFill>
                <a:latin typeface="Georgia" panose="02040502050405020303" pitchFamily="18" charset="0"/>
              </a:defRPr>
            </a:lvl1pPr>
          </a:lstStyle>
          <a:p>
            <a:pPr lvl="0"/>
            <a:r>
              <a:rPr lang="en-GB" dirty="0"/>
              <a:t>“Quote goes up here.</a:t>
            </a:r>
            <a:r>
              <a:rPr lang="en-IN" dirty="0"/>
              <a:t> 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a:t>
            </a:r>
            <a:endParaRPr lang="en-US" dirty="0"/>
          </a:p>
        </p:txBody>
      </p:sp>
      <p:sp>
        <p:nvSpPr>
          <p:cNvPr id="18" name="Text Placeholder 3">
            <a:extLst>
              <a:ext uri="{FF2B5EF4-FFF2-40B4-BE49-F238E27FC236}">
                <a16:creationId xmlns:a16="http://schemas.microsoft.com/office/drawing/2014/main" id="{124E7EE1-1F21-A94B-BD4C-80D5579EA0D8}"/>
              </a:ext>
            </a:extLst>
          </p:cNvPr>
          <p:cNvSpPr>
            <a:spLocks noGrp="1"/>
          </p:cNvSpPr>
          <p:nvPr>
            <p:ph type="body" sz="quarter" idx="21" hasCustomPrompt="1"/>
          </p:nvPr>
        </p:nvSpPr>
        <p:spPr>
          <a:xfrm>
            <a:off x="6781820" y="5608955"/>
            <a:ext cx="4838705" cy="269769"/>
          </a:xfrm>
        </p:spPr>
        <p:txBody>
          <a:bodyPr anchor="ctr"/>
          <a:lstStyle>
            <a:lvl1pPr>
              <a:defRPr sz="1200" b="1" i="0">
                <a:solidFill>
                  <a:schemeClr val="tx1"/>
                </a:solidFill>
                <a:latin typeface="Oracle Sans" panose="020B0503020204020204" pitchFamily="34" charset="0"/>
                <a:cs typeface="Oracle Sans" panose="020B0503020204020204" pitchFamily="34" charset="0"/>
              </a:defRPr>
            </a:lvl1pPr>
          </a:lstStyle>
          <a:p>
            <a:pPr lvl="0"/>
            <a:r>
              <a:rPr lang="en-US" dirty="0"/>
              <a:t>Person name</a:t>
            </a:r>
          </a:p>
        </p:txBody>
      </p:sp>
      <p:sp>
        <p:nvSpPr>
          <p:cNvPr id="19" name="Text Placeholder 3">
            <a:extLst>
              <a:ext uri="{FF2B5EF4-FFF2-40B4-BE49-F238E27FC236}">
                <a16:creationId xmlns:a16="http://schemas.microsoft.com/office/drawing/2014/main" id="{EECEA0F4-62BE-D045-9B17-E8A1B43697E5}"/>
              </a:ext>
            </a:extLst>
          </p:cNvPr>
          <p:cNvSpPr>
            <a:spLocks noGrp="1"/>
          </p:cNvSpPr>
          <p:nvPr>
            <p:ph type="body" sz="quarter" idx="22" hasCustomPrompt="1"/>
          </p:nvPr>
        </p:nvSpPr>
        <p:spPr>
          <a:xfrm>
            <a:off x="6781819" y="5938133"/>
            <a:ext cx="4838705" cy="269769"/>
          </a:xfrm>
        </p:spPr>
        <p:txBody>
          <a:bodyPr anchor="ctr"/>
          <a:lstStyle>
            <a:lvl1pPr>
              <a:defRPr sz="1200" b="0" i="0">
                <a:solidFill>
                  <a:schemeClr val="tx1"/>
                </a:solidFill>
                <a:latin typeface="Oracle Sans Light" panose="020B0403020204020204" pitchFamily="34" charset="0"/>
                <a:cs typeface="Oracle Sans Light" panose="020B0403020204020204" pitchFamily="34" charset="0"/>
              </a:defRPr>
            </a:lvl1pPr>
          </a:lstStyle>
          <a:p>
            <a:pPr lvl="0"/>
            <a:r>
              <a:rPr lang="en-US" dirty="0"/>
              <a:t>Company name</a:t>
            </a:r>
          </a:p>
        </p:txBody>
      </p:sp>
      <p:sp>
        <p:nvSpPr>
          <p:cNvPr id="33" name="Slide Number Placeholder 7">
            <a:extLst>
              <a:ext uri="{FF2B5EF4-FFF2-40B4-BE49-F238E27FC236}">
                <a16:creationId xmlns:a16="http://schemas.microsoft.com/office/drawing/2014/main" id="{4C0ED2E8-6351-ED49-B6CF-FA1F67B26896}"/>
              </a:ext>
            </a:extLst>
          </p:cNvPr>
          <p:cNvSpPr>
            <a:spLocks noGrp="1"/>
          </p:cNvSpPr>
          <p:nvPr>
            <p:ph type="sldNum" sz="quarter" idx="39"/>
          </p:nvPr>
        </p:nvSpPr>
        <p:spPr>
          <a:xfrm>
            <a:off x="762000" y="6423660"/>
            <a:ext cx="365760" cy="365760"/>
          </a:xfrm>
        </p:spPr>
        <p:txBody>
          <a:bodyPr/>
          <a:lstStyle/>
          <a:p>
            <a:fld id="{345D60D9-5372-5F40-9443-0F9AE5BDC3C8}" type="slidenum">
              <a:rPr lang="en-US" smtClean="0"/>
              <a:pPr/>
              <a:t>‹#›</a:t>
            </a:fld>
            <a:endParaRPr lang="en-US" dirty="0"/>
          </a:p>
        </p:txBody>
      </p:sp>
      <p:sp>
        <p:nvSpPr>
          <p:cNvPr id="31" name="Footer Placeholder 4">
            <a:extLst>
              <a:ext uri="{FF2B5EF4-FFF2-40B4-BE49-F238E27FC236}">
                <a16:creationId xmlns:a16="http://schemas.microsoft.com/office/drawing/2014/main" id="{970AF836-EBD7-FC48-8131-6B5102906FFD}"/>
              </a:ext>
            </a:extLst>
          </p:cNvPr>
          <p:cNvSpPr>
            <a:spLocks noGrp="1"/>
          </p:cNvSpPr>
          <p:nvPr>
            <p:ph type="ftr" sz="quarter" idx="11"/>
          </p:nvPr>
        </p:nvSpPr>
        <p:spPr>
          <a:xfrm>
            <a:off x="1127759" y="6423978"/>
            <a:ext cx="5745379" cy="365125"/>
          </a:xfrm>
        </p:spPr>
        <p:txBody>
          <a:bodyPr/>
          <a:lstStyle/>
          <a:p>
            <a:r>
              <a:rPr lang="en-US"/>
              <a:t>Copyright © 2023, Oracle and/or its affiliates  |  Confidential: Internal/Restricted/Highly Restricted</a:t>
            </a:r>
            <a:endParaRPr lang="en-US" dirty="0"/>
          </a:p>
        </p:txBody>
      </p:sp>
      <p:sp>
        <p:nvSpPr>
          <p:cNvPr id="30" name="Date Placeholder 2">
            <a:extLst>
              <a:ext uri="{FF2B5EF4-FFF2-40B4-BE49-F238E27FC236}">
                <a16:creationId xmlns:a16="http://schemas.microsoft.com/office/drawing/2014/main" id="{67BD4534-5E82-594D-B1AB-A133054CA183}"/>
              </a:ext>
            </a:extLst>
          </p:cNvPr>
          <p:cNvSpPr>
            <a:spLocks noGrp="1"/>
          </p:cNvSpPr>
          <p:nvPr>
            <p:ph type="dt" sz="half" idx="10"/>
          </p:nvPr>
        </p:nvSpPr>
        <p:spPr>
          <a:xfrm>
            <a:off x="6873138" y="6425604"/>
            <a:ext cx="2743200" cy="363500"/>
          </a:xfrm>
        </p:spPr>
        <p:txBody>
          <a:bodyPr/>
          <a:lstStyle/>
          <a:p>
            <a:r>
              <a:rPr lang="en-US"/>
              <a:t>[Date]</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1915906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Photo/Video_Logo_Sand_Pillar">
    <p:bg>
      <p:bgPr>
        <a:solidFill>
          <a:schemeClr val="bg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6096000" y="3429000"/>
            <a:ext cx="6096000" cy="3429000"/>
          </a:xfrm>
          <a:prstGeom prst="rect">
            <a:avLst/>
          </a:prstGeom>
          <a:solidFill>
            <a:srgbClr val="F1EF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userDrawn="1"/>
        </p:nvSpPr>
        <p:spPr>
          <a:xfrm>
            <a:off x="6096000" y="3429000"/>
            <a:ext cx="6096000" cy="3429000"/>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racle Logo">
            <a:extLst>
              <a:ext uri="{FF2B5EF4-FFF2-40B4-BE49-F238E27FC236}">
                <a16:creationId xmlns:a16="http://schemas.microsoft.com/office/drawing/2014/main" id="{8B95FCB6-EA2D-4F3F-8F28-D506189C4A1F}"/>
              </a:ext>
            </a:extLst>
          </p:cNvPr>
          <p:cNvSpPr/>
          <p:nvPr userDrawn="1"/>
        </p:nvSpPr>
        <p:spPr>
          <a:xfrm>
            <a:off x="761994" y="74677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43" name="Title 1">
            <a:extLst>
              <a:ext uri="{FF2B5EF4-FFF2-40B4-BE49-F238E27FC236}">
                <a16:creationId xmlns:a16="http://schemas.microsoft.com/office/drawing/2014/main" id="{74151B34-23FE-44F5-A716-0730CC7BA85D}"/>
              </a:ext>
            </a:extLst>
          </p:cNvPr>
          <p:cNvSpPr>
            <a:spLocks noGrp="1"/>
          </p:cNvSpPr>
          <p:nvPr>
            <p:ph type="title" hasCustomPrompt="1"/>
          </p:nvPr>
        </p:nvSpPr>
        <p:spPr>
          <a:xfrm>
            <a:off x="768875" y="1262063"/>
            <a:ext cx="4744029" cy="822960"/>
          </a:xfrm>
        </p:spPr>
        <p:txBody>
          <a:bodyPr/>
          <a:lstStyle>
            <a:lvl1pPr>
              <a:defRPr>
                <a:solidFill>
                  <a:schemeClr val="accent6"/>
                </a:solidFill>
              </a:defRPr>
            </a:lvl1pPr>
          </a:lstStyle>
          <a:p>
            <a:r>
              <a:rPr lang="en-US" dirty="0"/>
              <a:t>Click to edit title text styles</a:t>
            </a:r>
          </a:p>
        </p:txBody>
      </p:sp>
      <p:sp>
        <p:nvSpPr>
          <p:cNvPr id="44" name="Text Placeholder 21">
            <a:extLst>
              <a:ext uri="{FF2B5EF4-FFF2-40B4-BE49-F238E27FC236}">
                <a16:creationId xmlns:a16="http://schemas.microsoft.com/office/drawing/2014/main" id="{F253D5CC-04A1-4A8A-904C-1F3D182409E0}"/>
              </a:ext>
            </a:extLst>
          </p:cNvPr>
          <p:cNvSpPr>
            <a:spLocks noGrp="1"/>
          </p:cNvSpPr>
          <p:nvPr>
            <p:ph type="body" sz="quarter" idx="33" hasCustomPrompt="1"/>
          </p:nvPr>
        </p:nvSpPr>
        <p:spPr>
          <a:xfrm>
            <a:off x="768875" y="2201983"/>
            <a:ext cx="4762530" cy="720907"/>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5" name="Text Placeholder 21">
            <a:extLst>
              <a:ext uri="{FF2B5EF4-FFF2-40B4-BE49-F238E27FC236}">
                <a16:creationId xmlns:a16="http://schemas.microsoft.com/office/drawing/2014/main" id="{76C1365C-F7AC-4152-BC8A-22B9B745E9A7}"/>
              </a:ext>
            </a:extLst>
          </p:cNvPr>
          <p:cNvSpPr>
            <a:spLocks noGrp="1"/>
          </p:cNvSpPr>
          <p:nvPr>
            <p:ph type="body" sz="quarter" idx="32" hasCustomPrompt="1"/>
          </p:nvPr>
        </p:nvSpPr>
        <p:spPr>
          <a:xfrm>
            <a:off x="768875" y="3154820"/>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6" name="Text Placeholder 21">
            <a:extLst>
              <a:ext uri="{FF2B5EF4-FFF2-40B4-BE49-F238E27FC236}">
                <a16:creationId xmlns:a16="http://schemas.microsoft.com/office/drawing/2014/main" id="{FE16FE56-4093-4A68-96E0-8FC9B4BCFB3B}"/>
              </a:ext>
            </a:extLst>
          </p:cNvPr>
          <p:cNvSpPr>
            <a:spLocks noGrp="1"/>
          </p:cNvSpPr>
          <p:nvPr>
            <p:ph type="body" sz="quarter" idx="31" hasCustomPrompt="1"/>
          </p:nvPr>
        </p:nvSpPr>
        <p:spPr>
          <a:xfrm>
            <a:off x="768875" y="339675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7" name="Text Placeholder 21">
            <a:extLst>
              <a:ext uri="{FF2B5EF4-FFF2-40B4-BE49-F238E27FC236}">
                <a16:creationId xmlns:a16="http://schemas.microsoft.com/office/drawing/2014/main" id="{A0E0FC69-7325-4C9E-9FDB-1F46B471B73E}"/>
              </a:ext>
            </a:extLst>
          </p:cNvPr>
          <p:cNvSpPr>
            <a:spLocks noGrp="1"/>
          </p:cNvSpPr>
          <p:nvPr>
            <p:ph type="body" sz="quarter" idx="34" hasCustomPrompt="1"/>
          </p:nvPr>
        </p:nvSpPr>
        <p:spPr>
          <a:xfrm>
            <a:off x="768875" y="4265999"/>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9" name="Text Placeholder 21">
            <a:extLst>
              <a:ext uri="{FF2B5EF4-FFF2-40B4-BE49-F238E27FC236}">
                <a16:creationId xmlns:a16="http://schemas.microsoft.com/office/drawing/2014/main" id="{9C614183-38E4-4C8A-B188-942F1EADF22D}"/>
              </a:ext>
            </a:extLst>
          </p:cNvPr>
          <p:cNvSpPr>
            <a:spLocks noGrp="1"/>
          </p:cNvSpPr>
          <p:nvPr>
            <p:ph type="body" sz="quarter" idx="35" hasCustomPrompt="1"/>
          </p:nvPr>
        </p:nvSpPr>
        <p:spPr>
          <a:xfrm>
            <a:off x="768875" y="4505719"/>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50" name="Text Placeholder 21">
            <a:extLst>
              <a:ext uri="{FF2B5EF4-FFF2-40B4-BE49-F238E27FC236}">
                <a16:creationId xmlns:a16="http://schemas.microsoft.com/office/drawing/2014/main" id="{9D56DADD-354E-40F9-9083-0EA39E18540C}"/>
              </a:ext>
            </a:extLst>
          </p:cNvPr>
          <p:cNvSpPr>
            <a:spLocks noGrp="1"/>
          </p:cNvSpPr>
          <p:nvPr>
            <p:ph type="body" sz="quarter" idx="36" hasCustomPrompt="1"/>
          </p:nvPr>
        </p:nvSpPr>
        <p:spPr>
          <a:xfrm>
            <a:off x="768875" y="5320942"/>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51" name="Text Placeholder 21">
            <a:extLst>
              <a:ext uri="{FF2B5EF4-FFF2-40B4-BE49-F238E27FC236}">
                <a16:creationId xmlns:a16="http://schemas.microsoft.com/office/drawing/2014/main" id="{4D365422-228D-4AF8-B590-2677A7563203}"/>
              </a:ext>
            </a:extLst>
          </p:cNvPr>
          <p:cNvSpPr>
            <a:spLocks noGrp="1"/>
          </p:cNvSpPr>
          <p:nvPr>
            <p:ph type="body" sz="quarter" idx="37" hasCustomPrompt="1"/>
          </p:nvPr>
        </p:nvSpPr>
        <p:spPr>
          <a:xfrm>
            <a:off x="768875" y="556066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10" name="Content Placeholder 9">
            <a:extLst>
              <a:ext uri="{FF2B5EF4-FFF2-40B4-BE49-F238E27FC236}">
                <a16:creationId xmlns:a16="http://schemas.microsoft.com/office/drawing/2014/main" id="{1D76B432-E77E-1E47-BE30-3F729C8CD911}"/>
              </a:ext>
            </a:extLst>
          </p:cNvPr>
          <p:cNvSpPr>
            <a:spLocks noGrp="1"/>
          </p:cNvSpPr>
          <p:nvPr>
            <p:ph sz="quarter" idx="23" hasCustomPrompt="1"/>
          </p:nvPr>
        </p:nvSpPr>
        <p:spPr>
          <a:xfrm>
            <a:off x="6095998" y="0"/>
            <a:ext cx="6096002" cy="3428999"/>
          </a:xfrm>
          <a:solidFill>
            <a:schemeClr val="tx1">
              <a:lumMod val="10000"/>
              <a:lumOff val="90000"/>
            </a:schemeClr>
          </a:solidFill>
        </p:spPr>
        <p:txBody>
          <a:bodyPr/>
          <a:lstStyle>
            <a:lvl1pPr>
              <a:defRPr sz="1400" b="0" i="0">
                <a:latin typeface="Oracle Sans Light" panose="020B0403020204020204" pitchFamily="34" charset="0"/>
                <a:cs typeface="Oracle Sans Light" panose="020B0403020204020204" pitchFamily="34" charset="0"/>
              </a:defRPr>
            </a:lvl1pPr>
          </a:lstStyle>
          <a:p>
            <a:pPr lvl="0"/>
            <a:r>
              <a:rPr lang="en-GB" dirty="0"/>
              <a:t>Picture/Video here</a:t>
            </a:r>
            <a:endParaRPr lang="en-US" dirty="0"/>
          </a:p>
        </p:txBody>
      </p:sp>
      <p:sp>
        <p:nvSpPr>
          <p:cNvPr id="23" name="Text Placeholder 3">
            <a:extLst>
              <a:ext uri="{FF2B5EF4-FFF2-40B4-BE49-F238E27FC236}">
                <a16:creationId xmlns:a16="http://schemas.microsoft.com/office/drawing/2014/main" id="{B544B384-379B-D246-825E-82D80E47CA83}"/>
              </a:ext>
            </a:extLst>
          </p:cNvPr>
          <p:cNvSpPr>
            <a:spLocks noGrp="1"/>
          </p:cNvSpPr>
          <p:nvPr>
            <p:ph type="body" sz="quarter" idx="20" hasCustomPrompt="1"/>
          </p:nvPr>
        </p:nvSpPr>
        <p:spPr>
          <a:xfrm>
            <a:off x="6781820" y="3870511"/>
            <a:ext cx="4838705" cy="1358116"/>
          </a:xfrm>
        </p:spPr>
        <p:txBody>
          <a:bodyPr/>
          <a:lstStyle>
            <a:lvl1pPr>
              <a:defRPr sz="1800">
                <a:solidFill>
                  <a:schemeClr val="tx1"/>
                </a:solidFill>
                <a:latin typeface="Georgia" panose="02040502050405020303" pitchFamily="18" charset="0"/>
              </a:defRPr>
            </a:lvl1pPr>
          </a:lstStyle>
          <a:p>
            <a:pPr lvl="0"/>
            <a:r>
              <a:rPr lang="en-GB" dirty="0"/>
              <a:t>“Quote goes up here.</a:t>
            </a:r>
            <a:r>
              <a:rPr lang="en-IN" dirty="0"/>
              <a:t> 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a:t>
            </a:r>
            <a:endParaRPr lang="en-US" dirty="0"/>
          </a:p>
        </p:txBody>
      </p:sp>
      <p:sp>
        <p:nvSpPr>
          <p:cNvPr id="18" name="Text Placeholder 3">
            <a:extLst>
              <a:ext uri="{FF2B5EF4-FFF2-40B4-BE49-F238E27FC236}">
                <a16:creationId xmlns:a16="http://schemas.microsoft.com/office/drawing/2014/main" id="{124E7EE1-1F21-A94B-BD4C-80D5579EA0D8}"/>
              </a:ext>
            </a:extLst>
          </p:cNvPr>
          <p:cNvSpPr>
            <a:spLocks noGrp="1"/>
          </p:cNvSpPr>
          <p:nvPr>
            <p:ph type="body" sz="quarter" idx="21" hasCustomPrompt="1"/>
          </p:nvPr>
        </p:nvSpPr>
        <p:spPr>
          <a:xfrm>
            <a:off x="6781820" y="5608955"/>
            <a:ext cx="4838705" cy="269769"/>
          </a:xfrm>
        </p:spPr>
        <p:txBody>
          <a:bodyPr anchor="ctr"/>
          <a:lstStyle>
            <a:lvl1pPr>
              <a:defRPr sz="1200" b="1" i="0">
                <a:solidFill>
                  <a:schemeClr val="tx1"/>
                </a:solidFill>
                <a:latin typeface="Oracle Sans" panose="020B0503020204020204" pitchFamily="34" charset="0"/>
                <a:cs typeface="Oracle Sans" panose="020B0503020204020204" pitchFamily="34" charset="0"/>
              </a:defRPr>
            </a:lvl1pPr>
          </a:lstStyle>
          <a:p>
            <a:pPr lvl="0"/>
            <a:r>
              <a:rPr lang="en-US" dirty="0"/>
              <a:t>Person name</a:t>
            </a:r>
          </a:p>
        </p:txBody>
      </p:sp>
      <p:sp>
        <p:nvSpPr>
          <p:cNvPr id="19" name="Text Placeholder 3">
            <a:extLst>
              <a:ext uri="{FF2B5EF4-FFF2-40B4-BE49-F238E27FC236}">
                <a16:creationId xmlns:a16="http://schemas.microsoft.com/office/drawing/2014/main" id="{EECEA0F4-62BE-D045-9B17-E8A1B43697E5}"/>
              </a:ext>
            </a:extLst>
          </p:cNvPr>
          <p:cNvSpPr>
            <a:spLocks noGrp="1"/>
          </p:cNvSpPr>
          <p:nvPr>
            <p:ph type="body" sz="quarter" idx="22" hasCustomPrompt="1"/>
          </p:nvPr>
        </p:nvSpPr>
        <p:spPr>
          <a:xfrm>
            <a:off x="6781819" y="5938133"/>
            <a:ext cx="4838705" cy="269769"/>
          </a:xfrm>
        </p:spPr>
        <p:txBody>
          <a:bodyPr anchor="ctr"/>
          <a:lstStyle>
            <a:lvl1pPr>
              <a:defRPr sz="1200" b="0" i="0">
                <a:solidFill>
                  <a:schemeClr val="tx1"/>
                </a:solidFill>
                <a:latin typeface="Oracle Sans Light" panose="020B0403020204020204" pitchFamily="34" charset="0"/>
                <a:cs typeface="Oracle Sans Light" panose="020B0403020204020204" pitchFamily="34" charset="0"/>
              </a:defRPr>
            </a:lvl1pPr>
          </a:lstStyle>
          <a:p>
            <a:pPr lvl="0"/>
            <a:r>
              <a:rPr lang="en-US" dirty="0"/>
              <a:t>Company name</a:t>
            </a:r>
          </a:p>
        </p:txBody>
      </p:sp>
      <p:sp>
        <p:nvSpPr>
          <p:cNvPr id="33" name="Slide Number Placeholder 7">
            <a:extLst>
              <a:ext uri="{FF2B5EF4-FFF2-40B4-BE49-F238E27FC236}">
                <a16:creationId xmlns:a16="http://schemas.microsoft.com/office/drawing/2014/main" id="{4C0ED2E8-6351-ED49-B6CF-FA1F67B26896}"/>
              </a:ext>
            </a:extLst>
          </p:cNvPr>
          <p:cNvSpPr>
            <a:spLocks noGrp="1"/>
          </p:cNvSpPr>
          <p:nvPr>
            <p:ph type="sldNum" sz="quarter" idx="39"/>
          </p:nvPr>
        </p:nvSpPr>
        <p:spPr>
          <a:xfrm>
            <a:off x="762000" y="6423660"/>
            <a:ext cx="365760" cy="365760"/>
          </a:xfrm>
        </p:spPr>
        <p:txBody>
          <a:bodyPr/>
          <a:lstStyle/>
          <a:p>
            <a:fld id="{345D60D9-5372-5F40-9443-0F9AE5BDC3C8}" type="slidenum">
              <a:rPr lang="en-US" smtClean="0"/>
              <a:pPr/>
              <a:t>‹#›</a:t>
            </a:fld>
            <a:endParaRPr lang="en-US" dirty="0"/>
          </a:p>
        </p:txBody>
      </p:sp>
      <p:sp>
        <p:nvSpPr>
          <p:cNvPr id="31" name="Footer Placeholder 4">
            <a:extLst>
              <a:ext uri="{FF2B5EF4-FFF2-40B4-BE49-F238E27FC236}">
                <a16:creationId xmlns:a16="http://schemas.microsoft.com/office/drawing/2014/main" id="{970AF836-EBD7-FC48-8131-6B5102906FFD}"/>
              </a:ext>
            </a:extLst>
          </p:cNvPr>
          <p:cNvSpPr>
            <a:spLocks noGrp="1"/>
          </p:cNvSpPr>
          <p:nvPr>
            <p:ph type="ftr" sz="quarter" idx="11"/>
          </p:nvPr>
        </p:nvSpPr>
        <p:spPr>
          <a:xfrm>
            <a:off x="1127759" y="6423978"/>
            <a:ext cx="5745379" cy="365125"/>
          </a:xfrm>
        </p:spPr>
        <p:txBody>
          <a:bodyPr/>
          <a:lstStyle/>
          <a:p>
            <a:r>
              <a:rPr lang="en-US"/>
              <a:t>Copyright © 2023, Oracle and/or its affiliates  |  Confidential: Internal/Restricted/Highly Restricted</a:t>
            </a:r>
            <a:endParaRPr lang="en-US" dirty="0"/>
          </a:p>
        </p:txBody>
      </p:sp>
      <p:sp>
        <p:nvSpPr>
          <p:cNvPr id="30" name="Date Placeholder 2">
            <a:extLst>
              <a:ext uri="{FF2B5EF4-FFF2-40B4-BE49-F238E27FC236}">
                <a16:creationId xmlns:a16="http://schemas.microsoft.com/office/drawing/2014/main" id="{67BD4534-5E82-594D-B1AB-A133054CA183}"/>
              </a:ext>
            </a:extLst>
          </p:cNvPr>
          <p:cNvSpPr>
            <a:spLocks noGrp="1"/>
          </p:cNvSpPr>
          <p:nvPr>
            <p:ph type="dt" sz="half" idx="10"/>
          </p:nvPr>
        </p:nvSpPr>
        <p:spPr>
          <a:xfrm>
            <a:off x="6873138" y="6425604"/>
            <a:ext cx="2743200" cy="363500"/>
          </a:xfrm>
        </p:spPr>
        <p:txBody>
          <a:bodyPr/>
          <a:lstStyle/>
          <a:p>
            <a:r>
              <a:rPr lang="en-US"/>
              <a:t>[Date]</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16245415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Photo/Video_2Partners_Stat_Pillar">
    <p:bg>
      <p:bgPr>
        <a:solidFill>
          <a:schemeClr val="bg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6096000" y="3429000"/>
            <a:ext cx="6096000" cy="3429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userDrawn="1"/>
        </p:nvSpPr>
        <p:spPr>
          <a:xfrm>
            <a:off x="6096000" y="3429000"/>
            <a:ext cx="6096000" cy="3429000"/>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Oracle Logo">
            <a:extLst>
              <a:ext uri="{FF2B5EF4-FFF2-40B4-BE49-F238E27FC236}">
                <a16:creationId xmlns:a16="http://schemas.microsoft.com/office/drawing/2014/main" id="{8664173D-62C8-469C-AADD-4900978FBC54}"/>
              </a:ext>
            </a:extLst>
          </p:cNvPr>
          <p:cNvSpPr/>
          <p:nvPr userDrawn="1"/>
        </p:nvSpPr>
        <p:spPr>
          <a:xfrm>
            <a:off x="761994" y="74677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42" name="Plus Sign">
            <a:extLst>
              <a:ext uri="{FF2B5EF4-FFF2-40B4-BE49-F238E27FC236}">
                <a16:creationId xmlns:a16="http://schemas.microsoft.com/office/drawing/2014/main" id="{3B0C2BAD-044A-49E9-BCD8-385884BE9C49}"/>
              </a:ext>
            </a:extLst>
          </p:cNvPr>
          <p:cNvSpPr txBox="1"/>
          <p:nvPr userDrawn="1"/>
        </p:nvSpPr>
        <p:spPr>
          <a:xfrm>
            <a:off x="1983598" y="60450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49" name="Content Placeholder 7">
            <a:extLst>
              <a:ext uri="{FF2B5EF4-FFF2-40B4-BE49-F238E27FC236}">
                <a16:creationId xmlns:a16="http://schemas.microsoft.com/office/drawing/2014/main" id="{33686A5E-C644-4D46-A131-348725EBF7A6}"/>
              </a:ext>
            </a:extLst>
          </p:cNvPr>
          <p:cNvSpPr>
            <a:spLocks noGrp="1"/>
          </p:cNvSpPr>
          <p:nvPr>
            <p:ph sz="quarter" idx="28" hasCustomPrompt="1"/>
          </p:nvPr>
        </p:nvSpPr>
        <p:spPr>
          <a:xfrm>
            <a:off x="2451100" y="56197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52" name="Plus Sign">
            <a:extLst>
              <a:ext uri="{FF2B5EF4-FFF2-40B4-BE49-F238E27FC236}">
                <a16:creationId xmlns:a16="http://schemas.microsoft.com/office/drawing/2014/main" id="{2FB75938-DF68-4158-AAF4-1DBD62729B39}"/>
              </a:ext>
              <a:ext uri="{C183D7F6-B498-43B3-948B-1728B52AA6E4}">
                <adec:decorative xmlns:adec="http://schemas.microsoft.com/office/drawing/2017/decorative" val="1"/>
              </a:ext>
            </a:extLst>
          </p:cNvPr>
          <p:cNvSpPr txBox="1"/>
          <p:nvPr userDrawn="1"/>
        </p:nvSpPr>
        <p:spPr>
          <a:xfrm>
            <a:off x="3808218" y="60450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53" name="Content Placeholder 7">
            <a:extLst>
              <a:ext uri="{FF2B5EF4-FFF2-40B4-BE49-F238E27FC236}">
                <a16:creationId xmlns:a16="http://schemas.microsoft.com/office/drawing/2014/main" id="{D86E14D0-2C64-4655-8B5F-F2E75FBA4AAC}"/>
              </a:ext>
            </a:extLst>
          </p:cNvPr>
          <p:cNvSpPr>
            <a:spLocks noGrp="1"/>
          </p:cNvSpPr>
          <p:nvPr>
            <p:ph sz="quarter" idx="29" hasCustomPrompt="1"/>
          </p:nvPr>
        </p:nvSpPr>
        <p:spPr>
          <a:xfrm>
            <a:off x="4270375" y="56197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54" name="Title 1">
            <a:extLst>
              <a:ext uri="{FF2B5EF4-FFF2-40B4-BE49-F238E27FC236}">
                <a16:creationId xmlns:a16="http://schemas.microsoft.com/office/drawing/2014/main" id="{D6F6B094-856B-4CAE-966F-4AAA3069BB7C}"/>
              </a:ext>
            </a:extLst>
          </p:cNvPr>
          <p:cNvSpPr>
            <a:spLocks noGrp="1"/>
          </p:cNvSpPr>
          <p:nvPr>
            <p:ph type="title" hasCustomPrompt="1"/>
          </p:nvPr>
        </p:nvSpPr>
        <p:spPr>
          <a:xfrm>
            <a:off x="768875" y="1262063"/>
            <a:ext cx="4744029" cy="822960"/>
          </a:xfrm>
        </p:spPr>
        <p:txBody>
          <a:bodyPr/>
          <a:lstStyle>
            <a:lvl1pPr>
              <a:defRPr>
                <a:solidFill>
                  <a:schemeClr val="accent6"/>
                </a:solidFill>
              </a:defRPr>
            </a:lvl1pPr>
          </a:lstStyle>
          <a:p>
            <a:r>
              <a:rPr lang="en-US" dirty="0"/>
              <a:t>Click to edit title text styles</a:t>
            </a:r>
          </a:p>
        </p:txBody>
      </p:sp>
      <p:sp>
        <p:nvSpPr>
          <p:cNvPr id="55" name="Text Placeholder 21">
            <a:extLst>
              <a:ext uri="{FF2B5EF4-FFF2-40B4-BE49-F238E27FC236}">
                <a16:creationId xmlns:a16="http://schemas.microsoft.com/office/drawing/2014/main" id="{A30C6708-65CD-41C9-A7AB-8C0F9E78815E}"/>
              </a:ext>
            </a:extLst>
          </p:cNvPr>
          <p:cNvSpPr>
            <a:spLocks noGrp="1"/>
          </p:cNvSpPr>
          <p:nvPr>
            <p:ph type="body" sz="quarter" idx="51" hasCustomPrompt="1"/>
          </p:nvPr>
        </p:nvSpPr>
        <p:spPr>
          <a:xfrm>
            <a:off x="768875" y="2201983"/>
            <a:ext cx="4762530" cy="720907"/>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56" name="Text Placeholder 21">
            <a:extLst>
              <a:ext uri="{FF2B5EF4-FFF2-40B4-BE49-F238E27FC236}">
                <a16:creationId xmlns:a16="http://schemas.microsoft.com/office/drawing/2014/main" id="{47E0ADF9-B3CF-49B2-900E-B11D29FA0A5E}"/>
              </a:ext>
            </a:extLst>
          </p:cNvPr>
          <p:cNvSpPr>
            <a:spLocks noGrp="1"/>
          </p:cNvSpPr>
          <p:nvPr>
            <p:ph type="body" sz="quarter" idx="52" hasCustomPrompt="1"/>
          </p:nvPr>
        </p:nvSpPr>
        <p:spPr>
          <a:xfrm>
            <a:off x="768875" y="3154820"/>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57" name="Text Placeholder 21">
            <a:extLst>
              <a:ext uri="{FF2B5EF4-FFF2-40B4-BE49-F238E27FC236}">
                <a16:creationId xmlns:a16="http://schemas.microsoft.com/office/drawing/2014/main" id="{4015975A-B892-4A5B-99B9-C41322993637}"/>
              </a:ext>
            </a:extLst>
          </p:cNvPr>
          <p:cNvSpPr>
            <a:spLocks noGrp="1"/>
          </p:cNvSpPr>
          <p:nvPr>
            <p:ph type="body" sz="quarter" idx="53" hasCustomPrompt="1"/>
          </p:nvPr>
        </p:nvSpPr>
        <p:spPr>
          <a:xfrm>
            <a:off x="768875" y="339675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58" name="Text Placeholder 21">
            <a:extLst>
              <a:ext uri="{FF2B5EF4-FFF2-40B4-BE49-F238E27FC236}">
                <a16:creationId xmlns:a16="http://schemas.microsoft.com/office/drawing/2014/main" id="{8371319D-2DB2-4DF9-A107-AFDB3FA2EA00}"/>
              </a:ext>
            </a:extLst>
          </p:cNvPr>
          <p:cNvSpPr>
            <a:spLocks noGrp="1"/>
          </p:cNvSpPr>
          <p:nvPr>
            <p:ph type="body" sz="quarter" idx="54" hasCustomPrompt="1"/>
          </p:nvPr>
        </p:nvSpPr>
        <p:spPr>
          <a:xfrm>
            <a:off x="768875" y="4265999"/>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59" name="Text Placeholder 21">
            <a:extLst>
              <a:ext uri="{FF2B5EF4-FFF2-40B4-BE49-F238E27FC236}">
                <a16:creationId xmlns:a16="http://schemas.microsoft.com/office/drawing/2014/main" id="{69752535-97A9-4AA0-B13F-147BF159E187}"/>
              </a:ext>
            </a:extLst>
          </p:cNvPr>
          <p:cNvSpPr>
            <a:spLocks noGrp="1"/>
          </p:cNvSpPr>
          <p:nvPr>
            <p:ph type="body" sz="quarter" idx="35" hasCustomPrompt="1"/>
          </p:nvPr>
        </p:nvSpPr>
        <p:spPr>
          <a:xfrm>
            <a:off x="768875" y="4505719"/>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60" name="Text Placeholder 21">
            <a:extLst>
              <a:ext uri="{FF2B5EF4-FFF2-40B4-BE49-F238E27FC236}">
                <a16:creationId xmlns:a16="http://schemas.microsoft.com/office/drawing/2014/main" id="{247A1D13-453B-40D7-99E1-6F2CD6C03103}"/>
              </a:ext>
            </a:extLst>
          </p:cNvPr>
          <p:cNvSpPr>
            <a:spLocks noGrp="1"/>
          </p:cNvSpPr>
          <p:nvPr>
            <p:ph type="body" sz="quarter" idx="36" hasCustomPrompt="1"/>
          </p:nvPr>
        </p:nvSpPr>
        <p:spPr>
          <a:xfrm>
            <a:off x="768875" y="5320942"/>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61" name="Text Placeholder 21">
            <a:extLst>
              <a:ext uri="{FF2B5EF4-FFF2-40B4-BE49-F238E27FC236}">
                <a16:creationId xmlns:a16="http://schemas.microsoft.com/office/drawing/2014/main" id="{93B679BE-A0C4-481D-BB4E-626C9679D0E5}"/>
              </a:ext>
            </a:extLst>
          </p:cNvPr>
          <p:cNvSpPr>
            <a:spLocks noGrp="1"/>
          </p:cNvSpPr>
          <p:nvPr>
            <p:ph type="body" sz="quarter" idx="37" hasCustomPrompt="1"/>
          </p:nvPr>
        </p:nvSpPr>
        <p:spPr>
          <a:xfrm>
            <a:off x="768875" y="556066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10" name="Content Placeholder 9">
            <a:extLst>
              <a:ext uri="{FF2B5EF4-FFF2-40B4-BE49-F238E27FC236}">
                <a16:creationId xmlns:a16="http://schemas.microsoft.com/office/drawing/2014/main" id="{1D76B432-E77E-1E47-BE30-3F729C8CD911}"/>
              </a:ext>
            </a:extLst>
          </p:cNvPr>
          <p:cNvSpPr>
            <a:spLocks noGrp="1"/>
          </p:cNvSpPr>
          <p:nvPr>
            <p:ph sz="quarter" idx="23" hasCustomPrompt="1"/>
          </p:nvPr>
        </p:nvSpPr>
        <p:spPr>
          <a:xfrm>
            <a:off x="6109254" y="0"/>
            <a:ext cx="6082746" cy="3429000"/>
          </a:xfrm>
          <a:solidFill>
            <a:schemeClr val="tx1">
              <a:lumMod val="10000"/>
              <a:lumOff val="90000"/>
            </a:schemeClr>
          </a:solidFill>
        </p:spPr>
        <p:txBody>
          <a:bodyPr/>
          <a:lstStyle>
            <a:lvl1pPr>
              <a:defRPr sz="1400" b="0" i="0">
                <a:latin typeface="Oracle Sans Light" panose="020B0403020204020204" pitchFamily="34" charset="0"/>
                <a:cs typeface="Oracle Sans Light" panose="020B0403020204020204" pitchFamily="34" charset="0"/>
              </a:defRPr>
            </a:lvl1pPr>
          </a:lstStyle>
          <a:p>
            <a:pPr lvl="0"/>
            <a:r>
              <a:rPr lang="en-GB" dirty="0"/>
              <a:t>Picture/Video here</a:t>
            </a:r>
            <a:endParaRPr lang="en-US" dirty="0"/>
          </a:p>
        </p:txBody>
      </p:sp>
      <p:sp>
        <p:nvSpPr>
          <p:cNvPr id="33" name="Text Placeholder 21">
            <a:extLst>
              <a:ext uri="{FF2B5EF4-FFF2-40B4-BE49-F238E27FC236}">
                <a16:creationId xmlns:a16="http://schemas.microsoft.com/office/drawing/2014/main" id="{10E1C588-AA6F-DF49-B256-9029483F6883}"/>
              </a:ext>
            </a:extLst>
          </p:cNvPr>
          <p:cNvSpPr>
            <a:spLocks noGrp="1"/>
          </p:cNvSpPr>
          <p:nvPr>
            <p:ph type="body" sz="quarter" idx="14" hasCustomPrompt="1"/>
          </p:nvPr>
        </p:nvSpPr>
        <p:spPr>
          <a:xfrm>
            <a:off x="6739049" y="3922382"/>
            <a:ext cx="1590912" cy="614174"/>
          </a:xfrm>
          <a:prstGeom prst="rect">
            <a:avLst/>
          </a:prstGeom>
        </p:spPr>
        <p:txBody>
          <a:bodyPr lIns="0" tIns="0" rIns="0" bIns="0" anchor="b"/>
          <a:lstStyle>
            <a:lvl1pPr algn="l">
              <a:defRPr sz="3600" b="1" i="0">
                <a:solidFill>
                  <a:schemeClr val="accent2"/>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4" name="Text Placeholder 21">
            <a:extLst>
              <a:ext uri="{FF2B5EF4-FFF2-40B4-BE49-F238E27FC236}">
                <a16:creationId xmlns:a16="http://schemas.microsoft.com/office/drawing/2014/main" id="{2D86BD91-7556-224F-AFD5-70F97C7D7BD3}"/>
              </a:ext>
            </a:extLst>
          </p:cNvPr>
          <p:cNvSpPr>
            <a:spLocks noGrp="1"/>
          </p:cNvSpPr>
          <p:nvPr>
            <p:ph type="body" sz="quarter" idx="30" hasCustomPrompt="1"/>
          </p:nvPr>
        </p:nvSpPr>
        <p:spPr>
          <a:xfrm>
            <a:off x="8448458" y="3933540"/>
            <a:ext cx="3237574" cy="603016"/>
          </a:xfrm>
          <a:prstGeom prst="rect">
            <a:avLst/>
          </a:prstGeom>
        </p:spPr>
        <p:txBody>
          <a:bodyPr lIns="0" tIns="0" rIns="0" bIns="0"/>
          <a:lstStyle>
            <a:lvl1pPr algn="l">
              <a:defRPr sz="1400" b="0" i="0">
                <a:solidFill>
                  <a:schemeClr val="bg1"/>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endParaRPr lang="en-US" dirty="0"/>
          </a:p>
        </p:txBody>
      </p:sp>
      <p:sp>
        <p:nvSpPr>
          <p:cNvPr id="35" name="Text Placeholder 21">
            <a:extLst>
              <a:ext uri="{FF2B5EF4-FFF2-40B4-BE49-F238E27FC236}">
                <a16:creationId xmlns:a16="http://schemas.microsoft.com/office/drawing/2014/main" id="{34600B74-E94F-1843-97D1-A8A416A6983A}"/>
              </a:ext>
            </a:extLst>
          </p:cNvPr>
          <p:cNvSpPr>
            <a:spLocks noGrp="1"/>
          </p:cNvSpPr>
          <p:nvPr>
            <p:ph type="body" sz="quarter" idx="31" hasCustomPrompt="1"/>
          </p:nvPr>
        </p:nvSpPr>
        <p:spPr>
          <a:xfrm>
            <a:off x="6739049" y="4734009"/>
            <a:ext cx="1590912" cy="614174"/>
          </a:xfrm>
          <a:prstGeom prst="rect">
            <a:avLst/>
          </a:prstGeom>
        </p:spPr>
        <p:txBody>
          <a:bodyPr lIns="0" tIns="0" rIns="0" bIns="0" anchor="b"/>
          <a:lstStyle>
            <a:lvl1pPr algn="l">
              <a:defRPr sz="3600" b="1" i="0">
                <a:solidFill>
                  <a:schemeClr val="accent2"/>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6" name="Text Placeholder 21">
            <a:extLst>
              <a:ext uri="{FF2B5EF4-FFF2-40B4-BE49-F238E27FC236}">
                <a16:creationId xmlns:a16="http://schemas.microsoft.com/office/drawing/2014/main" id="{7A7A14B4-DCD2-3B4D-83C9-D237CF5FE310}"/>
              </a:ext>
            </a:extLst>
          </p:cNvPr>
          <p:cNvSpPr>
            <a:spLocks noGrp="1"/>
          </p:cNvSpPr>
          <p:nvPr>
            <p:ph type="body" sz="quarter" idx="32" hasCustomPrompt="1"/>
          </p:nvPr>
        </p:nvSpPr>
        <p:spPr>
          <a:xfrm>
            <a:off x="8448458" y="4745167"/>
            <a:ext cx="3237574" cy="603016"/>
          </a:xfrm>
          <a:prstGeom prst="rect">
            <a:avLst/>
          </a:prstGeom>
        </p:spPr>
        <p:txBody>
          <a:bodyPr lIns="0" tIns="0" rIns="0" bIns="0"/>
          <a:lstStyle>
            <a:lvl1pPr algn="l">
              <a:defRPr sz="1400" b="0" i="0">
                <a:solidFill>
                  <a:schemeClr val="bg1"/>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endParaRPr lang="en-US" dirty="0"/>
          </a:p>
        </p:txBody>
      </p:sp>
      <p:sp>
        <p:nvSpPr>
          <p:cNvPr id="37" name="Text Placeholder 21">
            <a:extLst>
              <a:ext uri="{FF2B5EF4-FFF2-40B4-BE49-F238E27FC236}">
                <a16:creationId xmlns:a16="http://schemas.microsoft.com/office/drawing/2014/main" id="{4058FC6A-ACA1-2448-845B-688F68B9C4F6}"/>
              </a:ext>
            </a:extLst>
          </p:cNvPr>
          <p:cNvSpPr>
            <a:spLocks noGrp="1"/>
          </p:cNvSpPr>
          <p:nvPr>
            <p:ph type="body" sz="quarter" idx="33" hasCustomPrompt="1"/>
          </p:nvPr>
        </p:nvSpPr>
        <p:spPr>
          <a:xfrm>
            <a:off x="6739049" y="5546718"/>
            <a:ext cx="1590912" cy="614174"/>
          </a:xfrm>
          <a:prstGeom prst="rect">
            <a:avLst/>
          </a:prstGeom>
        </p:spPr>
        <p:txBody>
          <a:bodyPr lIns="0" tIns="0" rIns="0" bIns="0" anchor="b"/>
          <a:lstStyle>
            <a:lvl1pPr algn="l">
              <a:defRPr sz="3600" b="1" i="0">
                <a:solidFill>
                  <a:schemeClr val="accent2"/>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8" name="Text Placeholder 21">
            <a:extLst>
              <a:ext uri="{FF2B5EF4-FFF2-40B4-BE49-F238E27FC236}">
                <a16:creationId xmlns:a16="http://schemas.microsoft.com/office/drawing/2014/main" id="{4551FCE4-9927-084F-80F5-8480BAB2E13A}"/>
              </a:ext>
            </a:extLst>
          </p:cNvPr>
          <p:cNvSpPr>
            <a:spLocks noGrp="1"/>
          </p:cNvSpPr>
          <p:nvPr>
            <p:ph type="body" sz="quarter" idx="34" hasCustomPrompt="1"/>
          </p:nvPr>
        </p:nvSpPr>
        <p:spPr>
          <a:xfrm>
            <a:off x="8448458" y="5557876"/>
            <a:ext cx="3237574" cy="603016"/>
          </a:xfrm>
          <a:prstGeom prst="rect">
            <a:avLst/>
          </a:prstGeom>
        </p:spPr>
        <p:txBody>
          <a:bodyPr lIns="0" tIns="0" rIns="0" bIns="0"/>
          <a:lstStyle>
            <a:lvl1pPr algn="l">
              <a:defRPr sz="1400" b="0" i="0">
                <a:solidFill>
                  <a:schemeClr val="bg1"/>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endParaRPr lang="en-US" dirty="0"/>
          </a:p>
        </p:txBody>
      </p:sp>
      <p:sp>
        <p:nvSpPr>
          <p:cNvPr id="41" name="Slide Number Placeholder 7">
            <a:extLst>
              <a:ext uri="{FF2B5EF4-FFF2-40B4-BE49-F238E27FC236}">
                <a16:creationId xmlns:a16="http://schemas.microsoft.com/office/drawing/2014/main" id="{2B1878D6-C162-5D44-BE2C-D5B8CB2664C0}"/>
              </a:ext>
            </a:extLst>
          </p:cNvPr>
          <p:cNvSpPr>
            <a:spLocks noGrp="1"/>
          </p:cNvSpPr>
          <p:nvPr>
            <p:ph type="sldNum" sz="quarter" idx="50"/>
          </p:nvPr>
        </p:nvSpPr>
        <p:spPr>
          <a:xfrm>
            <a:off x="762000" y="6423660"/>
            <a:ext cx="365760" cy="365760"/>
          </a:xfrm>
        </p:spPr>
        <p:txBody>
          <a:bodyPr/>
          <a:lstStyle/>
          <a:p>
            <a:fld id="{345D60D9-5372-5F40-9443-0F9AE5BDC3C8}" type="slidenum">
              <a:rPr lang="en-US" smtClean="0"/>
              <a:pPr/>
              <a:t>‹#›</a:t>
            </a:fld>
            <a:endParaRPr lang="en-US" dirty="0"/>
          </a:p>
        </p:txBody>
      </p:sp>
      <p:sp>
        <p:nvSpPr>
          <p:cNvPr id="39" name="Footer Placeholder 4">
            <a:extLst>
              <a:ext uri="{FF2B5EF4-FFF2-40B4-BE49-F238E27FC236}">
                <a16:creationId xmlns:a16="http://schemas.microsoft.com/office/drawing/2014/main" id="{DC2CDA77-51D3-1146-9D61-01A506F7767B}"/>
              </a:ext>
            </a:extLst>
          </p:cNvPr>
          <p:cNvSpPr>
            <a:spLocks noGrp="1"/>
          </p:cNvSpPr>
          <p:nvPr>
            <p:ph type="ftr" sz="quarter" idx="11"/>
          </p:nvPr>
        </p:nvSpPr>
        <p:spPr>
          <a:xfrm>
            <a:off x="1127759" y="6423978"/>
            <a:ext cx="5745379" cy="365125"/>
          </a:xfrm>
        </p:spPr>
        <p:txBody>
          <a:bodyPr/>
          <a:lstStyle/>
          <a:p>
            <a:r>
              <a:rPr lang="en-US"/>
              <a:t>Copyright © 2023, Oracle and/or its affiliates  |  Confidential: Internal/Restricted/Highly Restricted</a:t>
            </a:r>
            <a:endParaRPr lang="en-US" dirty="0"/>
          </a:p>
        </p:txBody>
      </p:sp>
      <p:sp>
        <p:nvSpPr>
          <p:cNvPr id="30" name="Date Placeholder 2">
            <a:extLst>
              <a:ext uri="{FF2B5EF4-FFF2-40B4-BE49-F238E27FC236}">
                <a16:creationId xmlns:a16="http://schemas.microsoft.com/office/drawing/2014/main" id="{8B1DC083-E4BB-E847-86ED-D1267824D1A1}"/>
              </a:ext>
            </a:extLst>
          </p:cNvPr>
          <p:cNvSpPr>
            <a:spLocks noGrp="1"/>
          </p:cNvSpPr>
          <p:nvPr>
            <p:ph type="dt" sz="half" idx="10"/>
          </p:nvPr>
        </p:nvSpPr>
        <p:spPr>
          <a:xfrm>
            <a:off x="6873138" y="6425604"/>
            <a:ext cx="2743200" cy="363500"/>
          </a:xfrm>
        </p:spPr>
        <p:txBody>
          <a:bodyPr/>
          <a:lstStyle/>
          <a:p>
            <a:r>
              <a:rPr lang="en-US"/>
              <a:t>[Date]</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3911597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1_Photo/Video_Partner_Stat_Pillar">
    <p:bg>
      <p:bgPr>
        <a:solidFill>
          <a:schemeClr val="bg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6096000" y="3429000"/>
            <a:ext cx="6096000" cy="3429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userDrawn="1"/>
        </p:nvSpPr>
        <p:spPr>
          <a:xfrm>
            <a:off x="6096000" y="3429000"/>
            <a:ext cx="6096000" cy="3429000"/>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Oracle Logo">
            <a:extLst>
              <a:ext uri="{FF2B5EF4-FFF2-40B4-BE49-F238E27FC236}">
                <a16:creationId xmlns:a16="http://schemas.microsoft.com/office/drawing/2014/main" id="{8664173D-62C8-469C-AADD-4900978FBC54}"/>
              </a:ext>
            </a:extLst>
          </p:cNvPr>
          <p:cNvSpPr/>
          <p:nvPr userDrawn="1"/>
        </p:nvSpPr>
        <p:spPr>
          <a:xfrm>
            <a:off x="761994" y="74677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42" name="Plus Sign">
            <a:extLst>
              <a:ext uri="{FF2B5EF4-FFF2-40B4-BE49-F238E27FC236}">
                <a16:creationId xmlns:a16="http://schemas.microsoft.com/office/drawing/2014/main" id="{3B0C2BAD-044A-49E9-BCD8-385884BE9C49}"/>
              </a:ext>
            </a:extLst>
          </p:cNvPr>
          <p:cNvSpPr txBox="1"/>
          <p:nvPr userDrawn="1"/>
        </p:nvSpPr>
        <p:spPr>
          <a:xfrm>
            <a:off x="1983598" y="60450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49" name="Content Placeholder 7">
            <a:extLst>
              <a:ext uri="{FF2B5EF4-FFF2-40B4-BE49-F238E27FC236}">
                <a16:creationId xmlns:a16="http://schemas.microsoft.com/office/drawing/2014/main" id="{33686A5E-C644-4D46-A131-348725EBF7A6}"/>
              </a:ext>
            </a:extLst>
          </p:cNvPr>
          <p:cNvSpPr>
            <a:spLocks noGrp="1"/>
          </p:cNvSpPr>
          <p:nvPr>
            <p:ph sz="quarter" idx="28" hasCustomPrompt="1"/>
          </p:nvPr>
        </p:nvSpPr>
        <p:spPr>
          <a:xfrm>
            <a:off x="2451100" y="56197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54" name="Title 1">
            <a:extLst>
              <a:ext uri="{FF2B5EF4-FFF2-40B4-BE49-F238E27FC236}">
                <a16:creationId xmlns:a16="http://schemas.microsoft.com/office/drawing/2014/main" id="{D6F6B094-856B-4CAE-966F-4AAA3069BB7C}"/>
              </a:ext>
            </a:extLst>
          </p:cNvPr>
          <p:cNvSpPr>
            <a:spLocks noGrp="1"/>
          </p:cNvSpPr>
          <p:nvPr>
            <p:ph type="title" hasCustomPrompt="1"/>
          </p:nvPr>
        </p:nvSpPr>
        <p:spPr>
          <a:xfrm>
            <a:off x="768875" y="1262063"/>
            <a:ext cx="4744029" cy="822960"/>
          </a:xfrm>
        </p:spPr>
        <p:txBody>
          <a:bodyPr/>
          <a:lstStyle>
            <a:lvl1pPr>
              <a:defRPr>
                <a:solidFill>
                  <a:schemeClr val="accent6"/>
                </a:solidFill>
              </a:defRPr>
            </a:lvl1pPr>
          </a:lstStyle>
          <a:p>
            <a:r>
              <a:rPr lang="en-US" dirty="0"/>
              <a:t>Click to edit title text styles</a:t>
            </a:r>
          </a:p>
        </p:txBody>
      </p:sp>
      <p:sp>
        <p:nvSpPr>
          <p:cNvPr id="55" name="Text Placeholder 21">
            <a:extLst>
              <a:ext uri="{FF2B5EF4-FFF2-40B4-BE49-F238E27FC236}">
                <a16:creationId xmlns:a16="http://schemas.microsoft.com/office/drawing/2014/main" id="{A30C6708-65CD-41C9-A7AB-8C0F9E78815E}"/>
              </a:ext>
            </a:extLst>
          </p:cNvPr>
          <p:cNvSpPr>
            <a:spLocks noGrp="1"/>
          </p:cNvSpPr>
          <p:nvPr>
            <p:ph type="body" sz="quarter" idx="51" hasCustomPrompt="1"/>
          </p:nvPr>
        </p:nvSpPr>
        <p:spPr>
          <a:xfrm>
            <a:off x="768875" y="2201983"/>
            <a:ext cx="4762530" cy="720907"/>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56" name="Text Placeholder 21">
            <a:extLst>
              <a:ext uri="{FF2B5EF4-FFF2-40B4-BE49-F238E27FC236}">
                <a16:creationId xmlns:a16="http://schemas.microsoft.com/office/drawing/2014/main" id="{47E0ADF9-B3CF-49B2-900E-B11D29FA0A5E}"/>
              </a:ext>
            </a:extLst>
          </p:cNvPr>
          <p:cNvSpPr>
            <a:spLocks noGrp="1"/>
          </p:cNvSpPr>
          <p:nvPr>
            <p:ph type="body" sz="quarter" idx="52" hasCustomPrompt="1"/>
          </p:nvPr>
        </p:nvSpPr>
        <p:spPr>
          <a:xfrm>
            <a:off x="768875" y="3154820"/>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57" name="Text Placeholder 21">
            <a:extLst>
              <a:ext uri="{FF2B5EF4-FFF2-40B4-BE49-F238E27FC236}">
                <a16:creationId xmlns:a16="http://schemas.microsoft.com/office/drawing/2014/main" id="{4015975A-B892-4A5B-99B9-C41322993637}"/>
              </a:ext>
            </a:extLst>
          </p:cNvPr>
          <p:cNvSpPr>
            <a:spLocks noGrp="1"/>
          </p:cNvSpPr>
          <p:nvPr>
            <p:ph type="body" sz="quarter" idx="53" hasCustomPrompt="1"/>
          </p:nvPr>
        </p:nvSpPr>
        <p:spPr>
          <a:xfrm>
            <a:off x="768875" y="339675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58" name="Text Placeholder 21">
            <a:extLst>
              <a:ext uri="{FF2B5EF4-FFF2-40B4-BE49-F238E27FC236}">
                <a16:creationId xmlns:a16="http://schemas.microsoft.com/office/drawing/2014/main" id="{8371319D-2DB2-4DF9-A107-AFDB3FA2EA00}"/>
              </a:ext>
            </a:extLst>
          </p:cNvPr>
          <p:cNvSpPr>
            <a:spLocks noGrp="1"/>
          </p:cNvSpPr>
          <p:nvPr>
            <p:ph type="body" sz="quarter" idx="54" hasCustomPrompt="1"/>
          </p:nvPr>
        </p:nvSpPr>
        <p:spPr>
          <a:xfrm>
            <a:off x="768875" y="4265999"/>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59" name="Text Placeholder 21">
            <a:extLst>
              <a:ext uri="{FF2B5EF4-FFF2-40B4-BE49-F238E27FC236}">
                <a16:creationId xmlns:a16="http://schemas.microsoft.com/office/drawing/2014/main" id="{69752535-97A9-4AA0-B13F-147BF159E187}"/>
              </a:ext>
            </a:extLst>
          </p:cNvPr>
          <p:cNvSpPr>
            <a:spLocks noGrp="1"/>
          </p:cNvSpPr>
          <p:nvPr>
            <p:ph type="body" sz="quarter" idx="35" hasCustomPrompt="1"/>
          </p:nvPr>
        </p:nvSpPr>
        <p:spPr>
          <a:xfrm>
            <a:off x="768875" y="4505719"/>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60" name="Text Placeholder 21">
            <a:extLst>
              <a:ext uri="{FF2B5EF4-FFF2-40B4-BE49-F238E27FC236}">
                <a16:creationId xmlns:a16="http://schemas.microsoft.com/office/drawing/2014/main" id="{247A1D13-453B-40D7-99E1-6F2CD6C03103}"/>
              </a:ext>
            </a:extLst>
          </p:cNvPr>
          <p:cNvSpPr>
            <a:spLocks noGrp="1"/>
          </p:cNvSpPr>
          <p:nvPr>
            <p:ph type="body" sz="quarter" idx="36" hasCustomPrompt="1"/>
          </p:nvPr>
        </p:nvSpPr>
        <p:spPr>
          <a:xfrm>
            <a:off x="768875" y="5320942"/>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61" name="Text Placeholder 21">
            <a:extLst>
              <a:ext uri="{FF2B5EF4-FFF2-40B4-BE49-F238E27FC236}">
                <a16:creationId xmlns:a16="http://schemas.microsoft.com/office/drawing/2014/main" id="{93B679BE-A0C4-481D-BB4E-626C9679D0E5}"/>
              </a:ext>
            </a:extLst>
          </p:cNvPr>
          <p:cNvSpPr>
            <a:spLocks noGrp="1"/>
          </p:cNvSpPr>
          <p:nvPr>
            <p:ph type="body" sz="quarter" idx="37" hasCustomPrompt="1"/>
          </p:nvPr>
        </p:nvSpPr>
        <p:spPr>
          <a:xfrm>
            <a:off x="768875" y="556066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10" name="Content Placeholder 9">
            <a:extLst>
              <a:ext uri="{FF2B5EF4-FFF2-40B4-BE49-F238E27FC236}">
                <a16:creationId xmlns:a16="http://schemas.microsoft.com/office/drawing/2014/main" id="{1D76B432-E77E-1E47-BE30-3F729C8CD911}"/>
              </a:ext>
            </a:extLst>
          </p:cNvPr>
          <p:cNvSpPr>
            <a:spLocks noGrp="1"/>
          </p:cNvSpPr>
          <p:nvPr>
            <p:ph sz="quarter" idx="23" hasCustomPrompt="1"/>
          </p:nvPr>
        </p:nvSpPr>
        <p:spPr>
          <a:xfrm>
            <a:off x="6109254" y="0"/>
            <a:ext cx="6082746" cy="3429000"/>
          </a:xfrm>
          <a:solidFill>
            <a:schemeClr val="tx1">
              <a:lumMod val="10000"/>
              <a:lumOff val="90000"/>
            </a:schemeClr>
          </a:solidFill>
        </p:spPr>
        <p:txBody>
          <a:bodyPr/>
          <a:lstStyle>
            <a:lvl1pPr>
              <a:defRPr sz="1400" b="0" i="0">
                <a:latin typeface="Oracle Sans Light" panose="020B0403020204020204" pitchFamily="34" charset="0"/>
                <a:cs typeface="Oracle Sans Light" panose="020B0403020204020204" pitchFamily="34" charset="0"/>
              </a:defRPr>
            </a:lvl1pPr>
          </a:lstStyle>
          <a:p>
            <a:pPr lvl="0"/>
            <a:r>
              <a:rPr lang="en-GB" dirty="0"/>
              <a:t>Picture/Video here</a:t>
            </a:r>
            <a:endParaRPr lang="en-US" dirty="0"/>
          </a:p>
        </p:txBody>
      </p:sp>
      <p:sp>
        <p:nvSpPr>
          <p:cNvPr id="33" name="Text Placeholder 21">
            <a:extLst>
              <a:ext uri="{FF2B5EF4-FFF2-40B4-BE49-F238E27FC236}">
                <a16:creationId xmlns:a16="http://schemas.microsoft.com/office/drawing/2014/main" id="{10E1C588-AA6F-DF49-B256-9029483F6883}"/>
              </a:ext>
            </a:extLst>
          </p:cNvPr>
          <p:cNvSpPr>
            <a:spLocks noGrp="1"/>
          </p:cNvSpPr>
          <p:nvPr>
            <p:ph type="body" sz="quarter" idx="14" hasCustomPrompt="1"/>
          </p:nvPr>
        </p:nvSpPr>
        <p:spPr>
          <a:xfrm>
            <a:off x="6739049" y="3922382"/>
            <a:ext cx="1590912" cy="614174"/>
          </a:xfrm>
          <a:prstGeom prst="rect">
            <a:avLst/>
          </a:prstGeom>
        </p:spPr>
        <p:txBody>
          <a:bodyPr lIns="0" tIns="0" rIns="0" bIns="0" anchor="b"/>
          <a:lstStyle>
            <a:lvl1pPr algn="l">
              <a:defRPr sz="3600" b="1" i="0">
                <a:solidFill>
                  <a:schemeClr val="accent2"/>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4" name="Text Placeholder 21">
            <a:extLst>
              <a:ext uri="{FF2B5EF4-FFF2-40B4-BE49-F238E27FC236}">
                <a16:creationId xmlns:a16="http://schemas.microsoft.com/office/drawing/2014/main" id="{2D86BD91-7556-224F-AFD5-70F97C7D7BD3}"/>
              </a:ext>
            </a:extLst>
          </p:cNvPr>
          <p:cNvSpPr>
            <a:spLocks noGrp="1"/>
          </p:cNvSpPr>
          <p:nvPr>
            <p:ph type="body" sz="quarter" idx="30" hasCustomPrompt="1"/>
          </p:nvPr>
        </p:nvSpPr>
        <p:spPr>
          <a:xfrm>
            <a:off x="8448458" y="3933540"/>
            <a:ext cx="3237574" cy="603016"/>
          </a:xfrm>
          <a:prstGeom prst="rect">
            <a:avLst/>
          </a:prstGeom>
        </p:spPr>
        <p:txBody>
          <a:bodyPr lIns="0" tIns="0" rIns="0" bIns="0"/>
          <a:lstStyle>
            <a:lvl1pPr algn="l">
              <a:defRPr sz="1400" b="0" i="0">
                <a:solidFill>
                  <a:schemeClr val="bg1"/>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endParaRPr lang="en-US" dirty="0"/>
          </a:p>
        </p:txBody>
      </p:sp>
      <p:sp>
        <p:nvSpPr>
          <p:cNvPr id="35" name="Text Placeholder 21">
            <a:extLst>
              <a:ext uri="{FF2B5EF4-FFF2-40B4-BE49-F238E27FC236}">
                <a16:creationId xmlns:a16="http://schemas.microsoft.com/office/drawing/2014/main" id="{34600B74-E94F-1843-97D1-A8A416A6983A}"/>
              </a:ext>
            </a:extLst>
          </p:cNvPr>
          <p:cNvSpPr>
            <a:spLocks noGrp="1"/>
          </p:cNvSpPr>
          <p:nvPr>
            <p:ph type="body" sz="quarter" idx="31" hasCustomPrompt="1"/>
          </p:nvPr>
        </p:nvSpPr>
        <p:spPr>
          <a:xfrm>
            <a:off x="6739049" y="4734009"/>
            <a:ext cx="1590912" cy="614174"/>
          </a:xfrm>
          <a:prstGeom prst="rect">
            <a:avLst/>
          </a:prstGeom>
        </p:spPr>
        <p:txBody>
          <a:bodyPr lIns="0" tIns="0" rIns="0" bIns="0" anchor="b"/>
          <a:lstStyle>
            <a:lvl1pPr algn="l">
              <a:defRPr sz="3600" b="1" i="0">
                <a:solidFill>
                  <a:schemeClr val="accent2"/>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6" name="Text Placeholder 21">
            <a:extLst>
              <a:ext uri="{FF2B5EF4-FFF2-40B4-BE49-F238E27FC236}">
                <a16:creationId xmlns:a16="http://schemas.microsoft.com/office/drawing/2014/main" id="{7A7A14B4-DCD2-3B4D-83C9-D237CF5FE310}"/>
              </a:ext>
            </a:extLst>
          </p:cNvPr>
          <p:cNvSpPr>
            <a:spLocks noGrp="1"/>
          </p:cNvSpPr>
          <p:nvPr>
            <p:ph type="body" sz="quarter" idx="32" hasCustomPrompt="1"/>
          </p:nvPr>
        </p:nvSpPr>
        <p:spPr>
          <a:xfrm>
            <a:off x="8448458" y="4745167"/>
            <a:ext cx="3237574" cy="603016"/>
          </a:xfrm>
          <a:prstGeom prst="rect">
            <a:avLst/>
          </a:prstGeom>
        </p:spPr>
        <p:txBody>
          <a:bodyPr lIns="0" tIns="0" rIns="0" bIns="0"/>
          <a:lstStyle>
            <a:lvl1pPr algn="l">
              <a:defRPr sz="1400" b="0" i="0">
                <a:solidFill>
                  <a:schemeClr val="bg1"/>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endParaRPr lang="en-US" dirty="0"/>
          </a:p>
        </p:txBody>
      </p:sp>
      <p:sp>
        <p:nvSpPr>
          <p:cNvPr id="37" name="Text Placeholder 21">
            <a:extLst>
              <a:ext uri="{FF2B5EF4-FFF2-40B4-BE49-F238E27FC236}">
                <a16:creationId xmlns:a16="http://schemas.microsoft.com/office/drawing/2014/main" id="{4058FC6A-ACA1-2448-845B-688F68B9C4F6}"/>
              </a:ext>
            </a:extLst>
          </p:cNvPr>
          <p:cNvSpPr>
            <a:spLocks noGrp="1"/>
          </p:cNvSpPr>
          <p:nvPr>
            <p:ph type="body" sz="quarter" idx="33" hasCustomPrompt="1"/>
          </p:nvPr>
        </p:nvSpPr>
        <p:spPr>
          <a:xfrm>
            <a:off x="6739049" y="5546718"/>
            <a:ext cx="1590912" cy="614174"/>
          </a:xfrm>
          <a:prstGeom prst="rect">
            <a:avLst/>
          </a:prstGeom>
        </p:spPr>
        <p:txBody>
          <a:bodyPr lIns="0" tIns="0" rIns="0" bIns="0" anchor="b"/>
          <a:lstStyle>
            <a:lvl1pPr algn="l">
              <a:defRPr sz="3600" b="1" i="0">
                <a:solidFill>
                  <a:schemeClr val="accent2"/>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8" name="Text Placeholder 21">
            <a:extLst>
              <a:ext uri="{FF2B5EF4-FFF2-40B4-BE49-F238E27FC236}">
                <a16:creationId xmlns:a16="http://schemas.microsoft.com/office/drawing/2014/main" id="{4551FCE4-9927-084F-80F5-8480BAB2E13A}"/>
              </a:ext>
            </a:extLst>
          </p:cNvPr>
          <p:cNvSpPr>
            <a:spLocks noGrp="1"/>
          </p:cNvSpPr>
          <p:nvPr>
            <p:ph type="body" sz="quarter" idx="34" hasCustomPrompt="1"/>
          </p:nvPr>
        </p:nvSpPr>
        <p:spPr>
          <a:xfrm>
            <a:off x="8448458" y="5557876"/>
            <a:ext cx="3237574" cy="603016"/>
          </a:xfrm>
          <a:prstGeom prst="rect">
            <a:avLst/>
          </a:prstGeom>
        </p:spPr>
        <p:txBody>
          <a:bodyPr lIns="0" tIns="0" rIns="0" bIns="0"/>
          <a:lstStyle>
            <a:lvl1pPr algn="l">
              <a:defRPr sz="1400" b="0" i="0">
                <a:solidFill>
                  <a:schemeClr val="bg1"/>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endParaRPr lang="en-US" dirty="0"/>
          </a:p>
        </p:txBody>
      </p:sp>
      <p:sp>
        <p:nvSpPr>
          <p:cNvPr id="41" name="Slide Number Placeholder 7">
            <a:extLst>
              <a:ext uri="{FF2B5EF4-FFF2-40B4-BE49-F238E27FC236}">
                <a16:creationId xmlns:a16="http://schemas.microsoft.com/office/drawing/2014/main" id="{2B1878D6-C162-5D44-BE2C-D5B8CB2664C0}"/>
              </a:ext>
            </a:extLst>
          </p:cNvPr>
          <p:cNvSpPr>
            <a:spLocks noGrp="1"/>
          </p:cNvSpPr>
          <p:nvPr>
            <p:ph type="sldNum" sz="quarter" idx="50"/>
          </p:nvPr>
        </p:nvSpPr>
        <p:spPr>
          <a:xfrm>
            <a:off x="762000" y="6423660"/>
            <a:ext cx="365760" cy="365760"/>
          </a:xfrm>
        </p:spPr>
        <p:txBody>
          <a:bodyPr/>
          <a:lstStyle/>
          <a:p>
            <a:fld id="{345D60D9-5372-5F40-9443-0F9AE5BDC3C8}" type="slidenum">
              <a:rPr lang="en-US" smtClean="0"/>
              <a:pPr/>
              <a:t>‹#›</a:t>
            </a:fld>
            <a:endParaRPr lang="en-US" dirty="0"/>
          </a:p>
        </p:txBody>
      </p:sp>
      <p:sp>
        <p:nvSpPr>
          <p:cNvPr id="39" name="Footer Placeholder 4">
            <a:extLst>
              <a:ext uri="{FF2B5EF4-FFF2-40B4-BE49-F238E27FC236}">
                <a16:creationId xmlns:a16="http://schemas.microsoft.com/office/drawing/2014/main" id="{DC2CDA77-51D3-1146-9D61-01A506F7767B}"/>
              </a:ext>
            </a:extLst>
          </p:cNvPr>
          <p:cNvSpPr>
            <a:spLocks noGrp="1"/>
          </p:cNvSpPr>
          <p:nvPr>
            <p:ph type="ftr" sz="quarter" idx="11"/>
          </p:nvPr>
        </p:nvSpPr>
        <p:spPr>
          <a:xfrm>
            <a:off x="1127759" y="6423978"/>
            <a:ext cx="5745379" cy="365125"/>
          </a:xfrm>
        </p:spPr>
        <p:txBody>
          <a:bodyPr/>
          <a:lstStyle/>
          <a:p>
            <a:r>
              <a:rPr lang="en-US"/>
              <a:t>Copyright © 2023, Oracle and/or its affiliates  |  Confidential: Internal/Restricted/Highly Restricted</a:t>
            </a:r>
            <a:endParaRPr lang="en-US" dirty="0"/>
          </a:p>
        </p:txBody>
      </p:sp>
      <p:sp>
        <p:nvSpPr>
          <p:cNvPr id="30" name="Date Placeholder 2">
            <a:extLst>
              <a:ext uri="{FF2B5EF4-FFF2-40B4-BE49-F238E27FC236}">
                <a16:creationId xmlns:a16="http://schemas.microsoft.com/office/drawing/2014/main" id="{8B1DC083-E4BB-E847-86ED-D1267824D1A1}"/>
              </a:ext>
            </a:extLst>
          </p:cNvPr>
          <p:cNvSpPr>
            <a:spLocks noGrp="1"/>
          </p:cNvSpPr>
          <p:nvPr>
            <p:ph type="dt" sz="half" idx="10"/>
          </p:nvPr>
        </p:nvSpPr>
        <p:spPr>
          <a:xfrm>
            <a:off x="6873138" y="6425604"/>
            <a:ext cx="2743200" cy="363500"/>
          </a:xfrm>
        </p:spPr>
        <p:txBody>
          <a:bodyPr/>
          <a:lstStyle/>
          <a:p>
            <a:r>
              <a:rPr lang="en-US"/>
              <a:t>[Date]</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11104641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Photo/Video_Partner_Stat_Pillar">
    <p:bg>
      <p:bgPr>
        <a:solidFill>
          <a:schemeClr val="bg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6096000" y="3429000"/>
            <a:ext cx="6096000" cy="3429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userDrawn="1"/>
        </p:nvSpPr>
        <p:spPr>
          <a:xfrm>
            <a:off x="6096000" y="3429000"/>
            <a:ext cx="6096000" cy="3429000"/>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Oracle Logo">
            <a:extLst>
              <a:ext uri="{FF2B5EF4-FFF2-40B4-BE49-F238E27FC236}">
                <a16:creationId xmlns:a16="http://schemas.microsoft.com/office/drawing/2014/main" id="{8664173D-62C8-469C-AADD-4900978FBC54}"/>
              </a:ext>
            </a:extLst>
          </p:cNvPr>
          <p:cNvSpPr/>
          <p:nvPr userDrawn="1"/>
        </p:nvSpPr>
        <p:spPr>
          <a:xfrm>
            <a:off x="761994" y="74677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54" name="Title 1">
            <a:extLst>
              <a:ext uri="{FF2B5EF4-FFF2-40B4-BE49-F238E27FC236}">
                <a16:creationId xmlns:a16="http://schemas.microsoft.com/office/drawing/2014/main" id="{D6F6B094-856B-4CAE-966F-4AAA3069BB7C}"/>
              </a:ext>
            </a:extLst>
          </p:cNvPr>
          <p:cNvSpPr>
            <a:spLocks noGrp="1"/>
          </p:cNvSpPr>
          <p:nvPr>
            <p:ph type="title" hasCustomPrompt="1"/>
          </p:nvPr>
        </p:nvSpPr>
        <p:spPr>
          <a:xfrm>
            <a:off x="768875" y="1262063"/>
            <a:ext cx="4744029" cy="822960"/>
          </a:xfrm>
        </p:spPr>
        <p:txBody>
          <a:bodyPr/>
          <a:lstStyle>
            <a:lvl1pPr>
              <a:defRPr>
                <a:solidFill>
                  <a:schemeClr val="accent6"/>
                </a:solidFill>
              </a:defRPr>
            </a:lvl1pPr>
          </a:lstStyle>
          <a:p>
            <a:r>
              <a:rPr lang="en-US" dirty="0"/>
              <a:t>Click to edit title text styles</a:t>
            </a:r>
          </a:p>
        </p:txBody>
      </p:sp>
      <p:sp>
        <p:nvSpPr>
          <p:cNvPr id="55" name="Text Placeholder 21">
            <a:extLst>
              <a:ext uri="{FF2B5EF4-FFF2-40B4-BE49-F238E27FC236}">
                <a16:creationId xmlns:a16="http://schemas.microsoft.com/office/drawing/2014/main" id="{A30C6708-65CD-41C9-A7AB-8C0F9E78815E}"/>
              </a:ext>
            </a:extLst>
          </p:cNvPr>
          <p:cNvSpPr>
            <a:spLocks noGrp="1"/>
          </p:cNvSpPr>
          <p:nvPr>
            <p:ph type="body" sz="quarter" idx="51" hasCustomPrompt="1"/>
          </p:nvPr>
        </p:nvSpPr>
        <p:spPr>
          <a:xfrm>
            <a:off x="768875" y="2201983"/>
            <a:ext cx="4762530" cy="720907"/>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56" name="Text Placeholder 21">
            <a:extLst>
              <a:ext uri="{FF2B5EF4-FFF2-40B4-BE49-F238E27FC236}">
                <a16:creationId xmlns:a16="http://schemas.microsoft.com/office/drawing/2014/main" id="{47E0ADF9-B3CF-49B2-900E-B11D29FA0A5E}"/>
              </a:ext>
            </a:extLst>
          </p:cNvPr>
          <p:cNvSpPr>
            <a:spLocks noGrp="1"/>
          </p:cNvSpPr>
          <p:nvPr>
            <p:ph type="body" sz="quarter" idx="52" hasCustomPrompt="1"/>
          </p:nvPr>
        </p:nvSpPr>
        <p:spPr>
          <a:xfrm>
            <a:off x="768875" y="3154820"/>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57" name="Text Placeholder 21">
            <a:extLst>
              <a:ext uri="{FF2B5EF4-FFF2-40B4-BE49-F238E27FC236}">
                <a16:creationId xmlns:a16="http://schemas.microsoft.com/office/drawing/2014/main" id="{4015975A-B892-4A5B-99B9-C41322993637}"/>
              </a:ext>
            </a:extLst>
          </p:cNvPr>
          <p:cNvSpPr>
            <a:spLocks noGrp="1"/>
          </p:cNvSpPr>
          <p:nvPr>
            <p:ph type="body" sz="quarter" idx="53" hasCustomPrompt="1"/>
          </p:nvPr>
        </p:nvSpPr>
        <p:spPr>
          <a:xfrm>
            <a:off x="768875" y="339675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58" name="Text Placeholder 21">
            <a:extLst>
              <a:ext uri="{FF2B5EF4-FFF2-40B4-BE49-F238E27FC236}">
                <a16:creationId xmlns:a16="http://schemas.microsoft.com/office/drawing/2014/main" id="{8371319D-2DB2-4DF9-A107-AFDB3FA2EA00}"/>
              </a:ext>
            </a:extLst>
          </p:cNvPr>
          <p:cNvSpPr>
            <a:spLocks noGrp="1"/>
          </p:cNvSpPr>
          <p:nvPr>
            <p:ph type="body" sz="quarter" idx="54" hasCustomPrompt="1"/>
          </p:nvPr>
        </p:nvSpPr>
        <p:spPr>
          <a:xfrm>
            <a:off x="768875" y="4265999"/>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59" name="Text Placeholder 21">
            <a:extLst>
              <a:ext uri="{FF2B5EF4-FFF2-40B4-BE49-F238E27FC236}">
                <a16:creationId xmlns:a16="http://schemas.microsoft.com/office/drawing/2014/main" id="{69752535-97A9-4AA0-B13F-147BF159E187}"/>
              </a:ext>
            </a:extLst>
          </p:cNvPr>
          <p:cNvSpPr>
            <a:spLocks noGrp="1"/>
          </p:cNvSpPr>
          <p:nvPr>
            <p:ph type="body" sz="quarter" idx="35" hasCustomPrompt="1"/>
          </p:nvPr>
        </p:nvSpPr>
        <p:spPr>
          <a:xfrm>
            <a:off x="768875" y="4505719"/>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60" name="Text Placeholder 21">
            <a:extLst>
              <a:ext uri="{FF2B5EF4-FFF2-40B4-BE49-F238E27FC236}">
                <a16:creationId xmlns:a16="http://schemas.microsoft.com/office/drawing/2014/main" id="{247A1D13-453B-40D7-99E1-6F2CD6C03103}"/>
              </a:ext>
            </a:extLst>
          </p:cNvPr>
          <p:cNvSpPr>
            <a:spLocks noGrp="1"/>
          </p:cNvSpPr>
          <p:nvPr>
            <p:ph type="body" sz="quarter" idx="36" hasCustomPrompt="1"/>
          </p:nvPr>
        </p:nvSpPr>
        <p:spPr>
          <a:xfrm>
            <a:off x="768875" y="5320942"/>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61" name="Text Placeholder 21">
            <a:extLst>
              <a:ext uri="{FF2B5EF4-FFF2-40B4-BE49-F238E27FC236}">
                <a16:creationId xmlns:a16="http://schemas.microsoft.com/office/drawing/2014/main" id="{93B679BE-A0C4-481D-BB4E-626C9679D0E5}"/>
              </a:ext>
            </a:extLst>
          </p:cNvPr>
          <p:cNvSpPr>
            <a:spLocks noGrp="1"/>
          </p:cNvSpPr>
          <p:nvPr>
            <p:ph type="body" sz="quarter" idx="37" hasCustomPrompt="1"/>
          </p:nvPr>
        </p:nvSpPr>
        <p:spPr>
          <a:xfrm>
            <a:off x="768875" y="556066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10" name="Content Placeholder 9">
            <a:extLst>
              <a:ext uri="{FF2B5EF4-FFF2-40B4-BE49-F238E27FC236}">
                <a16:creationId xmlns:a16="http://schemas.microsoft.com/office/drawing/2014/main" id="{1D76B432-E77E-1E47-BE30-3F729C8CD911}"/>
              </a:ext>
            </a:extLst>
          </p:cNvPr>
          <p:cNvSpPr>
            <a:spLocks noGrp="1"/>
          </p:cNvSpPr>
          <p:nvPr>
            <p:ph sz="quarter" idx="23" hasCustomPrompt="1"/>
          </p:nvPr>
        </p:nvSpPr>
        <p:spPr>
          <a:xfrm>
            <a:off x="6109254" y="0"/>
            <a:ext cx="6082746" cy="3429000"/>
          </a:xfrm>
          <a:solidFill>
            <a:schemeClr val="tx1">
              <a:lumMod val="10000"/>
              <a:lumOff val="90000"/>
            </a:schemeClr>
          </a:solidFill>
        </p:spPr>
        <p:txBody>
          <a:bodyPr/>
          <a:lstStyle>
            <a:lvl1pPr>
              <a:defRPr sz="1400" b="0" i="0">
                <a:latin typeface="Oracle Sans Light" panose="020B0403020204020204" pitchFamily="34" charset="0"/>
                <a:cs typeface="Oracle Sans Light" panose="020B0403020204020204" pitchFamily="34" charset="0"/>
              </a:defRPr>
            </a:lvl1pPr>
          </a:lstStyle>
          <a:p>
            <a:pPr lvl="0"/>
            <a:r>
              <a:rPr lang="en-GB" dirty="0"/>
              <a:t>Picture/Video here</a:t>
            </a:r>
            <a:endParaRPr lang="en-US" dirty="0"/>
          </a:p>
        </p:txBody>
      </p:sp>
      <p:sp>
        <p:nvSpPr>
          <p:cNvPr id="33" name="Text Placeholder 21">
            <a:extLst>
              <a:ext uri="{FF2B5EF4-FFF2-40B4-BE49-F238E27FC236}">
                <a16:creationId xmlns:a16="http://schemas.microsoft.com/office/drawing/2014/main" id="{10E1C588-AA6F-DF49-B256-9029483F6883}"/>
              </a:ext>
            </a:extLst>
          </p:cNvPr>
          <p:cNvSpPr>
            <a:spLocks noGrp="1"/>
          </p:cNvSpPr>
          <p:nvPr>
            <p:ph type="body" sz="quarter" idx="14" hasCustomPrompt="1"/>
          </p:nvPr>
        </p:nvSpPr>
        <p:spPr>
          <a:xfrm>
            <a:off x="6739049" y="3922382"/>
            <a:ext cx="1590912" cy="614174"/>
          </a:xfrm>
          <a:prstGeom prst="rect">
            <a:avLst/>
          </a:prstGeom>
        </p:spPr>
        <p:txBody>
          <a:bodyPr lIns="0" tIns="0" rIns="0" bIns="0" anchor="b"/>
          <a:lstStyle>
            <a:lvl1pPr algn="l">
              <a:defRPr sz="3600" b="1" i="0">
                <a:solidFill>
                  <a:schemeClr val="accent2"/>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4" name="Text Placeholder 21">
            <a:extLst>
              <a:ext uri="{FF2B5EF4-FFF2-40B4-BE49-F238E27FC236}">
                <a16:creationId xmlns:a16="http://schemas.microsoft.com/office/drawing/2014/main" id="{2D86BD91-7556-224F-AFD5-70F97C7D7BD3}"/>
              </a:ext>
            </a:extLst>
          </p:cNvPr>
          <p:cNvSpPr>
            <a:spLocks noGrp="1"/>
          </p:cNvSpPr>
          <p:nvPr>
            <p:ph type="body" sz="quarter" idx="30" hasCustomPrompt="1"/>
          </p:nvPr>
        </p:nvSpPr>
        <p:spPr>
          <a:xfrm>
            <a:off x="8448458" y="3933540"/>
            <a:ext cx="3237574" cy="603016"/>
          </a:xfrm>
          <a:prstGeom prst="rect">
            <a:avLst/>
          </a:prstGeom>
        </p:spPr>
        <p:txBody>
          <a:bodyPr lIns="0" tIns="0" rIns="0" bIns="0"/>
          <a:lstStyle>
            <a:lvl1pPr algn="l">
              <a:defRPr sz="1400" b="0" i="0">
                <a:solidFill>
                  <a:schemeClr val="bg1"/>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endParaRPr lang="en-US" dirty="0"/>
          </a:p>
        </p:txBody>
      </p:sp>
      <p:sp>
        <p:nvSpPr>
          <p:cNvPr id="35" name="Text Placeholder 21">
            <a:extLst>
              <a:ext uri="{FF2B5EF4-FFF2-40B4-BE49-F238E27FC236}">
                <a16:creationId xmlns:a16="http://schemas.microsoft.com/office/drawing/2014/main" id="{34600B74-E94F-1843-97D1-A8A416A6983A}"/>
              </a:ext>
            </a:extLst>
          </p:cNvPr>
          <p:cNvSpPr>
            <a:spLocks noGrp="1"/>
          </p:cNvSpPr>
          <p:nvPr>
            <p:ph type="body" sz="quarter" idx="31" hasCustomPrompt="1"/>
          </p:nvPr>
        </p:nvSpPr>
        <p:spPr>
          <a:xfrm>
            <a:off x="6739049" y="4734009"/>
            <a:ext cx="1590912" cy="614174"/>
          </a:xfrm>
          <a:prstGeom prst="rect">
            <a:avLst/>
          </a:prstGeom>
        </p:spPr>
        <p:txBody>
          <a:bodyPr lIns="0" tIns="0" rIns="0" bIns="0" anchor="b"/>
          <a:lstStyle>
            <a:lvl1pPr algn="l">
              <a:defRPr sz="3600" b="1" i="0">
                <a:solidFill>
                  <a:schemeClr val="accent2"/>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6" name="Text Placeholder 21">
            <a:extLst>
              <a:ext uri="{FF2B5EF4-FFF2-40B4-BE49-F238E27FC236}">
                <a16:creationId xmlns:a16="http://schemas.microsoft.com/office/drawing/2014/main" id="{7A7A14B4-DCD2-3B4D-83C9-D237CF5FE310}"/>
              </a:ext>
            </a:extLst>
          </p:cNvPr>
          <p:cNvSpPr>
            <a:spLocks noGrp="1"/>
          </p:cNvSpPr>
          <p:nvPr>
            <p:ph type="body" sz="quarter" idx="32" hasCustomPrompt="1"/>
          </p:nvPr>
        </p:nvSpPr>
        <p:spPr>
          <a:xfrm>
            <a:off x="8448458" y="4745167"/>
            <a:ext cx="3237574" cy="603016"/>
          </a:xfrm>
          <a:prstGeom prst="rect">
            <a:avLst/>
          </a:prstGeom>
        </p:spPr>
        <p:txBody>
          <a:bodyPr lIns="0" tIns="0" rIns="0" bIns="0"/>
          <a:lstStyle>
            <a:lvl1pPr algn="l">
              <a:defRPr sz="1400" b="0" i="0">
                <a:solidFill>
                  <a:schemeClr val="bg1"/>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endParaRPr lang="en-US" dirty="0"/>
          </a:p>
        </p:txBody>
      </p:sp>
      <p:sp>
        <p:nvSpPr>
          <p:cNvPr id="37" name="Text Placeholder 21">
            <a:extLst>
              <a:ext uri="{FF2B5EF4-FFF2-40B4-BE49-F238E27FC236}">
                <a16:creationId xmlns:a16="http://schemas.microsoft.com/office/drawing/2014/main" id="{4058FC6A-ACA1-2448-845B-688F68B9C4F6}"/>
              </a:ext>
            </a:extLst>
          </p:cNvPr>
          <p:cNvSpPr>
            <a:spLocks noGrp="1"/>
          </p:cNvSpPr>
          <p:nvPr>
            <p:ph type="body" sz="quarter" idx="33" hasCustomPrompt="1"/>
          </p:nvPr>
        </p:nvSpPr>
        <p:spPr>
          <a:xfrm>
            <a:off x="6739049" y="5546718"/>
            <a:ext cx="1590912" cy="614174"/>
          </a:xfrm>
          <a:prstGeom prst="rect">
            <a:avLst/>
          </a:prstGeom>
        </p:spPr>
        <p:txBody>
          <a:bodyPr lIns="0" tIns="0" rIns="0" bIns="0" anchor="b"/>
          <a:lstStyle>
            <a:lvl1pPr algn="l">
              <a:defRPr sz="3600" b="1" i="0">
                <a:solidFill>
                  <a:schemeClr val="accent2"/>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8" name="Text Placeholder 21">
            <a:extLst>
              <a:ext uri="{FF2B5EF4-FFF2-40B4-BE49-F238E27FC236}">
                <a16:creationId xmlns:a16="http://schemas.microsoft.com/office/drawing/2014/main" id="{4551FCE4-9927-084F-80F5-8480BAB2E13A}"/>
              </a:ext>
            </a:extLst>
          </p:cNvPr>
          <p:cNvSpPr>
            <a:spLocks noGrp="1"/>
          </p:cNvSpPr>
          <p:nvPr>
            <p:ph type="body" sz="quarter" idx="34" hasCustomPrompt="1"/>
          </p:nvPr>
        </p:nvSpPr>
        <p:spPr>
          <a:xfrm>
            <a:off x="8448458" y="5557876"/>
            <a:ext cx="3237574" cy="603016"/>
          </a:xfrm>
          <a:prstGeom prst="rect">
            <a:avLst/>
          </a:prstGeom>
        </p:spPr>
        <p:txBody>
          <a:bodyPr lIns="0" tIns="0" rIns="0" bIns="0"/>
          <a:lstStyle>
            <a:lvl1pPr algn="l">
              <a:defRPr sz="1400" b="0" i="0">
                <a:solidFill>
                  <a:schemeClr val="bg1"/>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endParaRPr lang="en-US" dirty="0"/>
          </a:p>
        </p:txBody>
      </p:sp>
      <p:sp>
        <p:nvSpPr>
          <p:cNvPr id="41" name="Slide Number Placeholder 7">
            <a:extLst>
              <a:ext uri="{FF2B5EF4-FFF2-40B4-BE49-F238E27FC236}">
                <a16:creationId xmlns:a16="http://schemas.microsoft.com/office/drawing/2014/main" id="{2B1878D6-C162-5D44-BE2C-D5B8CB2664C0}"/>
              </a:ext>
            </a:extLst>
          </p:cNvPr>
          <p:cNvSpPr>
            <a:spLocks noGrp="1"/>
          </p:cNvSpPr>
          <p:nvPr>
            <p:ph type="sldNum" sz="quarter" idx="50"/>
          </p:nvPr>
        </p:nvSpPr>
        <p:spPr>
          <a:xfrm>
            <a:off x="762000" y="6423660"/>
            <a:ext cx="365760" cy="365760"/>
          </a:xfrm>
        </p:spPr>
        <p:txBody>
          <a:bodyPr/>
          <a:lstStyle/>
          <a:p>
            <a:fld id="{345D60D9-5372-5F40-9443-0F9AE5BDC3C8}" type="slidenum">
              <a:rPr lang="en-US" smtClean="0"/>
              <a:pPr/>
              <a:t>‹#›</a:t>
            </a:fld>
            <a:endParaRPr lang="en-US" dirty="0"/>
          </a:p>
        </p:txBody>
      </p:sp>
      <p:sp>
        <p:nvSpPr>
          <p:cNvPr id="39" name="Footer Placeholder 4">
            <a:extLst>
              <a:ext uri="{FF2B5EF4-FFF2-40B4-BE49-F238E27FC236}">
                <a16:creationId xmlns:a16="http://schemas.microsoft.com/office/drawing/2014/main" id="{DC2CDA77-51D3-1146-9D61-01A506F7767B}"/>
              </a:ext>
            </a:extLst>
          </p:cNvPr>
          <p:cNvSpPr>
            <a:spLocks noGrp="1"/>
          </p:cNvSpPr>
          <p:nvPr>
            <p:ph type="ftr" sz="quarter" idx="11"/>
          </p:nvPr>
        </p:nvSpPr>
        <p:spPr>
          <a:xfrm>
            <a:off x="1127759" y="6423978"/>
            <a:ext cx="5745379" cy="365125"/>
          </a:xfrm>
        </p:spPr>
        <p:txBody>
          <a:bodyPr/>
          <a:lstStyle/>
          <a:p>
            <a:r>
              <a:rPr lang="en-US"/>
              <a:t>Copyright © 2023, Oracle and/or its affiliates  |  Confidential: Internal/Restricted/Highly Restricted</a:t>
            </a:r>
            <a:endParaRPr lang="en-US" dirty="0"/>
          </a:p>
        </p:txBody>
      </p:sp>
      <p:sp>
        <p:nvSpPr>
          <p:cNvPr id="30" name="Date Placeholder 2">
            <a:extLst>
              <a:ext uri="{FF2B5EF4-FFF2-40B4-BE49-F238E27FC236}">
                <a16:creationId xmlns:a16="http://schemas.microsoft.com/office/drawing/2014/main" id="{8B1DC083-E4BB-E847-86ED-D1267824D1A1}"/>
              </a:ext>
            </a:extLst>
          </p:cNvPr>
          <p:cNvSpPr>
            <a:spLocks noGrp="1"/>
          </p:cNvSpPr>
          <p:nvPr>
            <p:ph type="dt" sz="half" idx="10"/>
          </p:nvPr>
        </p:nvSpPr>
        <p:spPr>
          <a:xfrm>
            <a:off x="6873138" y="6425604"/>
            <a:ext cx="2743200" cy="363500"/>
          </a:xfrm>
        </p:spPr>
        <p:txBody>
          <a:bodyPr/>
          <a:lstStyle/>
          <a:p>
            <a:r>
              <a:rPr lang="en-US"/>
              <a:t>[Date]</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3412570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Photo/Video_2Partners_Stat_Sand_Pillar">
    <p:bg>
      <p:bgPr>
        <a:solidFill>
          <a:schemeClr val="bg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6096000" y="3429000"/>
            <a:ext cx="6096000" cy="3429000"/>
          </a:xfrm>
          <a:prstGeom prst="rect">
            <a:avLst/>
          </a:prstGeom>
          <a:solidFill>
            <a:srgbClr val="F1EF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userDrawn="1"/>
        </p:nvSpPr>
        <p:spPr>
          <a:xfrm>
            <a:off x="6105525" y="3438525"/>
            <a:ext cx="6096000" cy="3429000"/>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Oracle Logo">
            <a:extLst>
              <a:ext uri="{FF2B5EF4-FFF2-40B4-BE49-F238E27FC236}">
                <a16:creationId xmlns:a16="http://schemas.microsoft.com/office/drawing/2014/main" id="{8664173D-62C8-469C-AADD-4900978FBC54}"/>
              </a:ext>
            </a:extLst>
          </p:cNvPr>
          <p:cNvSpPr/>
          <p:nvPr userDrawn="1"/>
        </p:nvSpPr>
        <p:spPr>
          <a:xfrm>
            <a:off x="761994" y="74677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42" name="Plus Sign">
            <a:extLst>
              <a:ext uri="{FF2B5EF4-FFF2-40B4-BE49-F238E27FC236}">
                <a16:creationId xmlns:a16="http://schemas.microsoft.com/office/drawing/2014/main" id="{3B0C2BAD-044A-49E9-BCD8-385884BE9C49}"/>
              </a:ext>
            </a:extLst>
          </p:cNvPr>
          <p:cNvSpPr txBox="1"/>
          <p:nvPr userDrawn="1"/>
        </p:nvSpPr>
        <p:spPr>
          <a:xfrm>
            <a:off x="1983598" y="60450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49" name="Content Placeholder 7">
            <a:extLst>
              <a:ext uri="{FF2B5EF4-FFF2-40B4-BE49-F238E27FC236}">
                <a16:creationId xmlns:a16="http://schemas.microsoft.com/office/drawing/2014/main" id="{33686A5E-C644-4D46-A131-348725EBF7A6}"/>
              </a:ext>
            </a:extLst>
          </p:cNvPr>
          <p:cNvSpPr>
            <a:spLocks noGrp="1"/>
          </p:cNvSpPr>
          <p:nvPr>
            <p:ph sz="quarter" idx="28" hasCustomPrompt="1"/>
          </p:nvPr>
        </p:nvSpPr>
        <p:spPr>
          <a:xfrm>
            <a:off x="2451100" y="56197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52" name="Plus Sign">
            <a:extLst>
              <a:ext uri="{FF2B5EF4-FFF2-40B4-BE49-F238E27FC236}">
                <a16:creationId xmlns:a16="http://schemas.microsoft.com/office/drawing/2014/main" id="{2FB75938-DF68-4158-AAF4-1DBD62729B39}"/>
              </a:ext>
              <a:ext uri="{C183D7F6-B498-43B3-948B-1728B52AA6E4}">
                <adec:decorative xmlns:adec="http://schemas.microsoft.com/office/drawing/2017/decorative" val="1"/>
              </a:ext>
            </a:extLst>
          </p:cNvPr>
          <p:cNvSpPr txBox="1"/>
          <p:nvPr userDrawn="1"/>
        </p:nvSpPr>
        <p:spPr>
          <a:xfrm>
            <a:off x="3808218" y="60450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53" name="Content Placeholder 7">
            <a:extLst>
              <a:ext uri="{FF2B5EF4-FFF2-40B4-BE49-F238E27FC236}">
                <a16:creationId xmlns:a16="http://schemas.microsoft.com/office/drawing/2014/main" id="{D86E14D0-2C64-4655-8B5F-F2E75FBA4AAC}"/>
              </a:ext>
            </a:extLst>
          </p:cNvPr>
          <p:cNvSpPr>
            <a:spLocks noGrp="1"/>
          </p:cNvSpPr>
          <p:nvPr>
            <p:ph sz="quarter" idx="29" hasCustomPrompt="1"/>
          </p:nvPr>
        </p:nvSpPr>
        <p:spPr>
          <a:xfrm>
            <a:off x="4270375" y="56197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54" name="Title 1">
            <a:extLst>
              <a:ext uri="{FF2B5EF4-FFF2-40B4-BE49-F238E27FC236}">
                <a16:creationId xmlns:a16="http://schemas.microsoft.com/office/drawing/2014/main" id="{D6F6B094-856B-4CAE-966F-4AAA3069BB7C}"/>
              </a:ext>
            </a:extLst>
          </p:cNvPr>
          <p:cNvSpPr>
            <a:spLocks noGrp="1"/>
          </p:cNvSpPr>
          <p:nvPr>
            <p:ph type="title" hasCustomPrompt="1"/>
          </p:nvPr>
        </p:nvSpPr>
        <p:spPr>
          <a:xfrm>
            <a:off x="768875" y="1262063"/>
            <a:ext cx="4744029" cy="822960"/>
          </a:xfrm>
        </p:spPr>
        <p:txBody>
          <a:bodyPr/>
          <a:lstStyle>
            <a:lvl1pPr>
              <a:defRPr>
                <a:solidFill>
                  <a:schemeClr val="accent6"/>
                </a:solidFill>
              </a:defRPr>
            </a:lvl1pPr>
          </a:lstStyle>
          <a:p>
            <a:r>
              <a:rPr lang="en-US" dirty="0"/>
              <a:t>Click to edit title text styles</a:t>
            </a:r>
          </a:p>
        </p:txBody>
      </p:sp>
      <p:sp>
        <p:nvSpPr>
          <p:cNvPr id="55" name="Text Placeholder 21">
            <a:extLst>
              <a:ext uri="{FF2B5EF4-FFF2-40B4-BE49-F238E27FC236}">
                <a16:creationId xmlns:a16="http://schemas.microsoft.com/office/drawing/2014/main" id="{A30C6708-65CD-41C9-A7AB-8C0F9E78815E}"/>
              </a:ext>
            </a:extLst>
          </p:cNvPr>
          <p:cNvSpPr>
            <a:spLocks noGrp="1"/>
          </p:cNvSpPr>
          <p:nvPr>
            <p:ph type="body" sz="quarter" idx="51" hasCustomPrompt="1"/>
          </p:nvPr>
        </p:nvSpPr>
        <p:spPr>
          <a:xfrm>
            <a:off x="768875" y="2201983"/>
            <a:ext cx="4762530" cy="720907"/>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56" name="Text Placeholder 21">
            <a:extLst>
              <a:ext uri="{FF2B5EF4-FFF2-40B4-BE49-F238E27FC236}">
                <a16:creationId xmlns:a16="http://schemas.microsoft.com/office/drawing/2014/main" id="{47E0ADF9-B3CF-49B2-900E-B11D29FA0A5E}"/>
              </a:ext>
            </a:extLst>
          </p:cNvPr>
          <p:cNvSpPr>
            <a:spLocks noGrp="1"/>
          </p:cNvSpPr>
          <p:nvPr>
            <p:ph type="body" sz="quarter" idx="52" hasCustomPrompt="1"/>
          </p:nvPr>
        </p:nvSpPr>
        <p:spPr>
          <a:xfrm>
            <a:off x="768875" y="3154820"/>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57" name="Text Placeholder 21">
            <a:extLst>
              <a:ext uri="{FF2B5EF4-FFF2-40B4-BE49-F238E27FC236}">
                <a16:creationId xmlns:a16="http://schemas.microsoft.com/office/drawing/2014/main" id="{4015975A-B892-4A5B-99B9-C41322993637}"/>
              </a:ext>
            </a:extLst>
          </p:cNvPr>
          <p:cNvSpPr>
            <a:spLocks noGrp="1"/>
          </p:cNvSpPr>
          <p:nvPr>
            <p:ph type="body" sz="quarter" idx="53" hasCustomPrompt="1"/>
          </p:nvPr>
        </p:nvSpPr>
        <p:spPr>
          <a:xfrm>
            <a:off x="768875" y="339675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58" name="Text Placeholder 21">
            <a:extLst>
              <a:ext uri="{FF2B5EF4-FFF2-40B4-BE49-F238E27FC236}">
                <a16:creationId xmlns:a16="http://schemas.microsoft.com/office/drawing/2014/main" id="{8371319D-2DB2-4DF9-A107-AFDB3FA2EA00}"/>
              </a:ext>
            </a:extLst>
          </p:cNvPr>
          <p:cNvSpPr>
            <a:spLocks noGrp="1"/>
          </p:cNvSpPr>
          <p:nvPr>
            <p:ph type="body" sz="quarter" idx="54" hasCustomPrompt="1"/>
          </p:nvPr>
        </p:nvSpPr>
        <p:spPr>
          <a:xfrm>
            <a:off x="768875" y="4265999"/>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59" name="Text Placeholder 21">
            <a:extLst>
              <a:ext uri="{FF2B5EF4-FFF2-40B4-BE49-F238E27FC236}">
                <a16:creationId xmlns:a16="http://schemas.microsoft.com/office/drawing/2014/main" id="{69752535-97A9-4AA0-B13F-147BF159E187}"/>
              </a:ext>
            </a:extLst>
          </p:cNvPr>
          <p:cNvSpPr>
            <a:spLocks noGrp="1"/>
          </p:cNvSpPr>
          <p:nvPr>
            <p:ph type="body" sz="quarter" idx="35" hasCustomPrompt="1"/>
          </p:nvPr>
        </p:nvSpPr>
        <p:spPr>
          <a:xfrm>
            <a:off x="768875" y="4505719"/>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60" name="Text Placeholder 21">
            <a:extLst>
              <a:ext uri="{FF2B5EF4-FFF2-40B4-BE49-F238E27FC236}">
                <a16:creationId xmlns:a16="http://schemas.microsoft.com/office/drawing/2014/main" id="{247A1D13-453B-40D7-99E1-6F2CD6C03103}"/>
              </a:ext>
            </a:extLst>
          </p:cNvPr>
          <p:cNvSpPr>
            <a:spLocks noGrp="1"/>
          </p:cNvSpPr>
          <p:nvPr>
            <p:ph type="body" sz="quarter" idx="36" hasCustomPrompt="1"/>
          </p:nvPr>
        </p:nvSpPr>
        <p:spPr>
          <a:xfrm>
            <a:off x="768875" y="5320942"/>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61" name="Text Placeholder 21">
            <a:extLst>
              <a:ext uri="{FF2B5EF4-FFF2-40B4-BE49-F238E27FC236}">
                <a16:creationId xmlns:a16="http://schemas.microsoft.com/office/drawing/2014/main" id="{93B679BE-A0C4-481D-BB4E-626C9679D0E5}"/>
              </a:ext>
            </a:extLst>
          </p:cNvPr>
          <p:cNvSpPr>
            <a:spLocks noGrp="1"/>
          </p:cNvSpPr>
          <p:nvPr>
            <p:ph type="body" sz="quarter" idx="37" hasCustomPrompt="1"/>
          </p:nvPr>
        </p:nvSpPr>
        <p:spPr>
          <a:xfrm>
            <a:off x="768875" y="556066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10" name="Content Placeholder 9">
            <a:extLst>
              <a:ext uri="{FF2B5EF4-FFF2-40B4-BE49-F238E27FC236}">
                <a16:creationId xmlns:a16="http://schemas.microsoft.com/office/drawing/2014/main" id="{1D76B432-E77E-1E47-BE30-3F729C8CD911}"/>
              </a:ext>
            </a:extLst>
          </p:cNvPr>
          <p:cNvSpPr>
            <a:spLocks noGrp="1"/>
          </p:cNvSpPr>
          <p:nvPr>
            <p:ph sz="quarter" idx="23" hasCustomPrompt="1"/>
          </p:nvPr>
        </p:nvSpPr>
        <p:spPr>
          <a:xfrm>
            <a:off x="6109254" y="0"/>
            <a:ext cx="6082746" cy="3429000"/>
          </a:xfrm>
          <a:solidFill>
            <a:schemeClr val="tx1">
              <a:lumMod val="10000"/>
              <a:lumOff val="90000"/>
            </a:schemeClr>
          </a:solidFill>
        </p:spPr>
        <p:txBody>
          <a:bodyPr/>
          <a:lstStyle>
            <a:lvl1pPr>
              <a:defRPr sz="1400" b="0" i="0">
                <a:latin typeface="Oracle Sans Light" panose="020B0403020204020204" pitchFamily="34" charset="0"/>
                <a:cs typeface="Oracle Sans Light" panose="020B0403020204020204" pitchFamily="34" charset="0"/>
              </a:defRPr>
            </a:lvl1pPr>
          </a:lstStyle>
          <a:p>
            <a:pPr lvl="0"/>
            <a:r>
              <a:rPr lang="en-GB" dirty="0"/>
              <a:t>Picture/Video here</a:t>
            </a:r>
            <a:endParaRPr lang="en-US" dirty="0"/>
          </a:p>
        </p:txBody>
      </p:sp>
      <p:sp>
        <p:nvSpPr>
          <p:cNvPr id="33" name="Text Placeholder 21">
            <a:extLst>
              <a:ext uri="{FF2B5EF4-FFF2-40B4-BE49-F238E27FC236}">
                <a16:creationId xmlns:a16="http://schemas.microsoft.com/office/drawing/2014/main" id="{10E1C588-AA6F-DF49-B256-9029483F6883}"/>
              </a:ext>
            </a:extLst>
          </p:cNvPr>
          <p:cNvSpPr>
            <a:spLocks noGrp="1"/>
          </p:cNvSpPr>
          <p:nvPr>
            <p:ph type="body" sz="quarter" idx="14" hasCustomPrompt="1"/>
          </p:nvPr>
        </p:nvSpPr>
        <p:spPr>
          <a:xfrm>
            <a:off x="6739049" y="3922382"/>
            <a:ext cx="1590912" cy="614174"/>
          </a:xfrm>
          <a:prstGeom prst="rect">
            <a:avLst/>
          </a:prstGeom>
        </p:spPr>
        <p:txBody>
          <a:bodyPr lIns="0" tIns="0" rIns="0" bIns="0" anchor="b"/>
          <a:lstStyle>
            <a:lvl1pPr algn="l">
              <a:defRPr sz="36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4" name="Text Placeholder 21">
            <a:extLst>
              <a:ext uri="{FF2B5EF4-FFF2-40B4-BE49-F238E27FC236}">
                <a16:creationId xmlns:a16="http://schemas.microsoft.com/office/drawing/2014/main" id="{2D86BD91-7556-224F-AFD5-70F97C7D7BD3}"/>
              </a:ext>
            </a:extLst>
          </p:cNvPr>
          <p:cNvSpPr>
            <a:spLocks noGrp="1"/>
          </p:cNvSpPr>
          <p:nvPr>
            <p:ph type="body" sz="quarter" idx="30" hasCustomPrompt="1"/>
          </p:nvPr>
        </p:nvSpPr>
        <p:spPr>
          <a:xfrm>
            <a:off x="8448458" y="3933540"/>
            <a:ext cx="3237574" cy="603016"/>
          </a:xfrm>
          <a:prstGeom prst="rect">
            <a:avLst/>
          </a:prstGeom>
        </p:spPr>
        <p:txBody>
          <a:bodyPr lIns="0" tIns="0" rIns="0" bIns="0"/>
          <a:lstStyle>
            <a:lvl1pPr algn="l">
              <a:defRPr sz="1400" b="0" i="0">
                <a:solidFill>
                  <a:schemeClr val="tx1"/>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endParaRPr lang="en-US" dirty="0"/>
          </a:p>
        </p:txBody>
      </p:sp>
      <p:sp>
        <p:nvSpPr>
          <p:cNvPr id="35" name="Text Placeholder 21">
            <a:extLst>
              <a:ext uri="{FF2B5EF4-FFF2-40B4-BE49-F238E27FC236}">
                <a16:creationId xmlns:a16="http://schemas.microsoft.com/office/drawing/2014/main" id="{34600B74-E94F-1843-97D1-A8A416A6983A}"/>
              </a:ext>
            </a:extLst>
          </p:cNvPr>
          <p:cNvSpPr>
            <a:spLocks noGrp="1"/>
          </p:cNvSpPr>
          <p:nvPr>
            <p:ph type="body" sz="quarter" idx="31" hasCustomPrompt="1"/>
          </p:nvPr>
        </p:nvSpPr>
        <p:spPr>
          <a:xfrm>
            <a:off x="6739049" y="4734009"/>
            <a:ext cx="1590912" cy="614174"/>
          </a:xfrm>
          <a:prstGeom prst="rect">
            <a:avLst/>
          </a:prstGeom>
        </p:spPr>
        <p:txBody>
          <a:bodyPr lIns="0" tIns="0" rIns="0" bIns="0" anchor="b"/>
          <a:lstStyle>
            <a:lvl1pPr algn="l">
              <a:defRPr sz="36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6" name="Text Placeholder 21">
            <a:extLst>
              <a:ext uri="{FF2B5EF4-FFF2-40B4-BE49-F238E27FC236}">
                <a16:creationId xmlns:a16="http://schemas.microsoft.com/office/drawing/2014/main" id="{7A7A14B4-DCD2-3B4D-83C9-D237CF5FE310}"/>
              </a:ext>
            </a:extLst>
          </p:cNvPr>
          <p:cNvSpPr>
            <a:spLocks noGrp="1"/>
          </p:cNvSpPr>
          <p:nvPr>
            <p:ph type="body" sz="quarter" idx="32" hasCustomPrompt="1"/>
          </p:nvPr>
        </p:nvSpPr>
        <p:spPr>
          <a:xfrm>
            <a:off x="8448458" y="4745167"/>
            <a:ext cx="3237574" cy="603016"/>
          </a:xfrm>
          <a:prstGeom prst="rect">
            <a:avLst/>
          </a:prstGeom>
        </p:spPr>
        <p:txBody>
          <a:bodyPr lIns="0" tIns="0" rIns="0" bIns="0"/>
          <a:lstStyle>
            <a:lvl1pPr algn="l">
              <a:defRPr sz="1400" b="0" i="0">
                <a:solidFill>
                  <a:schemeClr val="tx1"/>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endParaRPr lang="en-US" dirty="0"/>
          </a:p>
        </p:txBody>
      </p:sp>
      <p:sp>
        <p:nvSpPr>
          <p:cNvPr id="37" name="Text Placeholder 21">
            <a:extLst>
              <a:ext uri="{FF2B5EF4-FFF2-40B4-BE49-F238E27FC236}">
                <a16:creationId xmlns:a16="http://schemas.microsoft.com/office/drawing/2014/main" id="{4058FC6A-ACA1-2448-845B-688F68B9C4F6}"/>
              </a:ext>
            </a:extLst>
          </p:cNvPr>
          <p:cNvSpPr>
            <a:spLocks noGrp="1"/>
          </p:cNvSpPr>
          <p:nvPr>
            <p:ph type="body" sz="quarter" idx="33" hasCustomPrompt="1"/>
          </p:nvPr>
        </p:nvSpPr>
        <p:spPr>
          <a:xfrm>
            <a:off x="6739049" y="5546718"/>
            <a:ext cx="1590912" cy="614174"/>
          </a:xfrm>
          <a:prstGeom prst="rect">
            <a:avLst/>
          </a:prstGeom>
        </p:spPr>
        <p:txBody>
          <a:bodyPr lIns="0" tIns="0" rIns="0" bIns="0" anchor="b"/>
          <a:lstStyle>
            <a:lvl1pPr algn="l">
              <a:defRPr sz="36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8" name="Text Placeholder 21">
            <a:extLst>
              <a:ext uri="{FF2B5EF4-FFF2-40B4-BE49-F238E27FC236}">
                <a16:creationId xmlns:a16="http://schemas.microsoft.com/office/drawing/2014/main" id="{4551FCE4-9927-084F-80F5-8480BAB2E13A}"/>
              </a:ext>
            </a:extLst>
          </p:cNvPr>
          <p:cNvSpPr>
            <a:spLocks noGrp="1"/>
          </p:cNvSpPr>
          <p:nvPr>
            <p:ph type="body" sz="quarter" idx="34" hasCustomPrompt="1"/>
          </p:nvPr>
        </p:nvSpPr>
        <p:spPr>
          <a:xfrm>
            <a:off x="8448458" y="5557876"/>
            <a:ext cx="3237574" cy="603016"/>
          </a:xfrm>
          <a:prstGeom prst="rect">
            <a:avLst/>
          </a:prstGeom>
        </p:spPr>
        <p:txBody>
          <a:bodyPr lIns="0" tIns="0" rIns="0" bIns="0"/>
          <a:lstStyle>
            <a:lvl1pPr algn="l">
              <a:defRPr sz="1400" b="0" i="0">
                <a:solidFill>
                  <a:schemeClr val="tx1"/>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endParaRPr lang="en-US" dirty="0"/>
          </a:p>
        </p:txBody>
      </p:sp>
      <p:sp>
        <p:nvSpPr>
          <p:cNvPr id="41" name="Slide Number Placeholder 7">
            <a:extLst>
              <a:ext uri="{FF2B5EF4-FFF2-40B4-BE49-F238E27FC236}">
                <a16:creationId xmlns:a16="http://schemas.microsoft.com/office/drawing/2014/main" id="{2B1878D6-C162-5D44-BE2C-D5B8CB2664C0}"/>
              </a:ext>
            </a:extLst>
          </p:cNvPr>
          <p:cNvSpPr>
            <a:spLocks noGrp="1"/>
          </p:cNvSpPr>
          <p:nvPr>
            <p:ph type="sldNum" sz="quarter" idx="50"/>
          </p:nvPr>
        </p:nvSpPr>
        <p:spPr>
          <a:xfrm>
            <a:off x="762000" y="6423660"/>
            <a:ext cx="365760" cy="365760"/>
          </a:xfrm>
        </p:spPr>
        <p:txBody>
          <a:bodyPr/>
          <a:lstStyle/>
          <a:p>
            <a:fld id="{345D60D9-5372-5F40-9443-0F9AE5BDC3C8}" type="slidenum">
              <a:rPr lang="en-US" smtClean="0"/>
              <a:pPr/>
              <a:t>‹#›</a:t>
            </a:fld>
            <a:endParaRPr lang="en-US" dirty="0"/>
          </a:p>
        </p:txBody>
      </p:sp>
      <p:sp>
        <p:nvSpPr>
          <p:cNvPr id="39" name="Footer Placeholder 4">
            <a:extLst>
              <a:ext uri="{FF2B5EF4-FFF2-40B4-BE49-F238E27FC236}">
                <a16:creationId xmlns:a16="http://schemas.microsoft.com/office/drawing/2014/main" id="{DC2CDA77-51D3-1146-9D61-01A506F7767B}"/>
              </a:ext>
            </a:extLst>
          </p:cNvPr>
          <p:cNvSpPr>
            <a:spLocks noGrp="1"/>
          </p:cNvSpPr>
          <p:nvPr>
            <p:ph type="ftr" sz="quarter" idx="11"/>
          </p:nvPr>
        </p:nvSpPr>
        <p:spPr>
          <a:xfrm>
            <a:off x="1127759" y="6423978"/>
            <a:ext cx="5745379" cy="365125"/>
          </a:xfrm>
        </p:spPr>
        <p:txBody>
          <a:bodyPr/>
          <a:lstStyle/>
          <a:p>
            <a:r>
              <a:rPr lang="en-US"/>
              <a:t>Copyright © 2023, Oracle and/or its affiliates  |  Confidential: Internal/Restricted/Highly Restricted</a:t>
            </a:r>
            <a:endParaRPr lang="en-US" dirty="0"/>
          </a:p>
        </p:txBody>
      </p:sp>
      <p:sp>
        <p:nvSpPr>
          <p:cNvPr id="30" name="Date Placeholder 2">
            <a:extLst>
              <a:ext uri="{FF2B5EF4-FFF2-40B4-BE49-F238E27FC236}">
                <a16:creationId xmlns:a16="http://schemas.microsoft.com/office/drawing/2014/main" id="{8B1DC083-E4BB-E847-86ED-D1267824D1A1}"/>
              </a:ext>
            </a:extLst>
          </p:cNvPr>
          <p:cNvSpPr>
            <a:spLocks noGrp="1"/>
          </p:cNvSpPr>
          <p:nvPr>
            <p:ph type="dt" sz="half" idx="10"/>
          </p:nvPr>
        </p:nvSpPr>
        <p:spPr>
          <a:xfrm>
            <a:off x="6873138" y="6425604"/>
            <a:ext cx="2743200" cy="363500"/>
          </a:xfrm>
        </p:spPr>
        <p:txBody>
          <a:bodyPr/>
          <a:lstStyle/>
          <a:p>
            <a:r>
              <a:rPr lang="en-US"/>
              <a:t>[Date]</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236618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Photo/Video_Partner_Stat_Sand_Pillar">
    <p:bg>
      <p:bgPr>
        <a:solidFill>
          <a:schemeClr val="bg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6096000" y="3429000"/>
            <a:ext cx="6096000" cy="3429000"/>
          </a:xfrm>
          <a:prstGeom prst="rect">
            <a:avLst/>
          </a:prstGeom>
          <a:solidFill>
            <a:srgbClr val="F1EF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userDrawn="1"/>
        </p:nvSpPr>
        <p:spPr>
          <a:xfrm>
            <a:off x="6105525" y="3438525"/>
            <a:ext cx="6096000" cy="3429000"/>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Oracle Logo">
            <a:extLst>
              <a:ext uri="{FF2B5EF4-FFF2-40B4-BE49-F238E27FC236}">
                <a16:creationId xmlns:a16="http://schemas.microsoft.com/office/drawing/2014/main" id="{8664173D-62C8-469C-AADD-4900978FBC54}"/>
              </a:ext>
            </a:extLst>
          </p:cNvPr>
          <p:cNvSpPr/>
          <p:nvPr userDrawn="1"/>
        </p:nvSpPr>
        <p:spPr>
          <a:xfrm>
            <a:off x="761994" y="74677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42" name="Plus Sign">
            <a:extLst>
              <a:ext uri="{FF2B5EF4-FFF2-40B4-BE49-F238E27FC236}">
                <a16:creationId xmlns:a16="http://schemas.microsoft.com/office/drawing/2014/main" id="{3B0C2BAD-044A-49E9-BCD8-385884BE9C49}"/>
              </a:ext>
            </a:extLst>
          </p:cNvPr>
          <p:cNvSpPr txBox="1"/>
          <p:nvPr userDrawn="1"/>
        </p:nvSpPr>
        <p:spPr>
          <a:xfrm>
            <a:off x="1983598" y="60450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49" name="Content Placeholder 7">
            <a:extLst>
              <a:ext uri="{FF2B5EF4-FFF2-40B4-BE49-F238E27FC236}">
                <a16:creationId xmlns:a16="http://schemas.microsoft.com/office/drawing/2014/main" id="{33686A5E-C644-4D46-A131-348725EBF7A6}"/>
              </a:ext>
            </a:extLst>
          </p:cNvPr>
          <p:cNvSpPr>
            <a:spLocks noGrp="1"/>
          </p:cNvSpPr>
          <p:nvPr>
            <p:ph sz="quarter" idx="28" hasCustomPrompt="1"/>
          </p:nvPr>
        </p:nvSpPr>
        <p:spPr>
          <a:xfrm>
            <a:off x="2451100" y="56197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54" name="Title 1">
            <a:extLst>
              <a:ext uri="{FF2B5EF4-FFF2-40B4-BE49-F238E27FC236}">
                <a16:creationId xmlns:a16="http://schemas.microsoft.com/office/drawing/2014/main" id="{D6F6B094-856B-4CAE-966F-4AAA3069BB7C}"/>
              </a:ext>
            </a:extLst>
          </p:cNvPr>
          <p:cNvSpPr>
            <a:spLocks noGrp="1"/>
          </p:cNvSpPr>
          <p:nvPr>
            <p:ph type="title" hasCustomPrompt="1"/>
          </p:nvPr>
        </p:nvSpPr>
        <p:spPr>
          <a:xfrm>
            <a:off x="768875" y="1262063"/>
            <a:ext cx="4744029" cy="822960"/>
          </a:xfrm>
        </p:spPr>
        <p:txBody>
          <a:bodyPr/>
          <a:lstStyle>
            <a:lvl1pPr>
              <a:defRPr>
                <a:solidFill>
                  <a:schemeClr val="accent6"/>
                </a:solidFill>
              </a:defRPr>
            </a:lvl1pPr>
          </a:lstStyle>
          <a:p>
            <a:r>
              <a:rPr lang="en-US" dirty="0"/>
              <a:t>Click to edit title text styles</a:t>
            </a:r>
          </a:p>
        </p:txBody>
      </p:sp>
      <p:sp>
        <p:nvSpPr>
          <p:cNvPr id="55" name="Text Placeholder 21">
            <a:extLst>
              <a:ext uri="{FF2B5EF4-FFF2-40B4-BE49-F238E27FC236}">
                <a16:creationId xmlns:a16="http://schemas.microsoft.com/office/drawing/2014/main" id="{A30C6708-65CD-41C9-A7AB-8C0F9E78815E}"/>
              </a:ext>
            </a:extLst>
          </p:cNvPr>
          <p:cNvSpPr>
            <a:spLocks noGrp="1"/>
          </p:cNvSpPr>
          <p:nvPr>
            <p:ph type="body" sz="quarter" idx="51" hasCustomPrompt="1"/>
          </p:nvPr>
        </p:nvSpPr>
        <p:spPr>
          <a:xfrm>
            <a:off x="768875" y="2201983"/>
            <a:ext cx="4762530" cy="720907"/>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56" name="Text Placeholder 21">
            <a:extLst>
              <a:ext uri="{FF2B5EF4-FFF2-40B4-BE49-F238E27FC236}">
                <a16:creationId xmlns:a16="http://schemas.microsoft.com/office/drawing/2014/main" id="{47E0ADF9-B3CF-49B2-900E-B11D29FA0A5E}"/>
              </a:ext>
            </a:extLst>
          </p:cNvPr>
          <p:cNvSpPr>
            <a:spLocks noGrp="1"/>
          </p:cNvSpPr>
          <p:nvPr>
            <p:ph type="body" sz="quarter" idx="52" hasCustomPrompt="1"/>
          </p:nvPr>
        </p:nvSpPr>
        <p:spPr>
          <a:xfrm>
            <a:off x="768875" y="3154820"/>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57" name="Text Placeholder 21">
            <a:extLst>
              <a:ext uri="{FF2B5EF4-FFF2-40B4-BE49-F238E27FC236}">
                <a16:creationId xmlns:a16="http://schemas.microsoft.com/office/drawing/2014/main" id="{4015975A-B892-4A5B-99B9-C41322993637}"/>
              </a:ext>
            </a:extLst>
          </p:cNvPr>
          <p:cNvSpPr>
            <a:spLocks noGrp="1"/>
          </p:cNvSpPr>
          <p:nvPr>
            <p:ph type="body" sz="quarter" idx="53" hasCustomPrompt="1"/>
          </p:nvPr>
        </p:nvSpPr>
        <p:spPr>
          <a:xfrm>
            <a:off x="768875" y="339675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58" name="Text Placeholder 21">
            <a:extLst>
              <a:ext uri="{FF2B5EF4-FFF2-40B4-BE49-F238E27FC236}">
                <a16:creationId xmlns:a16="http://schemas.microsoft.com/office/drawing/2014/main" id="{8371319D-2DB2-4DF9-A107-AFDB3FA2EA00}"/>
              </a:ext>
            </a:extLst>
          </p:cNvPr>
          <p:cNvSpPr>
            <a:spLocks noGrp="1"/>
          </p:cNvSpPr>
          <p:nvPr>
            <p:ph type="body" sz="quarter" idx="54" hasCustomPrompt="1"/>
          </p:nvPr>
        </p:nvSpPr>
        <p:spPr>
          <a:xfrm>
            <a:off x="768875" y="4265999"/>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59" name="Text Placeholder 21">
            <a:extLst>
              <a:ext uri="{FF2B5EF4-FFF2-40B4-BE49-F238E27FC236}">
                <a16:creationId xmlns:a16="http://schemas.microsoft.com/office/drawing/2014/main" id="{69752535-97A9-4AA0-B13F-147BF159E187}"/>
              </a:ext>
            </a:extLst>
          </p:cNvPr>
          <p:cNvSpPr>
            <a:spLocks noGrp="1"/>
          </p:cNvSpPr>
          <p:nvPr>
            <p:ph type="body" sz="quarter" idx="35" hasCustomPrompt="1"/>
          </p:nvPr>
        </p:nvSpPr>
        <p:spPr>
          <a:xfrm>
            <a:off x="768875" y="4505719"/>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60" name="Text Placeholder 21">
            <a:extLst>
              <a:ext uri="{FF2B5EF4-FFF2-40B4-BE49-F238E27FC236}">
                <a16:creationId xmlns:a16="http://schemas.microsoft.com/office/drawing/2014/main" id="{247A1D13-453B-40D7-99E1-6F2CD6C03103}"/>
              </a:ext>
            </a:extLst>
          </p:cNvPr>
          <p:cNvSpPr>
            <a:spLocks noGrp="1"/>
          </p:cNvSpPr>
          <p:nvPr>
            <p:ph type="body" sz="quarter" idx="36" hasCustomPrompt="1"/>
          </p:nvPr>
        </p:nvSpPr>
        <p:spPr>
          <a:xfrm>
            <a:off x="768875" y="5320942"/>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61" name="Text Placeholder 21">
            <a:extLst>
              <a:ext uri="{FF2B5EF4-FFF2-40B4-BE49-F238E27FC236}">
                <a16:creationId xmlns:a16="http://schemas.microsoft.com/office/drawing/2014/main" id="{93B679BE-A0C4-481D-BB4E-626C9679D0E5}"/>
              </a:ext>
            </a:extLst>
          </p:cNvPr>
          <p:cNvSpPr>
            <a:spLocks noGrp="1"/>
          </p:cNvSpPr>
          <p:nvPr>
            <p:ph type="body" sz="quarter" idx="37" hasCustomPrompt="1"/>
          </p:nvPr>
        </p:nvSpPr>
        <p:spPr>
          <a:xfrm>
            <a:off x="768875" y="556066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10" name="Content Placeholder 9">
            <a:extLst>
              <a:ext uri="{FF2B5EF4-FFF2-40B4-BE49-F238E27FC236}">
                <a16:creationId xmlns:a16="http://schemas.microsoft.com/office/drawing/2014/main" id="{1D76B432-E77E-1E47-BE30-3F729C8CD911}"/>
              </a:ext>
            </a:extLst>
          </p:cNvPr>
          <p:cNvSpPr>
            <a:spLocks noGrp="1"/>
          </p:cNvSpPr>
          <p:nvPr>
            <p:ph sz="quarter" idx="23" hasCustomPrompt="1"/>
          </p:nvPr>
        </p:nvSpPr>
        <p:spPr>
          <a:xfrm>
            <a:off x="6109254" y="0"/>
            <a:ext cx="6082746" cy="3429000"/>
          </a:xfrm>
          <a:solidFill>
            <a:schemeClr val="tx1">
              <a:lumMod val="10000"/>
              <a:lumOff val="90000"/>
            </a:schemeClr>
          </a:solidFill>
        </p:spPr>
        <p:txBody>
          <a:bodyPr/>
          <a:lstStyle>
            <a:lvl1pPr>
              <a:defRPr sz="1400" b="0" i="0">
                <a:latin typeface="Oracle Sans Light" panose="020B0403020204020204" pitchFamily="34" charset="0"/>
                <a:cs typeface="Oracle Sans Light" panose="020B0403020204020204" pitchFamily="34" charset="0"/>
              </a:defRPr>
            </a:lvl1pPr>
          </a:lstStyle>
          <a:p>
            <a:pPr lvl="0"/>
            <a:r>
              <a:rPr lang="en-GB" dirty="0"/>
              <a:t>Picture/Video here</a:t>
            </a:r>
            <a:endParaRPr lang="en-US" dirty="0"/>
          </a:p>
        </p:txBody>
      </p:sp>
      <p:sp>
        <p:nvSpPr>
          <p:cNvPr id="33" name="Text Placeholder 21">
            <a:extLst>
              <a:ext uri="{FF2B5EF4-FFF2-40B4-BE49-F238E27FC236}">
                <a16:creationId xmlns:a16="http://schemas.microsoft.com/office/drawing/2014/main" id="{10E1C588-AA6F-DF49-B256-9029483F6883}"/>
              </a:ext>
            </a:extLst>
          </p:cNvPr>
          <p:cNvSpPr>
            <a:spLocks noGrp="1"/>
          </p:cNvSpPr>
          <p:nvPr>
            <p:ph type="body" sz="quarter" idx="14" hasCustomPrompt="1"/>
          </p:nvPr>
        </p:nvSpPr>
        <p:spPr>
          <a:xfrm>
            <a:off x="6739049" y="3922382"/>
            <a:ext cx="1590912" cy="614174"/>
          </a:xfrm>
          <a:prstGeom prst="rect">
            <a:avLst/>
          </a:prstGeom>
        </p:spPr>
        <p:txBody>
          <a:bodyPr lIns="0" tIns="0" rIns="0" bIns="0" anchor="b"/>
          <a:lstStyle>
            <a:lvl1pPr algn="l">
              <a:defRPr sz="36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4" name="Text Placeholder 21">
            <a:extLst>
              <a:ext uri="{FF2B5EF4-FFF2-40B4-BE49-F238E27FC236}">
                <a16:creationId xmlns:a16="http://schemas.microsoft.com/office/drawing/2014/main" id="{2D86BD91-7556-224F-AFD5-70F97C7D7BD3}"/>
              </a:ext>
            </a:extLst>
          </p:cNvPr>
          <p:cNvSpPr>
            <a:spLocks noGrp="1"/>
          </p:cNvSpPr>
          <p:nvPr>
            <p:ph type="body" sz="quarter" idx="30" hasCustomPrompt="1"/>
          </p:nvPr>
        </p:nvSpPr>
        <p:spPr>
          <a:xfrm>
            <a:off x="8448458" y="3933540"/>
            <a:ext cx="3237574" cy="603016"/>
          </a:xfrm>
          <a:prstGeom prst="rect">
            <a:avLst/>
          </a:prstGeom>
        </p:spPr>
        <p:txBody>
          <a:bodyPr lIns="0" tIns="0" rIns="0" bIns="0"/>
          <a:lstStyle>
            <a:lvl1pPr algn="l">
              <a:defRPr sz="1400" b="0" i="0">
                <a:solidFill>
                  <a:schemeClr val="tx1"/>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endParaRPr lang="en-US" dirty="0"/>
          </a:p>
        </p:txBody>
      </p:sp>
      <p:sp>
        <p:nvSpPr>
          <p:cNvPr id="35" name="Text Placeholder 21">
            <a:extLst>
              <a:ext uri="{FF2B5EF4-FFF2-40B4-BE49-F238E27FC236}">
                <a16:creationId xmlns:a16="http://schemas.microsoft.com/office/drawing/2014/main" id="{34600B74-E94F-1843-97D1-A8A416A6983A}"/>
              </a:ext>
            </a:extLst>
          </p:cNvPr>
          <p:cNvSpPr>
            <a:spLocks noGrp="1"/>
          </p:cNvSpPr>
          <p:nvPr>
            <p:ph type="body" sz="quarter" idx="31" hasCustomPrompt="1"/>
          </p:nvPr>
        </p:nvSpPr>
        <p:spPr>
          <a:xfrm>
            <a:off x="6739049" y="4734009"/>
            <a:ext cx="1590912" cy="614174"/>
          </a:xfrm>
          <a:prstGeom prst="rect">
            <a:avLst/>
          </a:prstGeom>
        </p:spPr>
        <p:txBody>
          <a:bodyPr lIns="0" tIns="0" rIns="0" bIns="0" anchor="b"/>
          <a:lstStyle>
            <a:lvl1pPr algn="l">
              <a:defRPr sz="36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6" name="Text Placeholder 21">
            <a:extLst>
              <a:ext uri="{FF2B5EF4-FFF2-40B4-BE49-F238E27FC236}">
                <a16:creationId xmlns:a16="http://schemas.microsoft.com/office/drawing/2014/main" id="{7A7A14B4-DCD2-3B4D-83C9-D237CF5FE310}"/>
              </a:ext>
            </a:extLst>
          </p:cNvPr>
          <p:cNvSpPr>
            <a:spLocks noGrp="1"/>
          </p:cNvSpPr>
          <p:nvPr>
            <p:ph type="body" sz="quarter" idx="32" hasCustomPrompt="1"/>
          </p:nvPr>
        </p:nvSpPr>
        <p:spPr>
          <a:xfrm>
            <a:off x="8448458" y="4745167"/>
            <a:ext cx="3237574" cy="603016"/>
          </a:xfrm>
          <a:prstGeom prst="rect">
            <a:avLst/>
          </a:prstGeom>
        </p:spPr>
        <p:txBody>
          <a:bodyPr lIns="0" tIns="0" rIns="0" bIns="0"/>
          <a:lstStyle>
            <a:lvl1pPr algn="l">
              <a:defRPr sz="1400" b="0" i="0">
                <a:solidFill>
                  <a:schemeClr val="tx1"/>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endParaRPr lang="en-US" dirty="0"/>
          </a:p>
        </p:txBody>
      </p:sp>
      <p:sp>
        <p:nvSpPr>
          <p:cNvPr id="37" name="Text Placeholder 21">
            <a:extLst>
              <a:ext uri="{FF2B5EF4-FFF2-40B4-BE49-F238E27FC236}">
                <a16:creationId xmlns:a16="http://schemas.microsoft.com/office/drawing/2014/main" id="{4058FC6A-ACA1-2448-845B-688F68B9C4F6}"/>
              </a:ext>
            </a:extLst>
          </p:cNvPr>
          <p:cNvSpPr>
            <a:spLocks noGrp="1"/>
          </p:cNvSpPr>
          <p:nvPr>
            <p:ph type="body" sz="quarter" idx="33" hasCustomPrompt="1"/>
          </p:nvPr>
        </p:nvSpPr>
        <p:spPr>
          <a:xfrm>
            <a:off x="6739049" y="5546718"/>
            <a:ext cx="1590912" cy="614174"/>
          </a:xfrm>
          <a:prstGeom prst="rect">
            <a:avLst/>
          </a:prstGeom>
        </p:spPr>
        <p:txBody>
          <a:bodyPr lIns="0" tIns="0" rIns="0" bIns="0" anchor="b"/>
          <a:lstStyle>
            <a:lvl1pPr algn="l">
              <a:defRPr sz="36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8" name="Text Placeholder 21">
            <a:extLst>
              <a:ext uri="{FF2B5EF4-FFF2-40B4-BE49-F238E27FC236}">
                <a16:creationId xmlns:a16="http://schemas.microsoft.com/office/drawing/2014/main" id="{4551FCE4-9927-084F-80F5-8480BAB2E13A}"/>
              </a:ext>
            </a:extLst>
          </p:cNvPr>
          <p:cNvSpPr>
            <a:spLocks noGrp="1"/>
          </p:cNvSpPr>
          <p:nvPr>
            <p:ph type="body" sz="quarter" idx="34" hasCustomPrompt="1"/>
          </p:nvPr>
        </p:nvSpPr>
        <p:spPr>
          <a:xfrm>
            <a:off x="8448458" y="5557876"/>
            <a:ext cx="3237574" cy="603016"/>
          </a:xfrm>
          <a:prstGeom prst="rect">
            <a:avLst/>
          </a:prstGeom>
        </p:spPr>
        <p:txBody>
          <a:bodyPr lIns="0" tIns="0" rIns="0" bIns="0"/>
          <a:lstStyle>
            <a:lvl1pPr algn="l">
              <a:defRPr sz="1400" b="0" i="0">
                <a:solidFill>
                  <a:schemeClr val="tx1"/>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endParaRPr lang="en-US" dirty="0"/>
          </a:p>
        </p:txBody>
      </p:sp>
      <p:sp>
        <p:nvSpPr>
          <p:cNvPr id="41" name="Slide Number Placeholder 7">
            <a:extLst>
              <a:ext uri="{FF2B5EF4-FFF2-40B4-BE49-F238E27FC236}">
                <a16:creationId xmlns:a16="http://schemas.microsoft.com/office/drawing/2014/main" id="{2B1878D6-C162-5D44-BE2C-D5B8CB2664C0}"/>
              </a:ext>
            </a:extLst>
          </p:cNvPr>
          <p:cNvSpPr>
            <a:spLocks noGrp="1"/>
          </p:cNvSpPr>
          <p:nvPr>
            <p:ph type="sldNum" sz="quarter" idx="50"/>
          </p:nvPr>
        </p:nvSpPr>
        <p:spPr>
          <a:xfrm>
            <a:off x="762000" y="6423660"/>
            <a:ext cx="365760" cy="365760"/>
          </a:xfrm>
        </p:spPr>
        <p:txBody>
          <a:bodyPr/>
          <a:lstStyle/>
          <a:p>
            <a:fld id="{345D60D9-5372-5F40-9443-0F9AE5BDC3C8}" type="slidenum">
              <a:rPr lang="en-US" smtClean="0"/>
              <a:pPr/>
              <a:t>‹#›</a:t>
            </a:fld>
            <a:endParaRPr lang="en-US" dirty="0"/>
          </a:p>
        </p:txBody>
      </p:sp>
      <p:sp>
        <p:nvSpPr>
          <p:cNvPr id="39" name="Footer Placeholder 4">
            <a:extLst>
              <a:ext uri="{FF2B5EF4-FFF2-40B4-BE49-F238E27FC236}">
                <a16:creationId xmlns:a16="http://schemas.microsoft.com/office/drawing/2014/main" id="{DC2CDA77-51D3-1146-9D61-01A506F7767B}"/>
              </a:ext>
            </a:extLst>
          </p:cNvPr>
          <p:cNvSpPr>
            <a:spLocks noGrp="1"/>
          </p:cNvSpPr>
          <p:nvPr>
            <p:ph type="ftr" sz="quarter" idx="11"/>
          </p:nvPr>
        </p:nvSpPr>
        <p:spPr>
          <a:xfrm>
            <a:off x="1127759" y="6423978"/>
            <a:ext cx="5745379" cy="365125"/>
          </a:xfrm>
        </p:spPr>
        <p:txBody>
          <a:bodyPr/>
          <a:lstStyle/>
          <a:p>
            <a:r>
              <a:rPr lang="en-US"/>
              <a:t>Copyright © 2023, Oracle and/or its affiliates  |  Confidential: Internal/Restricted/Highly Restricted</a:t>
            </a:r>
            <a:endParaRPr lang="en-US" dirty="0"/>
          </a:p>
        </p:txBody>
      </p:sp>
      <p:sp>
        <p:nvSpPr>
          <p:cNvPr id="30" name="Date Placeholder 2">
            <a:extLst>
              <a:ext uri="{FF2B5EF4-FFF2-40B4-BE49-F238E27FC236}">
                <a16:creationId xmlns:a16="http://schemas.microsoft.com/office/drawing/2014/main" id="{8B1DC083-E4BB-E847-86ED-D1267824D1A1}"/>
              </a:ext>
            </a:extLst>
          </p:cNvPr>
          <p:cNvSpPr>
            <a:spLocks noGrp="1"/>
          </p:cNvSpPr>
          <p:nvPr>
            <p:ph type="dt" sz="half" idx="10"/>
          </p:nvPr>
        </p:nvSpPr>
        <p:spPr>
          <a:xfrm>
            <a:off x="6873138" y="6425604"/>
            <a:ext cx="2743200" cy="363500"/>
          </a:xfrm>
        </p:spPr>
        <p:txBody>
          <a:bodyPr/>
          <a:lstStyle/>
          <a:p>
            <a:r>
              <a:rPr lang="en-US"/>
              <a:t>[Date]</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28779425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Photo/Video_Logo_Stat_Sand_Pillar">
    <p:bg>
      <p:bgPr>
        <a:solidFill>
          <a:schemeClr val="bg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6096000" y="3429000"/>
            <a:ext cx="6096000" cy="3429000"/>
          </a:xfrm>
          <a:prstGeom prst="rect">
            <a:avLst/>
          </a:prstGeom>
          <a:solidFill>
            <a:srgbClr val="F1EF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userDrawn="1"/>
        </p:nvSpPr>
        <p:spPr>
          <a:xfrm>
            <a:off x="6105525" y="3438525"/>
            <a:ext cx="6096000" cy="3429000"/>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Oracle Logo">
            <a:extLst>
              <a:ext uri="{FF2B5EF4-FFF2-40B4-BE49-F238E27FC236}">
                <a16:creationId xmlns:a16="http://schemas.microsoft.com/office/drawing/2014/main" id="{8664173D-62C8-469C-AADD-4900978FBC54}"/>
              </a:ext>
            </a:extLst>
          </p:cNvPr>
          <p:cNvSpPr/>
          <p:nvPr userDrawn="1"/>
        </p:nvSpPr>
        <p:spPr>
          <a:xfrm>
            <a:off x="761994" y="74677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54" name="Title 1">
            <a:extLst>
              <a:ext uri="{FF2B5EF4-FFF2-40B4-BE49-F238E27FC236}">
                <a16:creationId xmlns:a16="http://schemas.microsoft.com/office/drawing/2014/main" id="{D6F6B094-856B-4CAE-966F-4AAA3069BB7C}"/>
              </a:ext>
            </a:extLst>
          </p:cNvPr>
          <p:cNvSpPr>
            <a:spLocks noGrp="1"/>
          </p:cNvSpPr>
          <p:nvPr>
            <p:ph type="title" hasCustomPrompt="1"/>
          </p:nvPr>
        </p:nvSpPr>
        <p:spPr>
          <a:xfrm>
            <a:off x="768875" y="1262063"/>
            <a:ext cx="4744029" cy="822960"/>
          </a:xfrm>
        </p:spPr>
        <p:txBody>
          <a:bodyPr/>
          <a:lstStyle>
            <a:lvl1pPr>
              <a:defRPr>
                <a:solidFill>
                  <a:schemeClr val="accent6"/>
                </a:solidFill>
              </a:defRPr>
            </a:lvl1pPr>
          </a:lstStyle>
          <a:p>
            <a:r>
              <a:rPr lang="en-US" dirty="0"/>
              <a:t>Click to edit title text styles</a:t>
            </a:r>
          </a:p>
        </p:txBody>
      </p:sp>
      <p:sp>
        <p:nvSpPr>
          <p:cNvPr id="55" name="Text Placeholder 21">
            <a:extLst>
              <a:ext uri="{FF2B5EF4-FFF2-40B4-BE49-F238E27FC236}">
                <a16:creationId xmlns:a16="http://schemas.microsoft.com/office/drawing/2014/main" id="{A30C6708-65CD-41C9-A7AB-8C0F9E78815E}"/>
              </a:ext>
            </a:extLst>
          </p:cNvPr>
          <p:cNvSpPr>
            <a:spLocks noGrp="1"/>
          </p:cNvSpPr>
          <p:nvPr>
            <p:ph type="body" sz="quarter" idx="51" hasCustomPrompt="1"/>
          </p:nvPr>
        </p:nvSpPr>
        <p:spPr>
          <a:xfrm>
            <a:off x="768875" y="2201983"/>
            <a:ext cx="4762530" cy="720907"/>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56" name="Text Placeholder 21">
            <a:extLst>
              <a:ext uri="{FF2B5EF4-FFF2-40B4-BE49-F238E27FC236}">
                <a16:creationId xmlns:a16="http://schemas.microsoft.com/office/drawing/2014/main" id="{47E0ADF9-B3CF-49B2-900E-B11D29FA0A5E}"/>
              </a:ext>
            </a:extLst>
          </p:cNvPr>
          <p:cNvSpPr>
            <a:spLocks noGrp="1"/>
          </p:cNvSpPr>
          <p:nvPr>
            <p:ph type="body" sz="quarter" idx="52" hasCustomPrompt="1"/>
          </p:nvPr>
        </p:nvSpPr>
        <p:spPr>
          <a:xfrm>
            <a:off x="768875" y="3154820"/>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57" name="Text Placeholder 21">
            <a:extLst>
              <a:ext uri="{FF2B5EF4-FFF2-40B4-BE49-F238E27FC236}">
                <a16:creationId xmlns:a16="http://schemas.microsoft.com/office/drawing/2014/main" id="{4015975A-B892-4A5B-99B9-C41322993637}"/>
              </a:ext>
            </a:extLst>
          </p:cNvPr>
          <p:cNvSpPr>
            <a:spLocks noGrp="1"/>
          </p:cNvSpPr>
          <p:nvPr>
            <p:ph type="body" sz="quarter" idx="53" hasCustomPrompt="1"/>
          </p:nvPr>
        </p:nvSpPr>
        <p:spPr>
          <a:xfrm>
            <a:off x="768875" y="339675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58" name="Text Placeholder 21">
            <a:extLst>
              <a:ext uri="{FF2B5EF4-FFF2-40B4-BE49-F238E27FC236}">
                <a16:creationId xmlns:a16="http://schemas.microsoft.com/office/drawing/2014/main" id="{8371319D-2DB2-4DF9-A107-AFDB3FA2EA00}"/>
              </a:ext>
            </a:extLst>
          </p:cNvPr>
          <p:cNvSpPr>
            <a:spLocks noGrp="1"/>
          </p:cNvSpPr>
          <p:nvPr>
            <p:ph type="body" sz="quarter" idx="54" hasCustomPrompt="1"/>
          </p:nvPr>
        </p:nvSpPr>
        <p:spPr>
          <a:xfrm>
            <a:off x="768875" y="4265999"/>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59" name="Text Placeholder 21">
            <a:extLst>
              <a:ext uri="{FF2B5EF4-FFF2-40B4-BE49-F238E27FC236}">
                <a16:creationId xmlns:a16="http://schemas.microsoft.com/office/drawing/2014/main" id="{69752535-97A9-4AA0-B13F-147BF159E187}"/>
              </a:ext>
            </a:extLst>
          </p:cNvPr>
          <p:cNvSpPr>
            <a:spLocks noGrp="1"/>
          </p:cNvSpPr>
          <p:nvPr>
            <p:ph type="body" sz="quarter" idx="35" hasCustomPrompt="1"/>
          </p:nvPr>
        </p:nvSpPr>
        <p:spPr>
          <a:xfrm>
            <a:off x="768875" y="4505719"/>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60" name="Text Placeholder 21">
            <a:extLst>
              <a:ext uri="{FF2B5EF4-FFF2-40B4-BE49-F238E27FC236}">
                <a16:creationId xmlns:a16="http://schemas.microsoft.com/office/drawing/2014/main" id="{247A1D13-453B-40D7-99E1-6F2CD6C03103}"/>
              </a:ext>
            </a:extLst>
          </p:cNvPr>
          <p:cNvSpPr>
            <a:spLocks noGrp="1"/>
          </p:cNvSpPr>
          <p:nvPr>
            <p:ph type="body" sz="quarter" idx="36" hasCustomPrompt="1"/>
          </p:nvPr>
        </p:nvSpPr>
        <p:spPr>
          <a:xfrm>
            <a:off x="768875" y="5320942"/>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61" name="Text Placeholder 21">
            <a:extLst>
              <a:ext uri="{FF2B5EF4-FFF2-40B4-BE49-F238E27FC236}">
                <a16:creationId xmlns:a16="http://schemas.microsoft.com/office/drawing/2014/main" id="{93B679BE-A0C4-481D-BB4E-626C9679D0E5}"/>
              </a:ext>
            </a:extLst>
          </p:cNvPr>
          <p:cNvSpPr>
            <a:spLocks noGrp="1"/>
          </p:cNvSpPr>
          <p:nvPr>
            <p:ph type="body" sz="quarter" idx="37" hasCustomPrompt="1"/>
          </p:nvPr>
        </p:nvSpPr>
        <p:spPr>
          <a:xfrm>
            <a:off x="768875" y="556066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10" name="Content Placeholder 9">
            <a:extLst>
              <a:ext uri="{FF2B5EF4-FFF2-40B4-BE49-F238E27FC236}">
                <a16:creationId xmlns:a16="http://schemas.microsoft.com/office/drawing/2014/main" id="{1D76B432-E77E-1E47-BE30-3F729C8CD911}"/>
              </a:ext>
            </a:extLst>
          </p:cNvPr>
          <p:cNvSpPr>
            <a:spLocks noGrp="1"/>
          </p:cNvSpPr>
          <p:nvPr>
            <p:ph sz="quarter" idx="23" hasCustomPrompt="1"/>
          </p:nvPr>
        </p:nvSpPr>
        <p:spPr>
          <a:xfrm>
            <a:off x="6109254" y="0"/>
            <a:ext cx="6082746" cy="3429000"/>
          </a:xfrm>
          <a:solidFill>
            <a:schemeClr val="tx1">
              <a:lumMod val="10000"/>
              <a:lumOff val="90000"/>
            </a:schemeClr>
          </a:solidFill>
        </p:spPr>
        <p:txBody>
          <a:bodyPr/>
          <a:lstStyle>
            <a:lvl1pPr>
              <a:defRPr sz="1400" b="0" i="0">
                <a:latin typeface="Oracle Sans Light" panose="020B0403020204020204" pitchFamily="34" charset="0"/>
                <a:cs typeface="Oracle Sans Light" panose="020B0403020204020204" pitchFamily="34" charset="0"/>
              </a:defRPr>
            </a:lvl1pPr>
          </a:lstStyle>
          <a:p>
            <a:pPr lvl="0"/>
            <a:r>
              <a:rPr lang="en-GB" dirty="0"/>
              <a:t>Picture/Video here</a:t>
            </a:r>
            <a:endParaRPr lang="en-US" dirty="0"/>
          </a:p>
        </p:txBody>
      </p:sp>
      <p:sp>
        <p:nvSpPr>
          <p:cNvPr id="33" name="Text Placeholder 21">
            <a:extLst>
              <a:ext uri="{FF2B5EF4-FFF2-40B4-BE49-F238E27FC236}">
                <a16:creationId xmlns:a16="http://schemas.microsoft.com/office/drawing/2014/main" id="{10E1C588-AA6F-DF49-B256-9029483F6883}"/>
              </a:ext>
            </a:extLst>
          </p:cNvPr>
          <p:cNvSpPr>
            <a:spLocks noGrp="1"/>
          </p:cNvSpPr>
          <p:nvPr>
            <p:ph type="body" sz="quarter" idx="14" hasCustomPrompt="1"/>
          </p:nvPr>
        </p:nvSpPr>
        <p:spPr>
          <a:xfrm>
            <a:off x="6739049" y="3922382"/>
            <a:ext cx="1590912" cy="614174"/>
          </a:xfrm>
          <a:prstGeom prst="rect">
            <a:avLst/>
          </a:prstGeom>
        </p:spPr>
        <p:txBody>
          <a:bodyPr lIns="0" tIns="0" rIns="0" bIns="0" anchor="b"/>
          <a:lstStyle>
            <a:lvl1pPr algn="l">
              <a:defRPr sz="36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4" name="Text Placeholder 21">
            <a:extLst>
              <a:ext uri="{FF2B5EF4-FFF2-40B4-BE49-F238E27FC236}">
                <a16:creationId xmlns:a16="http://schemas.microsoft.com/office/drawing/2014/main" id="{2D86BD91-7556-224F-AFD5-70F97C7D7BD3}"/>
              </a:ext>
            </a:extLst>
          </p:cNvPr>
          <p:cNvSpPr>
            <a:spLocks noGrp="1"/>
          </p:cNvSpPr>
          <p:nvPr>
            <p:ph type="body" sz="quarter" idx="30" hasCustomPrompt="1"/>
          </p:nvPr>
        </p:nvSpPr>
        <p:spPr>
          <a:xfrm>
            <a:off x="8448458" y="3933540"/>
            <a:ext cx="3237574" cy="603016"/>
          </a:xfrm>
          <a:prstGeom prst="rect">
            <a:avLst/>
          </a:prstGeom>
        </p:spPr>
        <p:txBody>
          <a:bodyPr lIns="0" tIns="0" rIns="0" bIns="0"/>
          <a:lstStyle>
            <a:lvl1pPr algn="l">
              <a:defRPr sz="1400" b="0" i="0">
                <a:solidFill>
                  <a:schemeClr val="tx1"/>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endParaRPr lang="en-US" dirty="0"/>
          </a:p>
        </p:txBody>
      </p:sp>
      <p:sp>
        <p:nvSpPr>
          <p:cNvPr id="35" name="Text Placeholder 21">
            <a:extLst>
              <a:ext uri="{FF2B5EF4-FFF2-40B4-BE49-F238E27FC236}">
                <a16:creationId xmlns:a16="http://schemas.microsoft.com/office/drawing/2014/main" id="{34600B74-E94F-1843-97D1-A8A416A6983A}"/>
              </a:ext>
            </a:extLst>
          </p:cNvPr>
          <p:cNvSpPr>
            <a:spLocks noGrp="1"/>
          </p:cNvSpPr>
          <p:nvPr>
            <p:ph type="body" sz="quarter" idx="31" hasCustomPrompt="1"/>
          </p:nvPr>
        </p:nvSpPr>
        <p:spPr>
          <a:xfrm>
            <a:off x="6739049" y="4734009"/>
            <a:ext cx="1590912" cy="614174"/>
          </a:xfrm>
          <a:prstGeom prst="rect">
            <a:avLst/>
          </a:prstGeom>
        </p:spPr>
        <p:txBody>
          <a:bodyPr lIns="0" tIns="0" rIns="0" bIns="0" anchor="b"/>
          <a:lstStyle>
            <a:lvl1pPr algn="l">
              <a:defRPr sz="36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6" name="Text Placeholder 21">
            <a:extLst>
              <a:ext uri="{FF2B5EF4-FFF2-40B4-BE49-F238E27FC236}">
                <a16:creationId xmlns:a16="http://schemas.microsoft.com/office/drawing/2014/main" id="{7A7A14B4-DCD2-3B4D-83C9-D237CF5FE310}"/>
              </a:ext>
            </a:extLst>
          </p:cNvPr>
          <p:cNvSpPr>
            <a:spLocks noGrp="1"/>
          </p:cNvSpPr>
          <p:nvPr>
            <p:ph type="body" sz="quarter" idx="32" hasCustomPrompt="1"/>
          </p:nvPr>
        </p:nvSpPr>
        <p:spPr>
          <a:xfrm>
            <a:off x="8448458" y="4745167"/>
            <a:ext cx="3237574" cy="603016"/>
          </a:xfrm>
          <a:prstGeom prst="rect">
            <a:avLst/>
          </a:prstGeom>
        </p:spPr>
        <p:txBody>
          <a:bodyPr lIns="0" tIns="0" rIns="0" bIns="0"/>
          <a:lstStyle>
            <a:lvl1pPr algn="l">
              <a:defRPr sz="1400" b="0" i="0">
                <a:solidFill>
                  <a:schemeClr val="tx1"/>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endParaRPr lang="en-US" dirty="0"/>
          </a:p>
        </p:txBody>
      </p:sp>
      <p:sp>
        <p:nvSpPr>
          <p:cNvPr id="37" name="Text Placeholder 21">
            <a:extLst>
              <a:ext uri="{FF2B5EF4-FFF2-40B4-BE49-F238E27FC236}">
                <a16:creationId xmlns:a16="http://schemas.microsoft.com/office/drawing/2014/main" id="{4058FC6A-ACA1-2448-845B-688F68B9C4F6}"/>
              </a:ext>
            </a:extLst>
          </p:cNvPr>
          <p:cNvSpPr>
            <a:spLocks noGrp="1"/>
          </p:cNvSpPr>
          <p:nvPr>
            <p:ph type="body" sz="quarter" idx="33" hasCustomPrompt="1"/>
          </p:nvPr>
        </p:nvSpPr>
        <p:spPr>
          <a:xfrm>
            <a:off x="6739049" y="5546718"/>
            <a:ext cx="1590912" cy="614174"/>
          </a:xfrm>
          <a:prstGeom prst="rect">
            <a:avLst/>
          </a:prstGeom>
        </p:spPr>
        <p:txBody>
          <a:bodyPr lIns="0" tIns="0" rIns="0" bIns="0" anchor="b"/>
          <a:lstStyle>
            <a:lvl1pPr algn="l">
              <a:defRPr sz="36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8" name="Text Placeholder 21">
            <a:extLst>
              <a:ext uri="{FF2B5EF4-FFF2-40B4-BE49-F238E27FC236}">
                <a16:creationId xmlns:a16="http://schemas.microsoft.com/office/drawing/2014/main" id="{4551FCE4-9927-084F-80F5-8480BAB2E13A}"/>
              </a:ext>
            </a:extLst>
          </p:cNvPr>
          <p:cNvSpPr>
            <a:spLocks noGrp="1"/>
          </p:cNvSpPr>
          <p:nvPr>
            <p:ph type="body" sz="quarter" idx="34" hasCustomPrompt="1"/>
          </p:nvPr>
        </p:nvSpPr>
        <p:spPr>
          <a:xfrm>
            <a:off x="8448458" y="5557876"/>
            <a:ext cx="3237574" cy="603016"/>
          </a:xfrm>
          <a:prstGeom prst="rect">
            <a:avLst/>
          </a:prstGeom>
        </p:spPr>
        <p:txBody>
          <a:bodyPr lIns="0" tIns="0" rIns="0" bIns="0"/>
          <a:lstStyle>
            <a:lvl1pPr algn="l">
              <a:defRPr sz="1400" b="0" i="0">
                <a:solidFill>
                  <a:schemeClr val="tx1"/>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endParaRPr lang="en-US" dirty="0"/>
          </a:p>
        </p:txBody>
      </p:sp>
      <p:sp>
        <p:nvSpPr>
          <p:cNvPr id="41" name="Slide Number Placeholder 7">
            <a:extLst>
              <a:ext uri="{FF2B5EF4-FFF2-40B4-BE49-F238E27FC236}">
                <a16:creationId xmlns:a16="http://schemas.microsoft.com/office/drawing/2014/main" id="{2B1878D6-C162-5D44-BE2C-D5B8CB2664C0}"/>
              </a:ext>
            </a:extLst>
          </p:cNvPr>
          <p:cNvSpPr>
            <a:spLocks noGrp="1"/>
          </p:cNvSpPr>
          <p:nvPr>
            <p:ph type="sldNum" sz="quarter" idx="50"/>
          </p:nvPr>
        </p:nvSpPr>
        <p:spPr>
          <a:xfrm>
            <a:off x="762000" y="6423660"/>
            <a:ext cx="365760" cy="365760"/>
          </a:xfrm>
        </p:spPr>
        <p:txBody>
          <a:bodyPr/>
          <a:lstStyle/>
          <a:p>
            <a:fld id="{345D60D9-5372-5F40-9443-0F9AE5BDC3C8}" type="slidenum">
              <a:rPr lang="en-US" smtClean="0"/>
              <a:pPr/>
              <a:t>‹#›</a:t>
            </a:fld>
            <a:endParaRPr lang="en-US" dirty="0"/>
          </a:p>
        </p:txBody>
      </p:sp>
      <p:sp>
        <p:nvSpPr>
          <p:cNvPr id="39" name="Footer Placeholder 4">
            <a:extLst>
              <a:ext uri="{FF2B5EF4-FFF2-40B4-BE49-F238E27FC236}">
                <a16:creationId xmlns:a16="http://schemas.microsoft.com/office/drawing/2014/main" id="{DC2CDA77-51D3-1146-9D61-01A506F7767B}"/>
              </a:ext>
            </a:extLst>
          </p:cNvPr>
          <p:cNvSpPr>
            <a:spLocks noGrp="1"/>
          </p:cNvSpPr>
          <p:nvPr>
            <p:ph type="ftr" sz="quarter" idx="11"/>
          </p:nvPr>
        </p:nvSpPr>
        <p:spPr>
          <a:xfrm>
            <a:off x="1127759" y="6423978"/>
            <a:ext cx="5745379" cy="365125"/>
          </a:xfrm>
        </p:spPr>
        <p:txBody>
          <a:bodyPr/>
          <a:lstStyle/>
          <a:p>
            <a:r>
              <a:rPr lang="en-US"/>
              <a:t>Copyright © 2023, Oracle and/or its affiliates  |  Confidential: Internal/Restricted/Highly Restricted</a:t>
            </a:r>
            <a:endParaRPr lang="en-US" dirty="0"/>
          </a:p>
        </p:txBody>
      </p:sp>
      <p:sp>
        <p:nvSpPr>
          <p:cNvPr id="30" name="Date Placeholder 2">
            <a:extLst>
              <a:ext uri="{FF2B5EF4-FFF2-40B4-BE49-F238E27FC236}">
                <a16:creationId xmlns:a16="http://schemas.microsoft.com/office/drawing/2014/main" id="{8B1DC083-E4BB-E847-86ED-D1267824D1A1}"/>
              </a:ext>
            </a:extLst>
          </p:cNvPr>
          <p:cNvSpPr>
            <a:spLocks noGrp="1"/>
          </p:cNvSpPr>
          <p:nvPr>
            <p:ph type="dt" sz="half" idx="10"/>
          </p:nvPr>
        </p:nvSpPr>
        <p:spPr>
          <a:xfrm>
            <a:off x="6873138" y="6425604"/>
            <a:ext cx="2743200" cy="363500"/>
          </a:xfrm>
        </p:spPr>
        <p:txBody>
          <a:bodyPr/>
          <a:lstStyle/>
          <a:p>
            <a:r>
              <a:rPr lang="en-US"/>
              <a:t>[Date]</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869738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Picture_Layout 2_2Partners_Pillar">
    <p:bg>
      <p:bgPr>
        <a:solidFill>
          <a:schemeClr val="bg2"/>
        </a:solidFill>
        <a:effectLst/>
      </p:bgPr>
    </p:bg>
    <p:spTree>
      <p:nvGrpSpPr>
        <p:cNvPr id="1" name=""/>
        <p:cNvGrpSpPr/>
        <p:nvPr/>
      </p:nvGrpSpPr>
      <p:grpSpPr>
        <a:xfrm>
          <a:off x="0" y="0"/>
          <a:ext cx="0" cy="0"/>
          <a:chOff x="0" y="0"/>
          <a:chExt cx="0" cy="0"/>
        </a:xfrm>
      </p:grpSpPr>
      <p:sp>
        <p:nvSpPr>
          <p:cNvPr id="42" name="Oracle Logo">
            <a:extLst>
              <a:ext uri="{FF2B5EF4-FFF2-40B4-BE49-F238E27FC236}">
                <a16:creationId xmlns:a16="http://schemas.microsoft.com/office/drawing/2014/main" id="{6ACF4656-FE65-47F3-BC4F-D13CF2DE0703}"/>
              </a:ext>
            </a:extLst>
          </p:cNvPr>
          <p:cNvSpPr/>
          <p:nvPr userDrawn="1"/>
        </p:nvSpPr>
        <p:spPr>
          <a:xfrm>
            <a:off x="761994" y="107062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43" name="Plus Sign">
            <a:extLst>
              <a:ext uri="{FF2B5EF4-FFF2-40B4-BE49-F238E27FC236}">
                <a16:creationId xmlns:a16="http://schemas.microsoft.com/office/drawing/2014/main" id="{9F14850F-ADD2-4B47-B991-4FB4F659BB5B}"/>
              </a:ext>
            </a:extLst>
          </p:cNvPr>
          <p:cNvSpPr txBox="1"/>
          <p:nvPr userDrawn="1"/>
        </p:nvSpPr>
        <p:spPr>
          <a:xfrm>
            <a:off x="1983598" y="92835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44" name="Content Placeholder 7">
            <a:extLst>
              <a:ext uri="{FF2B5EF4-FFF2-40B4-BE49-F238E27FC236}">
                <a16:creationId xmlns:a16="http://schemas.microsoft.com/office/drawing/2014/main" id="{F7D1E3B5-B36F-409A-A1BD-F1BBAD81E13C}"/>
              </a:ext>
            </a:extLst>
          </p:cNvPr>
          <p:cNvSpPr>
            <a:spLocks noGrp="1"/>
          </p:cNvSpPr>
          <p:nvPr>
            <p:ph sz="quarter" idx="29" hasCustomPrompt="1"/>
          </p:nvPr>
        </p:nvSpPr>
        <p:spPr>
          <a:xfrm>
            <a:off x="2451100" y="88582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45" name="Plus Sign">
            <a:extLst>
              <a:ext uri="{FF2B5EF4-FFF2-40B4-BE49-F238E27FC236}">
                <a16:creationId xmlns:a16="http://schemas.microsoft.com/office/drawing/2014/main" id="{68A511C4-6328-4EF9-8B20-34315F490F67}"/>
              </a:ext>
              <a:ext uri="{C183D7F6-B498-43B3-948B-1728B52AA6E4}">
                <adec:decorative xmlns:adec="http://schemas.microsoft.com/office/drawing/2017/decorative" val="0"/>
              </a:ext>
            </a:extLst>
          </p:cNvPr>
          <p:cNvSpPr txBox="1"/>
          <p:nvPr userDrawn="1"/>
        </p:nvSpPr>
        <p:spPr>
          <a:xfrm>
            <a:off x="3808218" y="92835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46" name="Content Placeholder 7">
            <a:extLst>
              <a:ext uri="{FF2B5EF4-FFF2-40B4-BE49-F238E27FC236}">
                <a16:creationId xmlns:a16="http://schemas.microsoft.com/office/drawing/2014/main" id="{3B057D54-F31F-43D3-B28D-FE458256FCA3}"/>
              </a:ext>
            </a:extLst>
          </p:cNvPr>
          <p:cNvSpPr>
            <a:spLocks noGrp="1"/>
          </p:cNvSpPr>
          <p:nvPr>
            <p:ph sz="quarter" idx="30" hasCustomPrompt="1"/>
          </p:nvPr>
        </p:nvSpPr>
        <p:spPr>
          <a:xfrm>
            <a:off x="4270375" y="88582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33" name="Title 1">
            <a:extLst>
              <a:ext uri="{FF2B5EF4-FFF2-40B4-BE49-F238E27FC236}">
                <a16:creationId xmlns:a16="http://schemas.microsoft.com/office/drawing/2014/main" id="{237BB7D5-47DC-42AB-9DE3-AD2375DE900D}"/>
              </a:ext>
            </a:extLst>
          </p:cNvPr>
          <p:cNvSpPr>
            <a:spLocks noGrp="1"/>
          </p:cNvSpPr>
          <p:nvPr>
            <p:ph type="title" hasCustomPrompt="1"/>
          </p:nvPr>
        </p:nvSpPr>
        <p:spPr>
          <a:xfrm>
            <a:off x="768689" y="1560233"/>
            <a:ext cx="4744029" cy="822960"/>
          </a:xfrm>
        </p:spPr>
        <p:txBody>
          <a:bodyPr/>
          <a:lstStyle>
            <a:lvl1pPr>
              <a:defRPr>
                <a:solidFill>
                  <a:schemeClr val="accent6"/>
                </a:solidFill>
              </a:defRPr>
            </a:lvl1pPr>
          </a:lstStyle>
          <a:p>
            <a:r>
              <a:rPr lang="en-US" dirty="0"/>
              <a:t>Click to edit title text styles</a:t>
            </a:r>
          </a:p>
        </p:txBody>
      </p:sp>
      <p:sp>
        <p:nvSpPr>
          <p:cNvPr id="31" name="Text Placeholder 21">
            <a:extLst>
              <a:ext uri="{FF2B5EF4-FFF2-40B4-BE49-F238E27FC236}">
                <a16:creationId xmlns:a16="http://schemas.microsoft.com/office/drawing/2014/main" id="{98D8BA8B-7BAF-A644-A786-2A60014D28E7}"/>
              </a:ext>
            </a:extLst>
          </p:cNvPr>
          <p:cNvSpPr>
            <a:spLocks noGrp="1"/>
          </p:cNvSpPr>
          <p:nvPr userDrawn="1">
            <p:ph type="body" sz="quarter" idx="24" hasCustomPrompt="1"/>
          </p:nvPr>
        </p:nvSpPr>
        <p:spPr>
          <a:xfrm>
            <a:off x="768689" y="2567961"/>
            <a:ext cx="4762530" cy="1972453"/>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 </a:t>
            </a:r>
            <a:r>
              <a:rPr lang="en-IN" dirty="0" err="1"/>
              <a:t>laboris</a:t>
            </a:r>
            <a:r>
              <a:rPr lang="en-IN" dirty="0"/>
              <a:t> nisi </a:t>
            </a:r>
            <a:r>
              <a:rPr lang="en-IN" dirty="0" err="1"/>
              <a:t>ut</a:t>
            </a:r>
            <a:r>
              <a:rPr lang="en-IN" dirty="0"/>
              <a:t> </a:t>
            </a:r>
            <a:r>
              <a:rPr lang="en-IN" dirty="0" err="1"/>
              <a:t>aliquip</a:t>
            </a:r>
            <a:r>
              <a:rPr lang="en-IN" dirty="0"/>
              <a:t> ex </a:t>
            </a:r>
            <a:r>
              <a:rPr lang="en-IN" dirty="0" err="1"/>
              <a:t>ea</a:t>
            </a:r>
            <a:r>
              <a:rPr lang="en-IN" dirty="0"/>
              <a:t> </a:t>
            </a:r>
            <a:r>
              <a:rPr lang="en-IN" dirty="0" err="1"/>
              <a:t>commodo</a:t>
            </a:r>
            <a:r>
              <a:rPr lang="en-IN" dirty="0"/>
              <a:t> </a:t>
            </a:r>
            <a:r>
              <a:rPr lang="en-IN" dirty="0" err="1"/>
              <a:t>consequat</a:t>
            </a:r>
            <a:r>
              <a:rPr lang="en-IN" dirty="0"/>
              <a:t>. Duis </a:t>
            </a:r>
            <a:r>
              <a:rPr lang="en-IN" dirty="0" err="1"/>
              <a:t>aute</a:t>
            </a:r>
            <a:r>
              <a:rPr lang="en-IN" dirty="0"/>
              <a:t> </a:t>
            </a:r>
            <a:r>
              <a:rPr lang="en-IN" dirty="0" err="1"/>
              <a:t>irure</a:t>
            </a:r>
            <a:r>
              <a:rPr lang="en-IN" dirty="0"/>
              <a:t> </a:t>
            </a:r>
            <a:r>
              <a:rPr lang="en-IN" dirty="0" err="1"/>
              <a:t>dolor</a:t>
            </a:r>
            <a:r>
              <a:rPr lang="en-IN" dirty="0"/>
              <a:t> in </a:t>
            </a:r>
            <a:r>
              <a:rPr lang="en-IN" dirty="0" err="1"/>
              <a:t>reprehenderit</a:t>
            </a:r>
            <a:r>
              <a:rPr lang="en-IN" dirty="0"/>
              <a:t> in </a:t>
            </a:r>
            <a:r>
              <a:rPr lang="en-IN" dirty="0" err="1"/>
              <a:t>voluptate</a:t>
            </a:r>
            <a:r>
              <a:rPr lang="en-IN" dirty="0"/>
              <a:t> </a:t>
            </a:r>
            <a:r>
              <a:rPr lang="en-IN" dirty="0" err="1"/>
              <a:t>velit</a:t>
            </a:r>
            <a:r>
              <a:rPr lang="en-IN" dirty="0"/>
              <a:t> </a:t>
            </a:r>
            <a:r>
              <a:rPr lang="en-IN" dirty="0" err="1"/>
              <a:t>esse</a:t>
            </a:r>
            <a:r>
              <a:rPr lang="en-IN" dirty="0"/>
              <a:t> </a:t>
            </a:r>
            <a:r>
              <a:rPr lang="en-IN" dirty="0" err="1"/>
              <a:t>cillum</a:t>
            </a:r>
            <a:r>
              <a:rPr lang="en-IN" dirty="0"/>
              <a:t> dolore </a:t>
            </a:r>
            <a:r>
              <a:rPr lang="en-IN" dirty="0" err="1"/>
              <a:t>eu</a:t>
            </a:r>
            <a:r>
              <a:rPr lang="en-IN" dirty="0"/>
              <a:t> </a:t>
            </a:r>
            <a:r>
              <a:rPr lang="en-IN" dirty="0" err="1"/>
              <a:t>fugiat</a:t>
            </a:r>
            <a:r>
              <a:rPr lang="en-IN" dirty="0"/>
              <a:t> </a:t>
            </a:r>
            <a:r>
              <a:rPr lang="en-IN" dirty="0" err="1"/>
              <a:t>nulla</a:t>
            </a:r>
            <a:r>
              <a:rPr lang="en-IN" dirty="0"/>
              <a:t> </a:t>
            </a:r>
            <a:r>
              <a:rPr lang="en-IN" dirty="0" err="1"/>
              <a:t>pariatur</a:t>
            </a:r>
            <a:r>
              <a:rPr lang="en-IN" dirty="0"/>
              <a:t>. </a:t>
            </a:r>
            <a:r>
              <a:rPr lang="en-IN" dirty="0" err="1"/>
              <a:t>Excepteur</a:t>
            </a:r>
            <a:r>
              <a:rPr lang="en-IN" dirty="0"/>
              <a:t> </a:t>
            </a:r>
            <a:r>
              <a:rPr lang="en-IN" dirty="0" err="1"/>
              <a:t>sint</a:t>
            </a:r>
            <a:r>
              <a:rPr lang="en-IN" dirty="0"/>
              <a:t> </a:t>
            </a:r>
            <a:r>
              <a:rPr lang="en-IN" dirty="0" err="1"/>
              <a:t>occaecat</a:t>
            </a:r>
            <a:r>
              <a:rPr lang="en-IN" dirty="0"/>
              <a:t> </a:t>
            </a:r>
            <a:r>
              <a:rPr lang="en-IN" dirty="0" err="1"/>
              <a:t>cupidatat</a:t>
            </a:r>
            <a:r>
              <a:rPr lang="en-IN" dirty="0"/>
              <a:t> non </a:t>
            </a:r>
            <a:r>
              <a:rPr lang="en-IN" dirty="0" err="1"/>
              <a:t>proident</a:t>
            </a:r>
            <a:r>
              <a:rPr lang="en-IN" dirty="0"/>
              <a:t>, sunt in culpa qui </a:t>
            </a:r>
            <a:r>
              <a:rPr lang="en-IN" dirty="0" err="1"/>
              <a:t>officia</a:t>
            </a:r>
            <a:r>
              <a:rPr lang="en-IN" dirty="0"/>
              <a:t> </a:t>
            </a:r>
            <a:r>
              <a:rPr lang="en-IN" dirty="0" err="1"/>
              <a:t>deserunt</a:t>
            </a:r>
            <a:r>
              <a:rPr lang="en-IN" dirty="0"/>
              <a:t> </a:t>
            </a:r>
            <a:r>
              <a:rPr lang="en-IN" dirty="0" err="1"/>
              <a:t>mollit</a:t>
            </a:r>
            <a:r>
              <a:rPr lang="en-IN" dirty="0"/>
              <a:t> </a:t>
            </a:r>
            <a:r>
              <a:rPr lang="en-IN" dirty="0" err="1"/>
              <a:t>anim</a:t>
            </a:r>
            <a:r>
              <a:rPr lang="en-IN" dirty="0"/>
              <a:t> id </a:t>
            </a:r>
            <a:r>
              <a:rPr lang="en-IN" dirty="0" err="1"/>
              <a:t>est</a:t>
            </a:r>
            <a:r>
              <a:rPr lang="en-IN" dirty="0"/>
              <a:t> </a:t>
            </a:r>
            <a:r>
              <a:rPr lang="en-IN" dirty="0" err="1"/>
              <a:t>laborum</a:t>
            </a:r>
            <a:r>
              <a:rPr lang="en-IN" dirty="0"/>
              <a:t>.</a:t>
            </a:r>
            <a:endParaRPr lang="en-US" dirty="0"/>
          </a:p>
        </p:txBody>
      </p:sp>
      <p:sp>
        <p:nvSpPr>
          <p:cNvPr id="20" name="Text Placeholder 21">
            <a:extLst>
              <a:ext uri="{FF2B5EF4-FFF2-40B4-BE49-F238E27FC236}">
                <a16:creationId xmlns:a16="http://schemas.microsoft.com/office/drawing/2014/main" id="{A0AC37A5-EC5C-DE42-9F92-5A737E5E234C}"/>
              </a:ext>
            </a:extLst>
          </p:cNvPr>
          <p:cNvSpPr>
            <a:spLocks noGrp="1"/>
          </p:cNvSpPr>
          <p:nvPr userDrawn="1">
            <p:ph type="body" sz="quarter" idx="15" hasCustomPrompt="1"/>
          </p:nvPr>
        </p:nvSpPr>
        <p:spPr>
          <a:xfrm>
            <a:off x="768689" y="4983705"/>
            <a:ext cx="1416645"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24" name="Text Placeholder 21">
            <a:extLst>
              <a:ext uri="{FF2B5EF4-FFF2-40B4-BE49-F238E27FC236}">
                <a16:creationId xmlns:a16="http://schemas.microsoft.com/office/drawing/2014/main" id="{EA839CBE-095D-1A41-ACFA-EF340697AD81}"/>
              </a:ext>
            </a:extLst>
          </p:cNvPr>
          <p:cNvSpPr>
            <a:spLocks noGrp="1"/>
          </p:cNvSpPr>
          <p:nvPr userDrawn="1">
            <p:ph type="body" sz="quarter" idx="16" hasCustomPrompt="1"/>
          </p:nvPr>
        </p:nvSpPr>
        <p:spPr>
          <a:xfrm>
            <a:off x="768689" y="5678822"/>
            <a:ext cx="1416645"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cxnSp>
        <p:nvCxnSpPr>
          <p:cNvPr id="38" name="Straight Connector 37">
            <a:extLst>
              <a:ext uri="{FF2B5EF4-FFF2-40B4-BE49-F238E27FC236}">
                <a16:creationId xmlns:a16="http://schemas.microsoft.com/office/drawing/2014/main" id="{980D3F6E-FB50-D047-B3AA-3337486E3E6C}"/>
              </a:ext>
              <a:ext uri="{C183D7F6-B498-43B3-948B-1728B52AA6E4}">
                <adec:decorative xmlns:adec="http://schemas.microsoft.com/office/drawing/2017/decorative" val="1"/>
              </a:ext>
            </a:extLst>
          </p:cNvPr>
          <p:cNvCxnSpPr/>
          <p:nvPr userDrawn="1"/>
        </p:nvCxnSpPr>
        <p:spPr>
          <a:xfrm flipH="1">
            <a:off x="229766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6" name="Text Placeholder 21">
            <a:extLst>
              <a:ext uri="{FF2B5EF4-FFF2-40B4-BE49-F238E27FC236}">
                <a16:creationId xmlns:a16="http://schemas.microsoft.com/office/drawing/2014/main" id="{17B15C0E-9DE7-7E40-ACA3-5AB0BD52383A}"/>
              </a:ext>
            </a:extLst>
          </p:cNvPr>
          <p:cNvSpPr>
            <a:spLocks noGrp="1"/>
          </p:cNvSpPr>
          <p:nvPr userDrawn="1">
            <p:ph type="body" sz="quarter" idx="17" hasCustomPrompt="1"/>
          </p:nvPr>
        </p:nvSpPr>
        <p:spPr>
          <a:xfrm>
            <a:off x="2416846" y="4983705"/>
            <a:ext cx="1414400"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0" name="Text Placeholder 21">
            <a:extLst>
              <a:ext uri="{FF2B5EF4-FFF2-40B4-BE49-F238E27FC236}">
                <a16:creationId xmlns:a16="http://schemas.microsoft.com/office/drawing/2014/main" id="{26621886-B31D-1C42-9385-7A61B9924DB6}"/>
              </a:ext>
            </a:extLst>
          </p:cNvPr>
          <p:cNvSpPr>
            <a:spLocks noGrp="1"/>
          </p:cNvSpPr>
          <p:nvPr userDrawn="1">
            <p:ph type="body" sz="quarter" idx="18" hasCustomPrompt="1"/>
          </p:nvPr>
        </p:nvSpPr>
        <p:spPr>
          <a:xfrm>
            <a:off x="2416846" y="5678822"/>
            <a:ext cx="1414400"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dirty="0"/>
              <a:t>Text under stat goes here</a:t>
            </a:r>
            <a:endParaRPr lang="en-US" dirty="0"/>
          </a:p>
        </p:txBody>
      </p:sp>
      <p:cxnSp>
        <p:nvCxnSpPr>
          <p:cNvPr id="39" name="Straight Connector 38">
            <a:extLst>
              <a:ext uri="{FF2B5EF4-FFF2-40B4-BE49-F238E27FC236}">
                <a16:creationId xmlns:a16="http://schemas.microsoft.com/office/drawing/2014/main" id="{5D768DDB-645A-4C47-AAF0-D4138A9142A6}"/>
              </a:ext>
              <a:ext uri="{C183D7F6-B498-43B3-948B-1728B52AA6E4}">
                <adec:decorative xmlns:adec="http://schemas.microsoft.com/office/drawing/2017/decorative" val="1"/>
              </a:ext>
            </a:extLst>
          </p:cNvPr>
          <p:cNvCxnSpPr/>
          <p:nvPr userDrawn="1"/>
        </p:nvCxnSpPr>
        <p:spPr>
          <a:xfrm flipH="1">
            <a:off x="394358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36" name="Text Placeholder 21">
            <a:extLst>
              <a:ext uri="{FF2B5EF4-FFF2-40B4-BE49-F238E27FC236}">
                <a16:creationId xmlns:a16="http://schemas.microsoft.com/office/drawing/2014/main" id="{A221C3B3-AB49-7C4F-8A95-00B1DD292200}"/>
              </a:ext>
            </a:extLst>
          </p:cNvPr>
          <p:cNvSpPr>
            <a:spLocks noGrp="1"/>
          </p:cNvSpPr>
          <p:nvPr userDrawn="1">
            <p:ph type="body" sz="quarter" idx="19" hasCustomPrompt="1"/>
          </p:nvPr>
        </p:nvSpPr>
        <p:spPr>
          <a:xfrm>
            <a:off x="4065003" y="4983705"/>
            <a:ext cx="1574324"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7" name="Text Placeholder 21">
            <a:extLst>
              <a:ext uri="{FF2B5EF4-FFF2-40B4-BE49-F238E27FC236}">
                <a16:creationId xmlns:a16="http://schemas.microsoft.com/office/drawing/2014/main" id="{1D32F6D8-35A0-3A40-ADF1-7902941C93F7}"/>
              </a:ext>
            </a:extLst>
          </p:cNvPr>
          <p:cNvSpPr>
            <a:spLocks noGrp="1"/>
          </p:cNvSpPr>
          <p:nvPr userDrawn="1">
            <p:ph type="body" sz="quarter" idx="25" hasCustomPrompt="1"/>
          </p:nvPr>
        </p:nvSpPr>
        <p:spPr>
          <a:xfrm>
            <a:off x="4065003" y="5678822"/>
            <a:ext cx="1574324"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sp>
        <p:nvSpPr>
          <p:cNvPr id="18" name="Picture Placeholder 17">
            <a:extLst>
              <a:ext uri="{FF2B5EF4-FFF2-40B4-BE49-F238E27FC236}">
                <a16:creationId xmlns:a16="http://schemas.microsoft.com/office/drawing/2014/main" id="{BB55E146-CDC2-714E-AEDA-21D37E508E28}"/>
              </a:ext>
            </a:extLst>
          </p:cNvPr>
          <p:cNvSpPr>
            <a:spLocks noGrp="1"/>
          </p:cNvSpPr>
          <p:nvPr userDrawn="1">
            <p:ph type="pic" sz="quarter" idx="11"/>
          </p:nvPr>
        </p:nvSpPr>
        <p:spPr>
          <a:xfrm>
            <a:off x="6096000" y="0"/>
            <a:ext cx="6096000" cy="6858000"/>
          </a:xfrm>
          <a:solidFill>
            <a:schemeClr val="tx1">
              <a:lumMod val="10000"/>
              <a:lumOff val="90000"/>
            </a:schemeClr>
          </a:solidFill>
        </p:spPr>
        <p:txBody>
          <a:bodyPr lIns="72000" tIns="72000" rIns="0"/>
          <a:lstStyle>
            <a:lvl1pPr>
              <a:defRPr sz="1400" b="0" i="0">
                <a:latin typeface="Oracle Sans Light" panose="020B0403020204020204" pitchFamily="34" charset="0"/>
                <a:cs typeface="Oracle Sans Light" panose="020B0403020204020204" pitchFamily="34" charset="0"/>
              </a:defRPr>
            </a:lvl1pPr>
          </a:lstStyle>
          <a:p>
            <a:r>
              <a:rPr lang="en-US"/>
              <a:t>Click icon to add picture</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23" name="Slide Number Placeholder 7">
            <a:extLst>
              <a:ext uri="{FF2B5EF4-FFF2-40B4-BE49-F238E27FC236}">
                <a16:creationId xmlns:a16="http://schemas.microsoft.com/office/drawing/2014/main" id="{642B96AE-B6D8-C949-AEE0-2A6B22F0E38E}"/>
              </a:ext>
            </a:extLst>
          </p:cNvPr>
          <p:cNvSpPr>
            <a:spLocks noGrp="1"/>
          </p:cNvSpPr>
          <p:nvPr userDrawn="1">
            <p:ph type="sldNum" sz="quarter" idx="27"/>
          </p:nvPr>
        </p:nvSpPr>
        <p:spPr>
          <a:xfrm>
            <a:off x="762000" y="6423660"/>
            <a:ext cx="365760" cy="365760"/>
          </a:xfrm>
        </p:spPr>
        <p:txBody>
          <a:bodyPr/>
          <a:lstStyle/>
          <a:p>
            <a:fld id="{345D60D9-5372-5F40-9443-0F9AE5BDC3C8}" type="slidenum">
              <a:rPr lang="en-US" smtClean="0"/>
              <a:pPr/>
              <a:t>‹#›</a:t>
            </a:fld>
            <a:endParaRPr lang="en-US" dirty="0"/>
          </a:p>
        </p:txBody>
      </p:sp>
      <p:sp>
        <p:nvSpPr>
          <p:cNvPr id="22" name="Footer Placeholder 4">
            <a:extLst>
              <a:ext uri="{FF2B5EF4-FFF2-40B4-BE49-F238E27FC236}">
                <a16:creationId xmlns:a16="http://schemas.microsoft.com/office/drawing/2014/main" id="{7D20A5F4-1858-514C-AF3A-A5B6D1C379D9}"/>
              </a:ext>
            </a:extLst>
          </p:cNvPr>
          <p:cNvSpPr>
            <a:spLocks noGrp="1"/>
          </p:cNvSpPr>
          <p:nvPr userDrawn="1">
            <p:ph type="ftr" sz="quarter" idx="26"/>
          </p:nvPr>
        </p:nvSpPr>
        <p:spPr>
          <a:xfrm>
            <a:off x="1127759" y="6423978"/>
            <a:ext cx="5745379" cy="365125"/>
          </a:xfrm>
        </p:spPr>
        <p:txBody>
          <a:bodyPr/>
          <a:lstStyle/>
          <a:p>
            <a:r>
              <a:rPr lang="en-US"/>
              <a:t>Copyright © 2023, Oracle and/or its affiliates  |  Confidential: Internal/Restricted/Highly Restricted</a:t>
            </a:r>
            <a:endParaRPr lang="en-US" dirty="0"/>
          </a:p>
        </p:txBody>
      </p:sp>
      <p:sp>
        <p:nvSpPr>
          <p:cNvPr id="21" name="Date Placeholder 2">
            <a:extLst>
              <a:ext uri="{FF2B5EF4-FFF2-40B4-BE49-F238E27FC236}">
                <a16:creationId xmlns:a16="http://schemas.microsoft.com/office/drawing/2014/main" id="{7D9248A2-FCE5-844D-8111-EA006AD8E6CF}"/>
              </a:ext>
            </a:extLst>
          </p:cNvPr>
          <p:cNvSpPr>
            <a:spLocks noGrp="1"/>
          </p:cNvSpPr>
          <p:nvPr userDrawn="1">
            <p:ph type="dt" sz="half" idx="10"/>
          </p:nvPr>
        </p:nvSpPr>
        <p:spPr>
          <a:xfrm>
            <a:off x="6873138" y="6425604"/>
            <a:ext cx="2743200" cy="363500"/>
          </a:xfrm>
        </p:spPr>
        <p:txBody>
          <a:bodyPr/>
          <a:lstStyle/>
          <a:p>
            <a:r>
              <a:rPr lang="en-US"/>
              <a:t>[Date]</a:t>
            </a:r>
            <a:endParaRPr lang="en-US" dirty="0"/>
          </a:p>
        </p:txBody>
      </p:sp>
    </p:spTree>
    <p:extLst>
      <p:ext uri="{BB962C8B-B14F-4D97-AF65-F5344CB8AC3E}">
        <p14:creationId xmlns:p14="http://schemas.microsoft.com/office/powerpoint/2010/main" val="551173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Light - Title">
    <p:spTree>
      <p:nvGrpSpPr>
        <p:cNvPr id="1" name=""/>
        <p:cNvGrpSpPr/>
        <p:nvPr/>
      </p:nvGrpSpPr>
      <p:grpSpPr>
        <a:xfrm>
          <a:off x="0" y="0"/>
          <a:ext cx="0" cy="0"/>
          <a:chOff x="0" y="0"/>
          <a:chExt cx="0" cy="0"/>
        </a:xfrm>
      </p:grpSpPr>
      <p:sp>
        <p:nvSpPr>
          <p:cNvPr id="8" name="Title 3">
            <a:extLst>
              <a:ext uri="{FF2B5EF4-FFF2-40B4-BE49-F238E27FC236}">
                <a16:creationId xmlns:a16="http://schemas.microsoft.com/office/drawing/2014/main" id="{0638DF7B-BBB6-684E-A5BB-80F1125943EF}"/>
              </a:ext>
            </a:extLst>
          </p:cNvPr>
          <p:cNvSpPr>
            <a:spLocks noGrp="1"/>
          </p:cNvSpPr>
          <p:nvPr>
            <p:ph type="title" hasCustomPrompt="1"/>
          </p:nvPr>
        </p:nvSpPr>
        <p:spPr>
          <a:xfrm>
            <a:off x="768875" y="182403"/>
            <a:ext cx="10671048" cy="822960"/>
          </a:xfrm>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D53A59D3-A526-4960-BAE1-8BD82250450A}"/>
              </a:ext>
            </a:extLst>
          </p:cNvPr>
          <p:cNvSpPr>
            <a:spLocks noGrp="1"/>
          </p:cNvSpPr>
          <p:nvPr>
            <p:ph type="dt" sz="half" idx="10"/>
          </p:nvPr>
        </p:nvSpPr>
        <p:spPr/>
        <p:txBody>
          <a:bodyPr/>
          <a:lstStyle/>
          <a:p>
            <a:r>
              <a:rPr lang="en-US"/>
              <a:t>[Date]</a:t>
            </a:r>
            <a:endParaRPr lang="en-US" dirty="0"/>
          </a:p>
        </p:txBody>
      </p:sp>
      <p:sp>
        <p:nvSpPr>
          <p:cNvPr id="7" name="Footer Placeholder 6">
            <a:extLst>
              <a:ext uri="{FF2B5EF4-FFF2-40B4-BE49-F238E27FC236}">
                <a16:creationId xmlns:a16="http://schemas.microsoft.com/office/drawing/2014/main" id="{A956D9E9-7E71-4190-B0EB-741B22870789}"/>
              </a:ext>
            </a:extLst>
          </p:cNvPr>
          <p:cNvSpPr>
            <a:spLocks noGrp="1"/>
          </p:cNvSpPr>
          <p:nvPr>
            <p:ph type="ftr" sz="quarter" idx="11"/>
          </p:nvPr>
        </p:nvSpPr>
        <p:spPr>
          <a:xfrm>
            <a:off x="1127759" y="6423978"/>
            <a:ext cx="5745379" cy="365125"/>
          </a:xfrm>
          <a:prstGeom prst="rect">
            <a:avLst/>
          </a:prstGeom>
        </p:spPr>
        <p:txBody>
          <a:bodyPr/>
          <a:lstStyle/>
          <a:p>
            <a:r>
              <a:rPr lang="en-US"/>
              <a:t>Copyright © 2025, Oracle and/or its affiliates</a:t>
            </a:r>
            <a:endParaRPr lang="en-US" dirty="0"/>
          </a:p>
        </p:txBody>
      </p:sp>
      <p:sp>
        <p:nvSpPr>
          <p:cNvPr id="12" name="Slide Number Placeholder 11">
            <a:extLst>
              <a:ext uri="{FF2B5EF4-FFF2-40B4-BE49-F238E27FC236}">
                <a16:creationId xmlns:a16="http://schemas.microsoft.com/office/drawing/2014/main" id="{D924B719-5FF3-47AC-B36F-54999BA79088}"/>
              </a:ext>
            </a:extLst>
          </p:cNvPr>
          <p:cNvSpPr>
            <a:spLocks noGrp="1"/>
          </p:cNvSpPr>
          <p:nvPr>
            <p:ph type="sldNum" sz="quarter" idx="12"/>
          </p:nvPr>
        </p:nvSpPr>
        <p:spPr/>
        <p:txBody>
          <a:bodyPr/>
          <a:lstStyle/>
          <a:p>
            <a:fld id="{345D60D9-5372-5F40-9443-0F9AE5BDC3C8}" type="slidenum">
              <a:rPr lang="en-US" smtClean="0"/>
              <a:pPr/>
              <a:t>‹#›</a:t>
            </a:fld>
            <a:endParaRPr lang="en-US" dirty="0"/>
          </a:p>
        </p:txBody>
      </p:sp>
      <p:pic>
        <p:nvPicPr>
          <p:cNvPr id="3" name="Picture 2">
            <a:extLst>
              <a:ext uri="{FF2B5EF4-FFF2-40B4-BE49-F238E27FC236}">
                <a16:creationId xmlns:a16="http://schemas.microsoft.com/office/drawing/2014/main" id="{051A9423-1C6A-85A3-C716-ED35D0AF2D8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17813" y="-153800"/>
            <a:ext cx="1931536" cy="605094"/>
          </a:xfrm>
          <a:prstGeom prst="rect">
            <a:avLst/>
          </a:prstGeom>
        </p:spPr>
      </p:pic>
      <p:pic>
        <p:nvPicPr>
          <p:cNvPr id="4" name="Picture 3" descr="A blue x on a black background&#10;&#10;Description automatically generated with low confidence">
            <a:extLst>
              <a:ext uri="{FF2B5EF4-FFF2-40B4-BE49-F238E27FC236}">
                <a16:creationId xmlns:a16="http://schemas.microsoft.com/office/drawing/2014/main" id="{FF3759D4-F89E-13F8-FC42-9569ECF06E5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64008" r="6991"/>
          <a:stretch/>
        </p:blipFill>
        <p:spPr>
          <a:xfrm rot="5400000">
            <a:off x="520909" y="-690907"/>
            <a:ext cx="466675" cy="1848490"/>
          </a:xfrm>
          <a:prstGeom prst="rect">
            <a:avLst/>
          </a:prstGeom>
        </p:spPr>
      </p:pic>
    </p:spTree>
    <p:extLst>
      <p:ext uri="{BB962C8B-B14F-4D97-AF65-F5344CB8AC3E}">
        <p14:creationId xmlns:p14="http://schemas.microsoft.com/office/powerpoint/2010/main" val="1230751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Picture_Layout_Partner_Pillar">
    <p:bg>
      <p:bgPr>
        <a:solidFill>
          <a:schemeClr val="bg2"/>
        </a:solidFill>
        <a:effectLst/>
      </p:bgPr>
    </p:bg>
    <p:spTree>
      <p:nvGrpSpPr>
        <p:cNvPr id="1" name=""/>
        <p:cNvGrpSpPr/>
        <p:nvPr/>
      </p:nvGrpSpPr>
      <p:grpSpPr>
        <a:xfrm>
          <a:off x="0" y="0"/>
          <a:ext cx="0" cy="0"/>
          <a:chOff x="0" y="0"/>
          <a:chExt cx="0" cy="0"/>
        </a:xfrm>
      </p:grpSpPr>
      <p:sp>
        <p:nvSpPr>
          <p:cNvPr id="42" name="Oracle Logo">
            <a:extLst>
              <a:ext uri="{FF2B5EF4-FFF2-40B4-BE49-F238E27FC236}">
                <a16:creationId xmlns:a16="http://schemas.microsoft.com/office/drawing/2014/main" id="{6ACF4656-FE65-47F3-BC4F-D13CF2DE0703}"/>
              </a:ext>
            </a:extLst>
          </p:cNvPr>
          <p:cNvSpPr/>
          <p:nvPr userDrawn="1"/>
        </p:nvSpPr>
        <p:spPr>
          <a:xfrm>
            <a:off x="761994" y="107062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43" name="Plus Sign">
            <a:extLst>
              <a:ext uri="{FF2B5EF4-FFF2-40B4-BE49-F238E27FC236}">
                <a16:creationId xmlns:a16="http://schemas.microsoft.com/office/drawing/2014/main" id="{9F14850F-ADD2-4B47-B991-4FB4F659BB5B}"/>
              </a:ext>
            </a:extLst>
          </p:cNvPr>
          <p:cNvSpPr txBox="1"/>
          <p:nvPr userDrawn="1"/>
        </p:nvSpPr>
        <p:spPr>
          <a:xfrm>
            <a:off x="1983598" y="92835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44" name="Content Placeholder 7">
            <a:extLst>
              <a:ext uri="{FF2B5EF4-FFF2-40B4-BE49-F238E27FC236}">
                <a16:creationId xmlns:a16="http://schemas.microsoft.com/office/drawing/2014/main" id="{F7D1E3B5-B36F-409A-A1BD-F1BBAD81E13C}"/>
              </a:ext>
            </a:extLst>
          </p:cNvPr>
          <p:cNvSpPr>
            <a:spLocks noGrp="1"/>
          </p:cNvSpPr>
          <p:nvPr>
            <p:ph sz="quarter" idx="29" hasCustomPrompt="1"/>
          </p:nvPr>
        </p:nvSpPr>
        <p:spPr>
          <a:xfrm>
            <a:off x="2451100" y="88582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33" name="Title 1">
            <a:extLst>
              <a:ext uri="{FF2B5EF4-FFF2-40B4-BE49-F238E27FC236}">
                <a16:creationId xmlns:a16="http://schemas.microsoft.com/office/drawing/2014/main" id="{237BB7D5-47DC-42AB-9DE3-AD2375DE900D}"/>
              </a:ext>
            </a:extLst>
          </p:cNvPr>
          <p:cNvSpPr>
            <a:spLocks noGrp="1"/>
          </p:cNvSpPr>
          <p:nvPr>
            <p:ph type="title" hasCustomPrompt="1"/>
          </p:nvPr>
        </p:nvSpPr>
        <p:spPr>
          <a:xfrm>
            <a:off x="768689" y="1560233"/>
            <a:ext cx="4744029" cy="822960"/>
          </a:xfrm>
        </p:spPr>
        <p:txBody>
          <a:bodyPr/>
          <a:lstStyle>
            <a:lvl1pPr>
              <a:defRPr>
                <a:solidFill>
                  <a:schemeClr val="accent6"/>
                </a:solidFill>
              </a:defRPr>
            </a:lvl1pPr>
          </a:lstStyle>
          <a:p>
            <a:r>
              <a:rPr lang="en-US" dirty="0"/>
              <a:t>Click to edit title text styles</a:t>
            </a:r>
          </a:p>
        </p:txBody>
      </p:sp>
      <p:sp>
        <p:nvSpPr>
          <p:cNvPr id="31" name="Text Placeholder 21">
            <a:extLst>
              <a:ext uri="{FF2B5EF4-FFF2-40B4-BE49-F238E27FC236}">
                <a16:creationId xmlns:a16="http://schemas.microsoft.com/office/drawing/2014/main" id="{98D8BA8B-7BAF-A644-A786-2A60014D28E7}"/>
              </a:ext>
            </a:extLst>
          </p:cNvPr>
          <p:cNvSpPr>
            <a:spLocks noGrp="1"/>
          </p:cNvSpPr>
          <p:nvPr userDrawn="1">
            <p:ph type="body" sz="quarter" idx="24" hasCustomPrompt="1"/>
          </p:nvPr>
        </p:nvSpPr>
        <p:spPr>
          <a:xfrm>
            <a:off x="768689" y="2567961"/>
            <a:ext cx="4762530" cy="1972453"/>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 </a:t>
            </a:r>
            <a:r>
              <a:rPr lang="en-IN" dirty="0" err="1"/>
              <a:t>laboris</a:t>
            </a:r>
            <a:r>
              <a:rPr lang="en-IN" dirty="0"/>
              <a:t> nisi </a:t>
            </a:r>
            <a:r>
              <a:rPr lang="en-IN" dirty="0" err="1"/>
              <a:t>ut</a:t>
            </a:r>
            <a:r>
              <a:rPr lang="en-IN" dirty="0"/>
              <a:t> </a:t>
            </a:r>
            <a:r>
              <a:rPr lang="en-IN" dirty="0" err="1"/>
              <a:t>aliquip</a:t>
            </a:r>
            <a:r>
              <a:rPr lang="en-IN" dirty="0"/>
              <a:t> ex </a:t>
            </a:r>
            <a:r>
              <a:rPr lang="en-IN" dirty="0" err="1"/>
              <a:t>ea</a:t>
            </a:r>
            <a:r>
              <a:rPr lang="en-IN" dirty="0"/>
              <a:t> </a:t>
            </a:r>
            <a:r>
              <a:rPr lang="en-IN" dirty="0" err="1"/>
              <a:t>commodo</a:t>
            </a:r>
            <a:r>
              <a:rPr lang="en-IN" dirty="0"/>
              <a:t> </a:t>
            </a:r>
            <a:r>
              <a:rPr lang="en-IN" dirty="0" err="1"/>
              <a:t>consequat</a:t>
            </a:r>
            <a:r>
              <a:rPr lang="en-IN" dirty="0"/>
              <a:t>. Duis </a:t>
            </a:r>
            <a:r>
              <a:rPr lang="en-IN" dirty="0" err="1"/>
              <a:t>aute</a:t>
            </a:r>
            <a:r>
              <a:rPr lang="en-IN" dirty="0"/>
              <a:t> </a:t>
            </a:r>
            <a:r>
              <a:rPr lang="en-IN" dirty="0" err="1"/>
              <a:t>irure</a:t>
            </a:r>
            <a:r>
              <a:rPr lang="en-IN" dirty="0"/>
              <a:t> </a:t>
            </a:r>
            <a:r>
              <a:rPr lang="en-IN" dirty="0" err="1"/>
              <a:t>dolor</a:t>
            </a:r>
            <a:r>
              <a:rPr lang="en-IN" dirty="0"/>
              <a:t> in </a:t>
            </a:r>
            <a:r>
              <a:rPr lang="en-IN" dirty="0" err="1"/>
              <a:t>reprehenderit</a:t>
            </a:r>
            <a:r>
              <a:rPr lang="en-IN" dirty="0"/>
              <a:t> in </a:t>
            </a:r>
            <a:r>
              <a:rPr lang="en-IN" dirty="0" err="1"/>
              <a:t>voluptate</a:t>
            </a:r>
            <a:r>
              <a:rPr lang="en-IN" dirty="0"/>
              <a:t> </a:t>
            </a:r>
            <a:r>
              <a:rPr lang="en-IN" dirty="0" err="1"/>
              <a:t>velit</a:t>
            </a:r>
            <a:r>
              <a:rPr lang="en-IN" dirty="0"/>
              <a:t> </a:t>
            </a:r>
            <a:r>
              <a:rPr lang="en-IN" dirty="0" err="1"/>
              <a:t>esse</a:t>
            </a:r>
            <a:r>
              <a:rPr lang="en-IN" dirty="0"/>
              <a:t> </a:t>
            </a:r>
            <a:r>
              <a:rPr lang="en-IN" dirty="0" err="1"/>
              <a:t>cillum</a:t>
            </a:r>
            <a:r>
              <a:rPr lang="en-IN" dirty="0"/>
              <a:t> dolore </a:t>
            </a:r>
            <a:r>
              <a:rPr lang="en-IN" dirty="0" err="1"/>
              <a:t>eu</a:t>
            </a:r>
            <a:r>
              <a:rPr lang="en-IN" dirty="0"/>
              <a:t> </a:t>
            </a:r>
            <a:r>
              <a:rPr lang="en-IN" dirty="0" err="1"/>
              <a:t>fugiat</a:t>
            </a:r>
            <a:r>
              <a:rPr lang="en-IN" dirty="0"/>
              <a:t> </a:t>
            </a:r>
            <a:r>
              <a:rPr lang="en-IN" dirty="0" err="1"/>
              <a:t>nulla</a:t>
            </a:r>
            <a:r>
              <a:rPr lang="en-IN" dirty="0"/>
              <a:t> </a:t>
            </a:r>
            <a:r>
              <a:rPr lang="en-IN" dirty="0" err="1"/>
              <a:t>pariatur</a:t>
            </a:r>
            <a:r>
              <a:rPr lang="en-IN" dirty="0"/>
              <a:t>. </a:t>
            </a:r>
            <a:r>
              <a:rPr lang="en-IN" dirty="0" err="1"/>
              <a:t>Excepteur</a:t>
            </a:r>
            <a:r>
              <a:rPr lang="en-IN" dirty="0"/>
              <a:t> </a:t>
            </a:r>
            <a:r>
              <a:rPr lang="en-IN" dirty="0" err="1"/>
              <a:t>sint</a:t>
            </a:r>
            <a:r>
              <a:rPr lang="en-IN" dirty="0"/>
              <a:t> </a:t>
            </a:r>
            <a:r>
              <a:rPr lang="en-IN" dirty="0" err="1"/>
              <a:t>occaecat</a:t>
            </a:r>
            <a:r>
              <a:rPr lang="en-IN" dirty="0"/>
              <a:t> </a:t>
            </a:r>
            <a:r>
              <a:rPr lang="en-IN" dirty="0" err="1"/>
              <a:t>cupidatat</a:t>
            </a:r>
            <a:r>
              <a:rPr lang="en-IN" dirty="0"/>
              <a:t> non </a:t>
            </a:r>
            <a:r>
              <a:rPr lang="en-IN" dirty="0" err="1"/>
              <a:t>proident</a:t>
            </a:r>
            <a:r>
              <a:rPr lang="en-IN" dirty="0"/>
              <a:t>, sunt in culpa qui </a:t>
            </a:r>
            <a:r>
              <a:rPr lang="en-IN" dirty="0" err="1"/>
              <a:t>officia</a:t>
            </a:r>
            <a:r>
              <a:rPr lang="en-IN" dirty="0"/>
              <a:t> </a:t>
            </a:r>
            <a:r>
              <a:rPr lang="en-IN" dirty="0" err="1"/>
              <a:t>deserunt</a:t>
            </a:r>
            <a:r>
              <a:rPr lang="en-IN" dirty="0"/>
              <a:t> </a:t>
            </a:r>
            <a:r>
              <a:rPr lang="en-IN" dirty="0" err="1"/>
              <a:t>mollit</a:t>
            </a:r>
            <a:r>
              <a:rPr lang="en-IN" dirty="0"/>
              <a:t> </a:t>
            </a:r>
            <a:r>
              <a:rPr lang="en-IN" dirty="0" err="1"/>
              <a:t>anim</a:t>
            </a:r>
            <a:r>
              <a:rPr lang="en-IN" dirty="0"/>
              <a:t> id </a:t>
            </a:r>
            <a:r>
              <a:rPr lang="en-IN" dirty="0" err="1"/>
              <a:t>est</a:t>
            </a:r>
            <a:r>
              <a:rPr lang="en-IN" dirty="0"/>
              <a:t> </a:t>
            </a:r>
            <a:r>
              <a:rPr lang="en-IN" dirty="0" err="1"/>
              <a:t>laborum</a:t>
            </a:r>
            <a:r>
              <a:rPr lang="en-IN" dirty="0"/>
              <a:t>.</a:t>
            </a:r>
            <a:endParaRPr lang="en-US" dirty="0"/>
          </a:p>
        </p:txBody>
      </p:sp>
      <p:sp>
        <p:nvSpPr>
          <p:cNvPr id="20" name="Text Placeholder 21">
            <a:extLst>
              <a:ext uri="{FF2B5EF4-FFF2-40B4-BE49-F238E27FC236}">
                <a16:creationId xmlns:a16="http://schemas.microsoft.com/office/drawing/2014/main" id="{A0AC37A5-EC5C-DE42-9F92-5A737E5E234C}"/>
              </a:ext>
            </a:extLst>
          </p:cNvPr>
          <p:cNvSpPr>
            <a:spLocks noGrp="1"/>
          </p:cNvSpPr>
          <p:nvPr userDrawn="1">
            <p:ph type="body" sz="quarter" idx="15" hasCustomPrompt="1"/>
          </p:nvPr>
        </p:nvSpPr>
        <p:spPr>
          <a:xfrm>
            <a:off x="768689" y="4983705"/>
            <a:ext cx="1416645"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24" name="Text Placeholder 21">
            <a:extLst>
              <a:ext uri="{FF2B5EF4-FFF2-40B4-BE49-F238E27FC236}">
                <a16:creationId xmlns:a16="http://schemas.microsoft.com/office/drawing/2014/main" id="{EA839CBE-095D-1A41-ACFA-EF340697AD81}"/>
              </a:ext>
            </a:extLst>
          </p:cNvPr>
          <p:cNvSpPr>
            <a:spLocks noGrp="1"/>
          </p:cNvSpPr>
          <p:nvPr userDrawn="1">
            <p:ph type="body" sz="quarter" idx="16" hasCustomPrompt="1"/>
          </p:nvPr>
        </p:nvSpPr>
        <p:spPr>
          <a:xfrm>
            <a:off x="768689" y="5678822"/>
            <a:ext cx="1416645"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cxnSp>
        <p:nvCxnSpPr>
          <p:cNvPr id="38" name="Straight Connector 37">
            <a:extLst>
              <a:ext uri="{FF2B5EF4-FFF2-40B4-BE49-F238E27FC236}">
                <a16:creationId xmlns:a16="http://schemas.microsoft.com/office/drawing/2014/main" id="{980D3F6E-FB50-D047-B3AA-3337486E3E6C}"/>
              </a:ext>
              <a:ext uri="{C183D7F6-B498-43B3-948B-1728B52AA6E4}">
                <adec:decorative xmlns:adec="http://schemas.microsoft.com/office/drawing/2017/decorative" val="1"/>
              </a:ext>
            </a:extLst>
          </p:cNvPr>
          <p:cNvCxnSpPr/>
          <p:nvPr userDrawn="1"/>
        </p:nvCxnSpPr>
        <p:spPr>
          <a:xfrm flipH="1">
            <a:off x="229766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6" name="Text Placeholder 21">
            <a:extLst>
              <a:ext uri="{FF2B5EF4-FFF2-40B4-BE49-F238E27FC236}">
                <a16:creationId xmlns:a16="http://schemas.microsoft.com/office/drawing/2014/main" id="{17B15C0E-9DE7-7E40-ACA3-5AB0BD52383A}"/>
              </a:ext>
            </a:extLst>
          </p:cNvPr>
          <p:cNvSpPr>
            <a:spLocks noGrp="1"/>
          </p:cNvSpPr>
          <p:nvPr userDrawn="1">
            <p:ph type="body" sz="quarter" idx="17" hasCustomPrompt="1"/>
          </p:nvPr>
        </p:nvSpPr>
        <p:spPr>
          <a:xfrm>
            <a:off x="2416846" y="4983705"/>
            <a:ext cx="1414400"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0" name="Text Placeholder 21">
            <a:extLst>
              <a:ext uri="{FF2B5EF4-FFF2-40B4-BE49-F238E27FC236}">
                <a16:creationId xmlns:a16="http://schemas.microsoft.com/office/drawing/2014/main" id="{26621886-B31D-1C42-9385-7A61B9924DB6}"/>
              </a:ext>
            </a:extLst>
          </p:cNvPr>
          <p:cNvSpPr>
            <a:spLocks noGrp="1"/>
          </p:cNvSpPr>
          <p:nvPr userDrawn="1">
            <p:ph type="body" sz="quarter" idx="18" hasCustomPrompt="1"/>
          </p:nvPr>
        </p:nvSpPr>
        <p:spPr>
          <a:xfrm>
            <a:off x="2416846" y="5678822"/>
            <a:ext cx="1414400"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dirty="0"/>
              <a:t>Text under stat goes here</a:t>
            </a:r>
            <a:endParaRPr lang="en-US" dirty="0"/>
          </a:p>
        </p:txBody>
      </p:sp>
      <p:cxnSp>
        <p:nvCxnSpPr>
          <p:cNvPr id="39" name="Straight Connector 38">
            <a:extLst>
              <a:ext uri="{FF2B5EF4-FFF2-40B4-BE49-F238E27FC236}">
                <a16:creationId xmlns:a16="http://schemas.microsoft.com/office/drawing/2014/main" id="{5D768DDB-645A-4C47-AAF0-D4138A9142A6}"/>
              </a:ext>
              <a:ext uri="{C183D7F6-B498-43B3-948B-1728B52AA6E4}">
                <adec:decorative xmlns:adec="http://schemas.microsoft.com/office/drawing/2017/decorative" val="1"/>
              </a:ext>
            </a:extLst>
          </p:cNvPr>
          <p:cNvCxnSpPr/>
          <p:nvPr userDrawn="1"/>
        </p:nvCxnSpPr>
        <p:spPr>
          <a:xfrm flipH="1">
            <a:off x="394358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36" name="Text Placeholder 21">
            <a:extLst>
              <a:ext uri="{FF2B5EF4-FFF2-40B4-BE49-F238E27FC236}">
                <a16:creationId xmlns:a16="http://schemas.microsoft.com/office/drawing/2014/main" id="{A221C3B3-AB49-7C4F-8A95-00B1DD292200}"/>
              </a:ext>
            </a:extLst>
          </p:cNvPr>
          <p:cNvSpPr>
            <a:spLocks noGrp="1"/>
          </p:cNvSpPr>
          <p:nvPr userDrawn="1">
            <p:ph type="body" sz="quarter" idx="19" hasCustomPrompt="1"/>
          </p:nvPr>
        </p:nvSpPr>
        <p:spPr>
          <a:xfrm>
            <a:off x="4065003" y="4983705"/>
            <a:ext cx="1574324"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7" name="Text Placeholder 21">
            <a:extLst>
              <a:ext uri="{FF2B5EF4-FFF2-40B4-BE49-F238E27FC236}">
                <a16:creationId xmlns:a16="http://schemas.microsoft.com/office/drawing/2014/main" id="{1D32F6D8-35A0-3A40-ADF1-7902941C93F7}"/>
              </a:ext>
            </a:extLst>
          </p:cNvPr>
          <p:cNvSpPr>
            <a:spLocks noGrp="1"/>
          </p:cNvSpPr>
          <p:nvPr userDrawn="1">
            <p:ph type="body" sz="quarter" idx="25" hasCustomPrompt="1"/>
          </p:nvPr>
        </p:nvSpPr>
        <p:spPr>
          <a:xfrm>
            <a:off x="4065003" y="5678822"/>
            <a:ext cx="1574324"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sp>
        <p:nvSpPr>
          <p:cNvPr id="18" name="Picture Placeholder 17">
            <a:extLst>
              <a:ext uri="{FF2B5EF4-FFF2-40B4-BE49-F238E27FC236}">
                <a16:creationId xmlns:a16="http://schemas.microsoft.com/office/drawing/2014/main" id="{BB55E146-CDC2-714E-AEDA-21D37E508E28}"/>
              </a:ext>
            </a:extLst>
          </p:cNvPr>
          <p:cNvSpPr>
            <a:spLocks noGrp="1"/>
          </p:cNvSpPr>
          <p:nvPr userDrawn="1">
            <p:ph type="pic" sz="quarter" idx="11"/>
          </p:nvPr>
        </p:nvSpPr>
        <p:spPr>
          <a:xfrm>
            <a:off x="6096000" y="0"/>
            <a:ext cx="6096000" cy="6858000"/>
          </a:xfrm>
          <a:solidFill>
            <a:schemeClr val="tx1">
              <a:lumMod val="10000"/>
              <a:lumOff val="90000"/>
            </a:schemeClr>
          </a:solidFill>
        </p:spPr>
        <p:txBody>
          <a:bodyPr lIns="72000" tIns="72000" rIns="0"/>
          <a:lstStyle>
            <a:lvl1pPr>
              <a:defRPr sz="1400" b="0" i="0">
                <a:latin typeface="Oracle Sans Light" panose="020B0403020204020204" pitchFamily="34" charset="0"/>
                <a:cs typeface="Oracle Sans Light" panose="020B0403020204020204" pitchFamily="34" charset="0"/>
              </a:defRPr>
            </a:lvl1pPr>
          </a:lstStyle>
          <a:p>
            <a:r>
              <a:rPr lang="en-US"/>
              <a:t>Click icon to add picture</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23" name="Slide Number Placeholder 7">
            <a:extLst>
              <a:ext uri="{FF2B5EF4-FFF2-40B4-BE49-F238E27FC236}">
                <a16:creationId xmlns:a16="http://schemas.microsoft.com/office/drawing/2014/main" id="{642B96AE-B6D8-C949-AEE0-2A6B22F0E38E}"/>
              </a:ext>
            </a:extLst>
          </p:cNvPr>
          <p:cNvSpPr>
            <a:spLocks noGrp="1"/>
          </p:cNvSpPr>
          <p:nvPr userDrawn="1">
            <p:ph type="sldNum" sz="quarter" idx="27"/>
          </p:nvPr>
        </p:nvSpPr>
        <p:spPr>
          <a:xfrm>
            <a:off x="762000" y="6423660"/>
            <a:ext cx="365760" cy="365760"/>
          </a:xfrm>
        </p:spPr>
        <p:txBody>
          <a:bodyPr/>
          <a:lstStyle/>
          <a:p>
            <a:fld id="{345D60D9-5372-5F40-9443-0F9AE5BDC3C8}" type="slidenum">
              <a:rPr lang="en-US" smtClean="0"/>
              <a:pPr/>
              <a:t>‹#›</a:t>
            </a:fld>
            <a:endParaRPr lang="en-US" dirty="0"/>
          </a:p>
        </p:txBody>
      </p:sp>
      <p:sp>
        <p:nvSpPr>
          <p:cNvPr id="22" name="Footer Placeholder 4">
            <a:extLst>
              <a:ext uri="{FF2B5EF4-FFF2-40B4-BE49-F238E27FC236}">
                <a16:creationId xmlns:a16="http://schemas.microsoft.com/office/drawing/2014/main" id="{7D20A5F4-1858-514C-AF3A-A5B6D1C379D9}"/>
              </a:ext>
            </a:extLst>
          </p:cNvPr>
          <p:cNvSpPr>
            <a:spLocks noGrp="1"/>
          </p:cNvSpPr>
          <p:nvPr userDrawn="1">
            <p:ph type="ftr" sz="quarter" idx="26"/>
          </p:nvPr>
        </p:nvSpPr>
        <p:spPr>
          <a:xfrm>
            <a:off x="1127759" y="6423978"/>
            <a:ext cx="5745379" cy="365125"/>
          </a:xfrm>
        </p:spPr>
        <p:txBody>
          <a:bodyPr/>
          <a:lstStyle/>
          <a:p>
            <a:r>
              <a:rPr lang="en-US"/>
              <a:t>Copyright © 2023, Oracle and/or its affiliates  |  Confidential: Internal/Restricted/Highly Restricted</a:t>
            </a:r>
            <a:endParaRPr lang="en-US" dirty="0"/>
          </a:p>
        </p:txBody>
      </p:sp>
      <p:sp>
        <p:nvSpPr>
          <p:cNvPr id="21" name="Date Placeholder 2">
            <a:extLst>
              <a:ext uri="{FF2B5EF4-FFF2-40B4-BE49-F238E27FC236}">
                <a16:creationId xmlns:a16="http://schemas.microsoft.com/office/drawing/2014/main" id="{7D9248A2-FCE5-844D-8111-EA006AD8E6CF}"/>
              </a:ext>
            </a:extLst>
          </p:cNvPr>
          <p:cNvSpPr>
            <a:spLocks noGrp="1"/>
          </p:cNvSpPr>
          <p:nvPr userDrawn="1">
            <p:ph type="dt" sz="half" idx="10"/>
          </p:nvPr>
        </p:nvSpPr>
        <p:spPr>
          <a:xfrm>
            <a:off x="6873138" y="6425604"/>
            <a:ext cx="2743200" cy="363500"/>
          </a:xfrm>
        </p:spPr>
        <p:txBody>
          <a:bodyPr/>
          <a:lstStyle/>
          <a:p>
            <a:r>
              <a:rPr lang="en-US"/>
              <a:t>[Date]</a:t>
            </a:r>
            <a:endParaRPr lang="en-US" dirty="0"/>
          </a:p>
        </p:txBody>
      </p:sp>
    </p:spTree>
    <p:extLst>
      <p:ext uri="{BB962C8B-B14F-4D97-AF65-F5344CB8AC3E}">
        <p14:creationId xmlns:p14="http://schemas.microsoft.com/office/powerpoint/2010/main" val="4042339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Picture_Layout 2_Logo_Pillar">
    <p:bg>
      <p:bgPr>
        <a:solidFill>
          <a:schemeClr val="bg2"/>
        </a:solidFill>
        <a:effectLst/>
      </p:bgPr>
    </p:bg>
    <p:spTree>
      <p:nvGrpSpPr>
        <p:cNvPr id="1" name=""/>
        <p:cNvGrpSpPr/>
        <p:nvPr/>
      </p:nvGrpSpPr>
      <p:grpSpPr>
        <a:xfrm>
          <a:off x="0" y="0"/>
          <a:ext cx="0" cy="0"/>
          <a:chOff x="0" y="0"/>
          <a:chExt cx="0" cy="0"/>
        </a:xfrm>
      </p:grpSpPr>
      <p:sp>
        <p:nvSpPr>
          <p:cNvPr id="42" name="Oracle Logo">
            <a:extLst>
              <a:ext uri="{FF2B5EF4-FFF2-40B4-BE49-F238E27FC236}">
                <a16:creationId xmlns:a16="http://schemas.microsoft.com/office/drawing/2014/main" id="{6ACF4656-FE65-47F3-BC4F-D13CF2DE0703}"/>
              </a:ext>
            </a:extLst>
          </p:cNvPr>
          <p:cNvSpPr/>
          <p:nvPr userDrawn="1"/>
        </p:nvSpPr>
        <p:spPr>
          <a:xfrm>
            <a:off x="761994" y="107062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33" name="Title 1">
            <a:extLst>
              <a:ext uri="{FF2B5EF4-FFF2-40B4-BE49-F238E27FC236}">
                <a16:creationId xmlns:a16="http://schemas.microsoft.com/office/drawing/2014/main" id="{237BB7D5-47DC-42AB-9DE3-AD2375DE900D}"/>
              </a:ext>
            </a:extLst>
          </p:cNvPr>
          <p:cNvSpPr>
            <a:spLocks noGrp="1"/>
          </p:cNvSpPr>
          <p:nvPr>
            <p:ph type="title" hasCustomPrompt="1"/>
          </p:nvPr>
        </p:nvSpPr>
        <p:spPr>
          <a:xfrm>
            <a:off x="768689" y="1560233"/>
            <a:ext cx="4744029" cy="822960"/>
          </a:xfrm>
        </p:spPr>
        <p:txBody>
          <a:bodyPr/>
          <a:lstStyle>
            <a:lvl1pPr>
              <a:defRPr>
                <a:solidFill>
                  <a:schemeClr val="accent6"/>
                </a:solidFill>
              </a:defRPr>
            </a:lvl1pPr>
          </a:lstStyle>
          <a:p>
            <a:r>
              <a:rPr lang="en-US" dirty="0"/>
              <a:t>Click to edit title text styles</a:t>
            </a:r>
          </a:p>
        </p:txBody>
      </p:sp>
      <p:sp>
        <p:nvSpPr>
          <p:cNvPr id="31" name="Text Placeholder 21">
            <a:extLst>
              <a:ext uri="{FF2B5EF4-FFF2-40B4-BE49-F238E27FC236}">
                <a16:creationId xmlns:a16="http://schemas.microsoft.com/office/drawing/2014/main" id="{98D8BA8B-7BAF-A644-A786-2A60014D28E7}"/>
              </a:ext>
            </a:extLst>
          </p:cNvPr>
          <p:cNvSpPr>
            <a:spLocks noGrp="1"/>
          </p:cNvSpPr>
          <p:nvPr userDrawn="1">
            <p:ph type="body" sz="quarter" idx="24" hasCustomPrompt="1"/>
          </p:nvPr>
        </p:nvSpPr>
        <p:spPr>
          <a:xfrm>
            <a:off x="768689" y="2567961"/>
            <a:ext cx="4762530" cy="1972453"/>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 </a:t>
            </a:r>
            <a:r>
              <a:rPr lang="en-IN" dirty="0" err="1"/>
              <a:t>laboris</a:t>
            </a:r>
            <a:r>
              <a:rPr lang="en-IN" dirty="0"/>
              <a:t> nisi </a:t>
            </a:r>
            <a:r>
              <a:rPr lang="en-IN" dirty="0" err="1"/>
              <a:t>ut</a:t>
            </a:r>
            <a:r>
              <a:rPr lang="en-IN" dirty="0"/>
              <a:t> </a:t>
            </a:r>
            <a:r>
              <a:rPr lang="en-IN" dirty="0" err="1"/>
              <a:t>aliquip</a:t>
            </a:r>
            <a:r>
              <a:rPr lang="en-IN" dirty="0"/>
              <a:t> ex </a:t>
            </a:r>
            <a:r>
              <a:rPr lang="en-IN" dirty="0" err="1"/>
              <a:t>ea</a:t>
            </a:r>
            <a:r>
              <a:rPr lang="en-IN" dirty="0"/>
              <a:t> </a:t>
            </a:r>
            <a:r>
              <a:rPr lang="en-IN" dirty="0" err="1"/>
              <a:t>commodo</a:t>
            </a:r>
            <a:r>
              <a:rPr lang="en-IN" dirty="0"/>
              <a:t> </a:t>
            </a:r>
            <a:r>
              <a:rPr lang="en-IN" dirty="0" err="1"/>
              <a:t>consequat</a:t>
            </a:r>
            <a:r>
              <a:rPr lang="en-IN" dirty="0"/>
              <a:t>. Duis </a:t>
            </a:r>
            <a:r>
              <a:rPr lang="en-IN" dirty="0" err="1"/>
              <a:t>aute</a:t>
            </a:r>
            <a:r>
              <a:rPr lang="en-IN" dirty="0"/>
              <a:t> </a:t>
            </a:r>
            <a:r>
              <a:rPr lang="en-IN" dirty="0" err="1"/>
              <a:t>irure</a:t>
            </a:r>
            <a:r>
              <a:rPr lang="en-IN" dirty="0"/>
              <a:t> </a:t>
            </a:r>
            <a:r>
              <a:rPr lang="en-IN" dirty="0" err="1"/>
              <a:t>dolor</a:t>
            </a:r>
            <a:r>
              <a:rPr lang="en-IN" dirty="0"/>
              <a:t> in </a:t>
            </a:r>
            <a:r>
              <a:rPr lang="en-IN" dirty="0" err="1"/>
              <a:t>reprehenderit</a:t>
            </a:r>
            <a:r>
              <a:rPr lang="en-IN" dirty="0"/>
              <a:t> in </a:t>
            </a:r>
            <a:r>
              <a:rPr lang="en-IN" dirty="0" err="1"/>
              <a:t>voluptate</a:t>
            </a:r>
            <a:r>
              <a:rPr lang="en-IN" dirty="0"/>
              <a:t> </a:t>
            </a:r>
            <a:r>
              <a:rPr lang="en-IN" dirty="0" err="1"/>
              <a:t>velit</a:t>
            </a:r>
            <a:r>
              <a:rPr lang="en-IN" dirty="0"/>
              <a:t> </a:t>
            </a:r>
            <a:r>
              <a:rPr lang="en-IN" dirty="0" err="1"/>
              <a:t>esse</a:t>
            </a:r>
            <a:r>
              <a:rPr lang="en-IN" dirty="0"/>
              <a:t> </a:t>
            </a:r>
            <a:r>
              <a:rPr lang="en-IN" dirty="0" err="1"/>
              <a:t>cillum</a:t>
            </a:r>
            <a:r>
              <a:rPr lang="en-IN" dirty="0"/>
              <a:t> dolore </a:t>
            </a:r>
            <a:r>
              <a:rPr lang="en-IN" dirty="0" err="1"/>
              <a:t>eu</a:t>
            </a:r>
            <a:r>
              <a:rPr lang="en-IN" dirty="0"/>
              <a:t> </a:t>
            </a:r>
            <a:r>
              <a:rPr lang="en-IN" dirty="0" err="1"/>
              <a:t>fugiat</a:t>
            </a:r>
            <a:r>
              <a:rPr lang="en-IN" dirty="0"/>
              <a:t> </a:t>
            </a:r>
            <a:r>
              <a:rPr lang="en-IN" dirty="0" err="1"/>
              <a:t>nulla</a:t>
            </a:r>
            <a:r>
              <a:rPr lang="en-IN" dirty="0"/>
              <a:t> </a:t>
            </a:r>
            <a:r>
              <a:rPr lang="en-IN" dirty="0" err="1"/>
              <a:t>pariatur</a:t>
            </a:r>
            <a:r>
              <a:rPr lang="en-IN" dirty="0"/>
              <a:t>. </a:t>
            </a:r>
            <a:r>
              <a:rPr lang="en-IN" dirty="0" err="1"/>
              <a:t>Excepteur</a:t>
            </a:r>
            <a:r>
              <a:rPr lang="en-IN" dirty="0"/>
              <a:t> </a:t>
            </a:r>
            <a:r>
              <a:rPr lang="en-IN" dirty="0" err="1"/>
              <a:t>sint</a:t>
            </a:r>
            <a:r>
              <a:rPr lang="en-IN" dirty="0"/>
              <a:t> </a:t>
            </a:r>
            <a:r>
              <a:rPr lang="en-IN" dirty="0" err="1"/>
              <a:t>occaecat</a:t>
            </a:r>
            <a:r>
              <a:rPr lang="en-IN" dirty="0"/>
              <a:t> </a:t>
            </a:r>
            <a:r>
              <a:rPr lang="en-IN" dirty="0" err="1"/>
              <a:t>cupidatat</a:t>
            </a:r>
            <a:r>
              <a:rPr lang="en-IN" dirty="0"/>
              <a:t> non </a:t>
            </a:r>
            <a:r>
              <a:rPr lang="en-IN" dirty="0" err="1"/>
              <a:t>proident</a:t>
            </a:r>
            <a:r>
              <a:rPr lang="en-IN" dirty="0"/>
              <a:t>, sunt in culpa qui </a:t>
            </a:r>
            <a:r>
              <a:rPr lang="en-IN" dirty="0" err="1"/>
              <a:t>officia</a:t>
            </a:r>
            <a:r>
              <a:rPr lang="en-IN" dirty="0"/>
              <a:t> </a:t>
            </a:r>
            <a:r>
              <a:rPr lang="en-IN" dirty="0" err="1"/>
              <a:t>deserunt</a:t>
            </a:r>
            <a:r>
              <a:rPr lang="en-IN" dirty="0"/>
              <a:t> </a:t>
            </a:r>
            <a:r>
              <a:rPr lang="en-IN" dirty="0" err="1"/>
              <a:t>mollit</a:t>
            </a:r>
            <a:r>
              <a:rPr lang="en-IN" dirty="0"/>
              <a:t> </a:t>
            </a:r>
            <a:r>
              <a:rPr lang="en-IN" dirty="0" err="1"/>
              <a:t>anim</a:t>
            </a:r>
            <a:r>
              <a:rPr lang="en-IN" dirty="0"/>
              <a:t> id </a:t>
            </a:r>
            <a:r>
              <a:rPr lang="en-IN" dirty="0" err="1"/>
              <a:t>est</a:t>
            </a:r>
            <a:r>
              <a:rPr lang="en-IN" dirty="0"/>
              <a:t> </a:t>
            </a:r>
            <a:r>
              <a:rPr lang="en-IN" dirty="0" err="1"/>
              <a:t>laborum</a:t>
            </a:r>
            <a:r>
              <a:rPr lang="en-IN" dirty="0"/>
              <a:t>.</a:t>
            </a:r>
            <a:endParaRPr lang="en-US" dirty="0"/>
          </a:p>
        </p:txBody>
      </p:sp>
      <p:sp>
        <p:nvSpPr>
          <p:cNvPr id="20" name="Text Placeholder 21">
            <a:extLst>
              <a:ext uri="{FF2B5EF4-FFF2-40B4-BE49-F238E27FC236}">
                <a16:creationId xmlns:a16="http://schemas.microsoft.com/office/drawing/2014/main" id="{A0AC37A5-EC5C-DE42-9F92-5A737E5E234C}"/>
              </a:ext>
            </a:extLst>
          </p:cNvPr>
          <p:cNvSpPr>
            <a:spLocks noGrp="1"/>
          </p:cNvSpPr>
          <p:nvPr userDrawn="1">
            <p:ph type="body" sz="quarter" idx="15" hasCustomPrompt="1"/>
          </p:nvPr>
        </p:nvSpPr>
        <p:spPr>
          <a:xfrm>
            <a:off x="768689" y="4983705"/>
            <a:ext cx="1416645"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24" name="Text Placeholder 21">
            <a:extLst>
              <a:ext uri="{FF2B5EF4-FFF2-40B4-BE49-F238E27FC236}">
                <a16:creationId xmlns:a16="http://schemas.microsoft.com/office/drawing/2014/main" id="{EA839CBE-095D-1A41-ACFA-EF340697AD81}"/>
              </a:ext>
            </a:extLst>
          </p:cNvPr>
          <p:cNvSpPr>
            <a:spLocks noGrp="1"/>
          </p:cNvSpPr>
          <p:nvPr userDrawn="1">
            <p:ph type="body" sz="quarter" idx="16" hasCustomPrompt="1"/>
          </p:nvPr>
        </p:nvSpPr>
        <p:spPr>
          <a:xfrm>
            <a:off x="768689" y="5678822"/>
            <a:ext cx="1416645"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cxnSp>
        <p:nvCxnSpPr>
          <p:cNvPr id="38" name="Straight Connector 37">
            <a:extLst>
              <a:ext uri="{FF2B5EF4-FFF2-40B4-BE49-F238E27FC236}">
                <a16:creationId xmlns:a16="http://schemas.microsoft.com/office/drawing/2014/main" id="{980D3F6E-FB50-D047-B3AA-3337486E3E6C}"/>
              </a:ext>
              <a:ext uri="{C183D7F6-B498-43B3-948B-1728B52AA6E4}">
                <adec:decorative xmlns:adec="http://schemas.microsoft.com/office/drawing/2017/decorative" val="1"/>
              </a:ext>
            </a:extLst>
          </p:cNvPr>
          <p:cNvCxnSpPr/>
          <p:nvPr userDrawn="1"/>
        </p:nvCxnSpPr>
        <p:spPr>
          <a:xfrm flipH="1">
            <a:off x="229766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6" name="Text Placeholder 21">
            <a:extLst>
              <a:ext uri="{FF2B5EF4-FFF2-40B4-BE49-F238E27FC236}">
                <a16:creationId xmlns:a16="http://schemas.microsoft.com/office/drawing/2014/main" id="{17B15C0E-9DE7-7E40-ACA3-5AB0BD52383A}"/>
              </a:ext>
            </a:extLst>
          </p:cNvPr>
          <p:cNvSpPr>
            <a:spLocks noGrp="1"/>
          </p:cNvSpPr>
          <p:nvPr userDrawn="1">
            <p:ph type="body" sz="quarter" idx="17" hasCustomPrompt="1"/>
          </p:nvPr>
        </p:nvSpPr>
        <p:spPr>
          <a:xfrm>
            <a:off x="2416846" y="4983705"/>
            <a:ext cx="1414400"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0" name="Text Placeholder 21">
            <a:extLst>
              <a:ext uri="{FF2B5EF4-FFF2-40B4-BE49-F238E27FC236}">
                <a16:creationId xmlns:a16="http://schemas.microsoft.com/office/drawing/2014/main" id="{26621886-B31D-1C42-9385-7A61B9924DB6}"/>
              </a:ext>
            </a:extLst>
          </p:cNvPr>
          <p:cNvSpPr>
            <a:spLocks noGrp="1"/>
          </p:cNvSpPr>
          <p:nvPr userDrawn="1">
            <p:ph type="body" sz="quarter" idx="18" hasCustomPrompt="1"/>
          </p:nvPr>
        </p:nvSpPr>
        <p:spPr>
          <a:xfrm>
            <a:off x="2416846" y="5678822"/>
            <a:ext cx="1414400"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dirty="0"/>
              <a:t>Text under stat goes here</a:t>
            </a:r>
            <a:endParaRPr lang="en-US" dirty="0"/>
          </a:p>
        </p:txBody>
      </p:sp>
      <p:cxnSp>
        <p:nvCxnSpPr>
          <p:cNvPr id="39" name="Straight Connector 38">
            <a:extLst>
              <a:ext uri="{FF2B5EF4-FFF2-40B4-BE49-F238E27FC236}">
                <a16:creationId xmlns:a16="http://schemas.microsoft.com/office/drawing/2014/main" id="{5D768DDB-645A-4C47-AAF0-D4138A9142A6}"/>
              </a:ext>
              <a:ext uri="{C183D7F6-B498-43B3-948B-1728B52AA6E4}">
                <adec:decorative xmlns:adec="http://schemas.microsoft.com/office/drawing/2017/decorative" val="1"/>
              </a:ext>
            </a:extLst>
          </p:cNvPr>
          <p:cNvCxnSpPr/>
          <p:nvPr userDrawn="1"/>
        </p:nvCxnSpPr>
        <p:spPr>
          <a:xfrm flipH="1">
            <a:off x="394358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36" name="Text Placeholder 21">
            <a:extLst>
              <a:ext uri="{FF2B5EF4-FFF2-40B4-BE49-F238E27FC236}">
                <a16:creationId xmlns:a16="http://schemas.microsoft.com/office/drawing/2014/main" id="{A221C3B3-AB49-7C4F-8A95-00B1DD292200}"/>
              </a:ext>
            </a:extLst>
          </p:cNvPr>
          <p:cNvSpPr>
            <a:spLocks noGrp="1"/>
          </p:cNvSpPr>
          <p:nvPr userDrawn="1">
            <p:ph type="body" sz="quarter" idx="19" hasCustomPrompt="1"/>
          </p:nvPr>
        </p:nvSpPr>
        <p:spPr>
          <a:xfrm>
            <a:off x="4065003" y="4983705"/>
            <a:ext cx="1574324"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7" name="Text Placeholder 21">
            <a:extLst>
              <a:ext uri="{FF2B5EF4-FFF2-40B4-BE49-F238E27FC236}">
                <a16:creationId xmlns:a16="http://schemas.microsoft.com/office/drawing/2014/main" id="{1D32F6D8-35A0-3A40-ADF1-7902941C93F7}"/>
              </a:ext>
            </a:extLst>
          </p:cNvPr>
          <p:cNvSpPr>
            <a:spLocks noGrp="1"/>
          </p:cNvSpPr>
          <p:nvPr userDrawn="1">
            <p:ph type="body" sz="quarter" idx="25" hasCustomPrompt="1"/>
          </p:nvPr>
        </p:nvSpPr>
        <p:spPr>
          <a:xfrm>
            <a:off x="4065003" y="5678822"/>
            <a:ext cx="1574324"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sp>
        <p:nvSpPr>
          <p:cNvPr id="18" name="Picture Placeholder 17">
            <a:extLst>
              <a:ext uri="{FF2B5EF4-FFF2-40B4-BE49-F238E27FC236}">
                <a16:creationId xmlns:a16="http://schemas.microsoft.com/office/drawing/2014/main" id="{BB55E146-CDC2-714E-AEDA-21D37E508E28}"/>
              </a:ext>
            </a:extLst>
          </p:cNvPr>
          <p:cNvSpPr>
            <a:spLocks noGrp="1"/>
          </p:cNvSpPr>
          <p:nvPr userDrawn="1">
            <p:ph type="pic" sz="quarter" idx="11"/>
          </p:nvPr>
        </p:nvSpPr>
        <p:spPr>
          <a:xfrm>
            <a:off x="6096000" y="0"/>
            <a:ext cx="6096000" cy="6858000"/>
          </a:xfrm>
          <a:solidFill>
            <a:schemeClr val="tx1">
              <a:lumMod val="10000"/>
              <a:lumOff val="90000"/>
            </a:schemeClr>
          </a:solidFill>
        </p:spPr>
        <p:txBody>
          <a:bodyPr lIns="72000" tIns="72000" rIns="0"/>
          <a:lstStyle>
            <a:lvl1pPr>
              <a:defRPr sz="1400" b="0" i="0">
                <a:latin typeface="Oracle Sans Light" panose="020B0403020204020204" pitchFamily="34" charset="0"/>
                <a:cs typeface="Oracle Sans Light" panose="020B0403020204020204" pitchFamily="34" charset="0"/>
              </a:defRPr>
            </a:lvl1pPr>
          </a:lstStyle>
          <a:p>
            <a:r>
              <a:rPr lang="en-US"/>
              <a:t>Click icon to add picture</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23" name="Slide Number Placeholder 7">
            <a:extLst>
              <a:ext uri="{FF2B5EF4-FFF2-40B4-BE49-F238E27FC236}">
                <a16:creationId xmlns:a16="http://schemas.microsoft.com/office/drawing/2014/main" id="{642B96AE-B6D8-C949-AEE0-2A6B22F0E38E}"/>
              </a:ext>
            </a:extLst>
          </p:cNvPr>
          <p:cNvSpPr>
            <a:spLocks noGrp="1"/>
          </p:cNvSpPr>
          <p:nvPr userDrawn="1">
            <p:ph type="sldNum" sz="quarter" idx="27"/>
          </p:nvPr>
        </p:nvSpPr>
        <p:spPr>
          <a:xfrm>
            <a:off x="762000" y="6423660"/>
            <a:ext cx="365760" cy="365760"/>
          </a:xfrm>
        </p:spPr>
        <p:txBody>
          <a:bodyPr/>
          <a:lstStyle/>
          <a:p>
            <a:fld id="{345D60D9-5372-5F40-9443-0F9AE5BDC3C8}" type="slidenum">
              <a:rPr lang="en-US" smtClean="0"/>
              <a:pPr/>
              <a:t>‹#›</a:t>
            </a:fld>
            <a:endParaRPr lang="en-US" dirty="0"/>
          </a:p>
        </p:txBody>
      </p:sp>
      <p:sp>
        <p:nvSpPr>
          <p:cNvPr id="22" name="Footer Placeholder 4">
            <a:extLst>
              <a:ext uri="{FF2B5EF4-FFF2-40B4-BE49-F238E27FC236}">
                <a16:creationId xmlns:a16="http://schemas.microsoft.com/office/drawing/2014/main" id="{7D20A5F4-1858-514C-AF3A-A5B6D1C379D9}"/>
              </a:ext>
            </a:extLst>
          </p:cNvPr>
          <p:cNvSpPr>
            <a:spLocks noGrp="1"/>
          </p:cNvSpPr>
          <p:nvPr userDrawn="1">
            <p:ph type="ftr" sz="quarter" idx="26"/>
          </p:nvPr>
        </p:nvSpPr>
        <p:spPr>
          <a:xfrm>
            <a:off x="1127759" y="6423978"/>
            <a:ext cx="5745379" cy="365125"/>
          </a:xfrm>
        </p:spPr>
        <p:txBody>
          <a:bodyPr/>
          <a:lstStyle/>
          <a:p>
            <a:r>
              <a:rPr lang="en-US"/>
              <a:t>Copyright © 2023, Oracle and/or its affiliates  |  Confidential: Internal/Restricted/Highly Restricted</a:t>
            </a:r>
            <a:endParaRPr lang="en-US" dirty="0"/>
          </a:p>
        </p:txBody>
      </p:sp>
      <p:sp>
        <p:nvSpPr>
          <p:cNvPr id="21" name="Date Placeholder 2">
            <a:extLst>
              <a:ext uri="{FF2B5EF4-FFF2-40B4-BE49-F238E27FC236}">
                <a16:creationId xmlns:a16="http://schemas.microsoft.com/office/drawing/2014/main" id="{7D9248A2-FCE5-844D-8111-EA006AD8E6CF}"/>
              </a:ext>
            </a:extLst>
          </p:cNvPr>
          <p:cNvSpPr>
            <a:spLocks noGrp="1"/>
          </p:cNvSpPr>
          <p:nvPr userDrawn="1">
            <p:ph type="dt" sz="half" idx="10"/>
          </p:nvPr>
        </p:nvSpPr>
        <p:spPr>
          <a:xfrm>
            <a:off x="6873138" y="6425604"/>
            <a:ext cx="2743200" cy="363500"/>
          </a:xfrm>
        </p:spPr>
        <p:txBody>
          <a:bodyPr/>
          <a:lstStyle/>
          <a:p>
            <a:r>
              <a:rPr lang="en-US"/>
              <a:t>[Date]</a:t>
            </a:r>
            <a:endParaRPr lang="en-US" dirty="0"/>
          </a:p>
        </p:txBody>
      </p:sp>
    </p:spTree>
    <p:extLst>
      <p:ext uri="{BB962C8B-B14F-4D97-AF65-F5344CB8AC3E}">
        <p14:creationId xmlns:p14="http://schemas.microsoft.com/office/powerpoint/2010/main" val="681378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DataPattern_Layout 2_2Partners_Pillar">
    <p:bg>
      <p:bgPr>
        <a:solidFill>
          <a:schemeClr val="bg2"/>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A77585CD-A43E-5948-A9B3-1212E72A62D2}"/>
              </a:ext>
              <a:ext uri="{C183D7F6-B498-43B3-948B-1728B52AA6E4}">
                <adec:decorative xmlns:adec="http://schemas.microsoft.com/office/drawing/2017/decorative" val="1"/>
              </a:ext>
            </a:extLst>
          </p:cNvPr>
          <p:cNvSpPr/>
          <p:nvPr userDrawn="1"/>
        </p:nvSpPr>
        <p:spPr>
          <a:xfrm>
            <a:off x="6096000" y="-12293"/>
            <a:ext cx="6096000" cy="687029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B8D64F14-D13F-8C42-8601-53D2E43FDC94}"/>
              </a:ext>
              <a:ext uri="{C183D7F6-B498-43B3-948B-1728B52AA6E4}">
                <adec:decorative xmlns:adec="http://schemas.microsoft.com/office/drawing/2017/decorative" val="1"/>
              </a:ext>
            </a:extLst>
          </p:cNvPr>
          <p:cNvSpPr/>
          <p:nvPr userDrawn="1"/>
        </p:nvSpPr>
        <p:spPr>
          <a:xfrm>
            <a:off x="6096000" y="-24586"/>
            <a:ext cx="6096000" cy="6882586"/>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Oracle Logo">
            <a:extLst>
              <a:ext uri="{FF2B5EF4-FFF2-40B4-BE49-F238E27FC236}">
                <a16:creationId xmlns:a16="http://schemas.microsoft.com/office/drawing/2014/main" id="{C87C6354-1D09-4723-81D4-798B73292590}"/>
              </a:ext>
            </a:extLst>
          </p:cNvPr>
          <p:cNvSpPr/>
          <p:nvPr userDrawn="1"/>
        </p:nvSpPr>
        <p:spPr>
          <a:xfrm>
            <a:off x="761994" y="107062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57" name="Plus Sign">
            <a:extLst>
              <a:ext uri="{FF2B5EF4-FFF2-40B4-BE49-F238E27FC236}">
                <a16:creationId xmlns:a16="http://schemas.microsoft.com/office/drawing/2014/main" id="{12BAAAB0-5B7F-46CC-896F-0883DD6539A6}"/>
              </a:ext>
            </a:extLst>
          </p:cNvPr>
          <p:cNvSpPr txBox="1"/>
          <p:nvPr userDrawn="1"/>
        </p:nvSpPr>
        <p:spPr>
          <a:xfrm>
            <a:off x="1983598" y="92835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58" name="Content Placeholder 7">
            <a:extLst>
              <a:ext uri="{FF2B5EF4-FFF2-40B4-BE49-F238E27FC236}">
                <a16:creationId xmlns:a16="http://schemas.microsoft.com/office/drawing/2014/main" id="{75996167-7481-4850-99C2-7500B98A9D17}"/>
              </a:ext>
            </a:extLst>
          </p:cNvPr>
          <p:cNvSpPr>
            <a:spLocks noGrp="1"/>
          </p:cNvSpPr>
          <p:nvPr>
            <p:ph sz="quarter" idx="29" hasCustomPrompt="1"/>
          </p:nvPr>
        </p:nvSpPr>
        <p:spPr>
          <a:xfrm>
            <a:off x="2451100" y="88582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59" name="Plus Sign">
            <a:extLst>
              <a:ext uri="{FF2B5EF4-FFF2-40B4-BE49-F238E27FC236}">
                <a16:creationId xmlns:a16="http://schemas.microsoft.com/office/drawing/2014/main" id="{FABF5577-99F9-4475-8BBB-898D31D68510}"/>
              </a:ext>
              <a:ext uri="{C183D7F6-B498-43B3-948B-1728B52AA6E4}">
                <adec:decorative xmlns:adec="http://schemas.microsoft.com/office/drawing/2017/decorative" val="0"/>
              </a:ext>
            </a:extLst>
          </p:cNvPr>
          <p:cNvSpPr txBox="1"/>
          <p:nvPr userDrawn="1"/>
        </p:nvSpPr>
        <p:spPr>
          <a:xfrm>
            <a:off x="3808218" y="92835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60" name="Content Placeholder 7">
            <a:extLst>
              <a:ext uri="{FF2B5EF4-FFF2-40B4-BE49-F238E27FC236}">
                <a16:creationId xmlns:a16="http://schemas.microsoft.com/office/drawing/2014/main" id="{2E4E9E75-F650-4123-8C23-DA4EC52B2595}"/>
              </a:ext>
            </a:extLst>
          </p:cNvPr>
          <p:cNvSpPr>
            <a:spLocks noGrp="1"/>
          </p:cNvSpPr>
          <p:nvPr>
            <p:ph sz="quarter" idx="30" hasCustomPrompt="1"/>
          </p:nvPr>
        </p:nvSpPr>
        <p:spPr>
          <a:xfrm>
            <a:off x="4270375" y="88582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63" name="Title 1">
            <a:extLst>
              <a:ext uri="{FF2B5EF4-FFF2-40B4-BE49-F238E27FC236}">
                <a16:creationId xmlns:a16="http://schemas.microsoft.com/office/drawing/2014/main" id="{AD832B87-BC07-4F42-B1E2-E55A1A20079E}"/>
              </a:ext>
            </a:extLst>
          </p:cNvPr>
          <p:cNvSpPr>
            <a:spLocks noGrp="1"/>
          </p:cNvSpPr>
          <p:nvPr>
            <p:ph type="title" hasCustomPrompt="1"/>
          </p:nvPr>
        </p:nvSpPr>
        <p:spPr>
          <a:xfrm>
            <a:off x="768689" y="1560233"/>
            <a:ext cx="4744029" cy="822960"/>
          </a:xfrm>
        </p:spPr>
        <p:txBody>
          <a:bodyPr/>
          <a:lstStyle>
            <a:lvl1pPr>
              <a:defRPr>
                <a:solidFill>
                  <a:schemeClr val="accent6"/>
                </a:solidFill>
              </a:defRPr>
            </a:lvl1pPr>
          </a:lstStyle>
          <a:p>
            <a:r>
              <a:rPr lang="en-US" dirty="0"/>
              <a:t>Click to edit title text styles</a:t>
            </a:r>
          </a:p>
        </p:txBody>
      </p:sp>
      <p:sp>
        <p:nvSpPr>
          <p:cNvPr id="64" name="Text Placeholder 21">
            <a:extLst>
              <a:ext uri="{FF2B5EF4-FFF2-40B4-BE49-F238E27FC236}">
                <a16:creationId xmlns:a16="http://schemas.microsoft.com/office/drawing/2014/main" id="{9BC4C014-2C68-4309-AC81-6D63FFA25792}"/>
              </a:ext>
            </a:extLst>
          </p:cNvPr>
          <p:cNvSpPr>
            <a:spLocks noGrp="1"/>
          </p:cNvSpPr>
          <p:nvPr>
            <p:ph type="body" sz="quarter" idx="24" hasCustomPrompt="1"/>
          </p:nvPr>
        </p:nvSpPr>
        <p:spPr>
          <a:xfrm>
            <a:off x="768689" y="2567961"/>
            <a:ext cx="4762530" cy="1972453"/>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 </a:t>
            </a:r>
            <a:r>
              <a:rPr lang="en-IN" dirty="0" err="1"/>
              <a:t>laboris</a:t>
            </a:r>
            <a:r>
              <a:rPr lang="en-IN" dirty="0"/>
              <a:t> nisi </a:t>
            </a:r>
            <a:r>
              <a:rPr lang="en-IN" dirty="0" err="1"/>
              <a:t>ut</a:t>
            </a:r>
            <a:r>
              <a:rPr lang="en-IN" dirty="0"/>
              <a:t> </a:t>
            </a:r>
            <a:r>
              <a:rPr lang="en-IN" dirty="0" err="1"/>
              <a:t>aliquip</a:t>
            </a:r>
            <a:r>
              <a:rPr lang="en-IN" dirty="0"/>
              <a:t> ex </a:t>
            </a:r>
            <a:r>
              <a:rPr lang="en-IN" dirty="0" err="1"/>
              <a:t>ea</a:t>
            </a:r>
            <a:r>
              <a:rPr lang="en-IN" dirty="0"/>
              <a:t> </a:t>
            </a:r>
            <a:r>
              <a:rPr lang="en-IN" dirty="0" err="1"/>
              <a:t>commodo</a:t>
            </a:r>
            <a:r>
              <a:rPr lang="en-IN" dirty="0"/>
              <a:t> </a:t>
            </a:r>
            <a:r>
              <a:rPr lang="en-IN" dirty="0" err="1"/>
              <a:t>consequat</a:t>
            </a:r>
            <a:r>
              <a:rPr lang="en-IN" dirty="0"/>
              <a:t>. Duis </a:t>
            </a:r>
            <a:r>
              <a:rPr lang="en-IN" dirty="0" err="1"/>
              <a:t>aute</a:t>
            </a:r>
            <a:r>
              <a:rPr lang="en-IN" dirty="0"/>
              <a:t> </a:t>
            </a:r>
            <a:r>
              <a:rPr lang="en-IN" dirty="0" err="1"/>
              <a:t>irure</a:t>
            </a:r>
            <a:r>
              <a:rPr lang="en-IN" dirty="0"/>
              <a:t> </a:t>
            </a:r>
            <a:r>
              <a:rPr lang="en-IN" dirty="0" err="1"/>
              <a:t>dolor</a:t>
            </a:r>
            <a:r>
              <a:rPr lang="en-IN" dirty="0"/>
              <a:t> in </a:t>
            </a:r>
            <a:r>
              <a:rPr lang="en-IN" dirty="0" err="1"/>
              <a:t>reprehenderit</a:t>
            </a:r>
            <a:r>
              <a:rPr lang="en-IN" dirty="0"/>
              <a:t> in </a:t>
            </a:r>
            <a:r>
              <a:rPr lang="en-IN" dirty="0" err="1"/>
              <a:t>voluptate</a:t>
            </a:r>
            <a:r>
              <a:rPr lang="en-IN" dirty="0"/>
              <a:t> </a:t>
            </a:r>
            <a:r>
              <a:rPr lang="en-IN" dirty="0" err="1"/>
              <a:t>velit</a:t>
            </a:r>
            <a:r>
              <a:rPr lang="en-IN" dirty="0"/>
              <a:t> </a:t>
            </a:r>
            <a:r>
              <a:rPr lang="en-IN" dirty="0" err="1"/>
              <a:t>esse</a:t>
            </a:r>
            <a:r>
              <a:rPr lang="en-IN" dirty="0"/>
              <a:t> </a:t>
            </a:r>
            <a:r>
              <a:rPr lang="en-IN" dirty="0" err="1"/>
              <a:t>cillum</a:t>
            </a:r>
            <a:r>
              <a:rPr lang="en-IN" dirty="0"/>
              <a:t> dolore </a:t>
            </a:r>
            <a:r>
              <a:rPr lang="en-IN" dirty="0" err="1"/>
              <a:t>eu</a:t>
            </a:r>
            <a:r>
              <a:rPr lang="en-IN" dirty="0"/>
              <a:t> </a:t>
            </a:r>
            <a:r>
              <a:rPr lang="en-IN" dirty="0" err="1"/>
              <a:t>fugiat</a:t>
            </a:r>
            <a:r>
              <a:rPr lang="en-IN" dirty="0"/>
              <a:t> </a:t>
            </a:r>
            <a:r>
              <a:rPr lang="en-IN" dirty="0" err="1"/>
              <a:t>nulla</a:t>
            </a:r>
            <a:r>
              <a:rPr lang="en-IN" dirty="0"/>
              <a:t> </a:t>
            </a:r>
            <a:r>
              <a:rPr lang="en-IN" dirty="0" err="1"/>
              <a:t>pariatur</a:t>
            </a:r>
            <a:r>
              <a:rPr lang="en-IN" dirty="0"/>
              <a:t>. </a:t>
            </a:r>
            <a:r>
              <a:rPr lang="en-IN" dirty="0" err="1"/>
              <a:t>Excepteur</a:t>
            </a:r>
            <a:r>
              <a:rPr lang="en-IN" dirty="0"/>
              <a:t> </a:t>
            </a:r>
            <a:r>
              <a:rPr lang="en-IN" dirty="0" err="1"/>
              <a:t>sint</a:t>
            </a:r>
            <a:r>
              <a:rPr lang="en-IN" dirty="0"/>
              <a:t> </a:t>
            </a:r>
            <a:r>
              <a:rPr lang="en-IN" dirty="0" err="1"/>
              <a:t>occaecat</a:t>
            </a:r>
            <a:r>
              <a:rPr lang="en-IN" dirty="0"/>
              <a:t> </a:t>
            </a:r>
            <a:r>
              <a:rPr lang="en-IN" dirty="0" err="1"/>
              <a:t>cupidatat</a:t>
            </a:r>
            <a:r>
              <a:rPr lang="en-IN" dirty="0"/>
              <a:t> non </a:t>
            </a:r>
            <a:r>
              <a:rPr lang="en-IN" dirty="0" err="1"/>
              <a:t>proident</a:t>
            </a:r>
            <a:r>
              <a:rPr lang="en-IN" dirty="0"/>
              <a:t>, sunt in culpa qui </a:t>
            </a:r>
            <a:r>
              <a:rPr lang="en-IN" dirty="0" err="1"/>
              <a:t>officia</a:t>
            </a:r>
            <a:r>
              <a:rPr lang="en-IN" dirty="0"/>
              <a:t> </a:t>
            </a:r>
            <a:r>
              <a:rPr lang="en-IN" dirty="0" err="1"/>
              <a:t>deserunt</a:t>
            </a:r>
            <a:r>
              <a:rPr lang="en-IN" dirty="0"/>
              <a:t> </a:t>
            </a:r>
            <a:r>
              <a:rPr lang="en-IN" dirty="0" err="1"/>
              <a:t>mollit</a:t>
            </a:r>
            <a:r>
              <a:rPr lang="en-IN" dirty="0"/>
              <a:t> </a:t>
            </a:r>
            <a:r>
              <a:rPr lang="en-IN" dirty="0" err="1"/>
              <a:t>anim</a:t>
            </a:r>
            <a:r>
              <a:rPr lang="en-IN" dirty="0"/>
              <a:t> id </a:t>
            </a:r>
            <a:r>
              <a:rPr lang="en-IN" dirty="0" err="1"/>
              <a:t>est</a:t>
            </a:r>
            <a:r>
              <a:rPr lang="en-IN" dirty="0"/>
              <a:t> </a:t>
            </a:r>
            <a:r>
              <a:rPr lang="en-IN" dirty="0" err="1"/>
              <a:t>laborum</a:t>
            </a:r>
            <a:r>
              <a:rPr lang="en-IN" dirty="0"/>
              <a:t>.</a:t>
            </a:r>
            <a:endParaRPr lang="en-US" dirty="0"/>
          </a:p>
        </p:txBody>
      </p:sp>
      <p:sp>
        <p:nvSpPr>
          <p:cNvPr id="65" name="Text Placeholder 21">
            <a:extLst>
              <a:ext uri="{FF2B5EF4-FFF2-40B4-BE49-F238E27FC236}">
                <a16:creationId xmlns:a16="http://schemas.microsoft.com/office/drawing/2014/main" id="{D5CCF721-88F7-4B52-8825-E073C7A55577}"/>
              </a:ext>
            </a:extLst>
          </p:cNvPr>
          <p:cNvSpPr>
            <a:spLocks noGrp="1"/>
          </p:cNvSpPr>
          <p:nvPr>
            <p:ph type="body" sz="quarter" idx="15" hasCustomPrompt="1"/>
          </p:nvPr>
        </p:nvSpPr>
        <p:spPr>
          <a:xfrm>
            <a:off x="768689" y="4983705"/>
            <a:ext cx="1416645"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66" name="Text Placeholder 21">
            <a:extLst>
              <a:ext uri="{FF2B5EF4-FFF2-40B4-BE49-F238E27FC236}">
                <a16:creationId xmlns:a16="http://schemas.microsoft.com/office/drawing/2014/main" id="{91E68678-60CE-4DD2-B824-50A4C75BDAB1}"/>
              </a:ext>
            </a:extLst>
          </p:cNvPr>
          <p:cNvSpPr>
            <a:spLocks noGrp="1"/>
          </p:cNvSpPr>
          <p:nvPr>
            <p:ph type="body" sz="quarter" idx="16" hasCustomPrompt="1"/>
          </p:nvPr>
        </p:nvSpPr>
        <p:spPr>
          <a:xfrm>
            <a:off x="768689" y="5678822"/>
            <a:ext cx="1416645"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cxnSp>
        <p:nvCxnSpPr>
          <p:cNvPr id="67" name="Straight Connector 66">
            <a:extLst>
              <a:ext uri="{FF2B5EF4-FFF2-40B4-BE49-F238E27FC236}">
                <a16:creationId xmlns:a16="http://schemas.microsoft.com/office/drawing/2014/main" id="{5E7EFFB7-04D5-473B-8B02-56A71DAF6995}"/>
              </a:ext>
              <a:ext uri="{C183D7F6-B498-43B3-948B-1728B52AA6E4}">
                <adec:decorative xmlns:adec="http://schemas.microsoft.com/office/drawing/2017/decorative" val="1"/>
              </a:ext>
            </a:extLst>
          </p:cNvPr>
          <p:cNvCxnSpPr/>
          <p:nvPr userDrawn="1"/>
        </p:nvCxnSpPr>
        <p:spPr>
          <a:xfrm flipH="1">
            <a:off x="229766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68" name="Text Placeholder 21">
            <a:extLst>
              <a:ext uri="{FF2B5EF4-FFF2-40B4-BE49-F238E27FC236}">
                <a16:creationId xmlns:a16="http://schemas.microsoft.com/office/drawing/2014/main" id="{57BE536E-B6D0-43EC-A35F-8981B9D6375A}"/>
              </a:ext>
            </a:extLst>
          </p:cNvPr>
          <p:cNvSpPr>
            <a:spLocks noGrp="1"/>
          </p:cNvSpPr>
          <p:nvPr>
            <p:ph type="body" sz="quarter" idx="17" hasCustomPrompt="1"/>
          </p:nvPr>
        </p:nvSpPr>
        <p:spPr>
          <a:xfrm>
            <a:off x="2416846" y="4983705"/>
            <a:ext cx="1414400"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69" name="Text Placeholder 21">
            <a:extLst>
              <a:ext uri="{FF2B5EF4-FFF2-40B4-BE49-F238E27FC236}">
                <a16:creationId xmlns:a16="http://schemas.microsoft.com/office/drawing/2014/main" id="{86946146-95C0-4180-A1D5-6917F5463F14}"/>
              </a:ext>
            </a:extLst>
          </p:cNvPr>
          <p:cNvSpPr>
            <a:spLocks noGrp="1"/>
          </p:cNvSpPr>
          <p:nvPr>
            <p:ph type="body" sz="quarter" idx="18" hasCustomPrompt="1"/>
          </p:nvPr>
        </p:nvSpPr>
        <p:spPr>
          <a:xfrm>
            <a:off x="2416846" y="5678822"/>
            <a:ext cx="1414400"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dirty="0"/>
              <a:t>Text under stat goes here</a:t>
            </a:r>
            <a:endParaRPr lang="en-US" dirty="0"/>
          </a:p>
        </p:txBody>
      </p:sp>
      <p:cxnSp>
        <p:nvCxnSpPr>
          <p:cNvPr id="70" name="Straight Connector 69">
            <a:extLst>
              <a:ext uri="{FF2B5EF4-FFF2-40B4-BE49-F238E27FC236}">
                <a16:creationId xmlns:a16="http://schemas.microsoft.com/office/drawing/2014/main" id="{3613422D-871B-4D9A-86DF-62C019E107E8}"/>
              </a:ext>
              <a:ext uri="{C183D7F6-B498-43B3-948B-1728B52AA6E4}">
                <adec:decorative xmlns:adec="http://schemas.microsoft.com/office/drawing/2017/decorative" val="1"/>
              </a:ext>
            </a:extLst>
          </p:cNvPr>
          <p:cNvCxnSpPr/>
          <p:nvPr userDrawn="1"/>
        </p:nvCxnSpPr>
        <p:spPr>
          <a:xfrm flipH="1">
            <a:off x="394358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71" name="Text Placeholder 21">
            <a:extLst>
              <a:ext uri="{FF2B5EF4-FFF2-40B4-BE49-F238E27FC236}">
                <a16:creationId xmlns:a16="http://schemas.microsoft.com/office/drawing/2014/main" id="{4B8E40E3-DDFC-41B7-8924-5D641963A569}"/>
              </a:ext>
            </a:extLst>
          </p:cNvPr>
          <p:cNvSpPr>
            <a:spLocks noGrp="1"/>
          </p:cNvSpPr>
          <p:nvPr>
            <p:ph type="body" sz="quarter" idx="19" hasCustomPrompt="1"/>
          </p:nvPr>
        </p:nvSpPr>
        <p:spPr>
          <a:xfrm>
            <a:off x="4065003" y="4983705"/>
            <a:ext cx="1574324"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72" name="Text Placeholder 21">
            <a:extLst>
              <a:ext uri="{FF2B5EF4-FFF2-40B4-BE49-F238E27FC236}">
                <a16:creationId xmlns:a16="http://schemas.microsoft.com/office/drawing/2014/main" id="{BD591E6E-D93E-431D-AEA5-CA1DDCD9ABDA}"/>
              </a:ext>
            </a:extLst>
          </p:cNvPr>
          <p:cNvSpPr>
            <a:spLocks noGrp="1"/>
          </p:cNvSpPr>
          <p:nvPr>
            <p:ph type="body" sz="quarter" idx="25" hasCustomPrompt="1"/>
          </p:nvPr>
        </p:nvSpPr>
        <p:spPr>
          <a:xfrm>
            <a:off x="4065003" y="5678822"/>
            <a:ext cx="1574324"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sp>
        <p:nvSpPr>
          <p:cNvPr id="40" name="Slide Number Placeholder 7">
            <a:extLst>
              <a:ext uri="{FF2B5EF4-FFF2-40B4-BE49-F238E27FC236}">
                <a16:creationId xmlns:a16="http://schemas.microsoft.com/office/drawing/2014/main" id="{3DDEC948-9CAF-4E4E-AF4F-B11846DAFDCB}"/>
              </a:ext>
            </a:extLst>
          </p:cNvPr>
          <p:cNvSpPr>
            <a:spLocks noGrp="1"/>
          </p:cNvSpPr>
          <p:nvPr>
            <p:ph type="sldNum" sz="quarter" idx="26"/>
          </p:nvPr>
        </p:nvSpPr>
        <p:spPr>
          <a:xfrm>
            <a:off x="762000" y="6423660"/>
            <a:ext cx="365760" cy="365760"/>
          </a:xfrm>
        </p:spPr>
        <p:txBody>
          <a:bodyPr/>
          <a:lstStyle/>
          <a:p>
            <a:fld id="{345D60D9-5372-5F40-9443-0F9AE5BDC3C8}" type="slidenum">
              <a:rPr lang="en-US" smtClean="0"/>
              <a:pPr/>
              <a:t>‹#›</a:t>
            </a:fld>
            <a:endParaRPr lang="en-US" dirty="0"/>
          </a:p>
        </p:txBody>
      </p:sp>
      <p:sp>
        <p:nvSpPr>
          <p:cNvPr id="27" name="Footer Placeholder 4">
            <a:extLst>
              <a:ext uri="{FF2B5EF4-FFF2-40B4-BE49-F238E27FC236}">
                <a16:creationId xmlns:a16="http://schemas.microsoft.com/office/drawing/2014/main" id="{0641085E-F168-1C43-AFCF-4EA5AF394C0F}"/>
              </a:ext>
            </a:extLst>
          </p:cNvPr>
          <p:cNvSpPr>
            <a:spLocks noGrp="1"/>
          </p:cNvSpPr>
          <p:nvPr>
            <p:ph type="ftr" sz="quarter" idx="11"/>
          </p:nvPr>
        </p:nvSpPr>
        <p:spPr>
          <a:xfrm>
            <a:off x="1127759" y="6423978"/>
            <a:ext cx="5745379" cy="365125"/>
          </a:xfrm>
        </p:spPr>
        <p:txBody>
          <a:bodyPr/>
          <a:lstStyle/>
          <a:p>
            <a:r>
              <a:rPr lang="en-US"/>
              <a:t>Copyright © 2023, Oracle and/or its affiliates  |  Confidential: Internal/Restricted/Highly Restricted</a:t>
            </a:r>
            <a:endParaRPr lang="en-US" dirty="0"/>
          </a:p>
        </p:txBody>
      </p:sp>
      <p:sp>
        <p:nvSpPr>
          <p:cNvPr id="22" name="Date Placeholder 2">
            <a:extLst>
              <a:ext uri="{FF2B5EF4-FFF2-40B4-BE49-F238E27FC236}">
                <a16:creationId xmlns:a16="http://schemas.microsoft.com/office/drawing/2014/main" id="{3DBB9CFE-822A-8F4C-A7DE-DBEDFCB9494A}"/>
              </a:ext>
            </a:extLst>
          </p:cNvPr>
          <p:cNvSpPr>
            <a:spLocks noGrp="1"/>
          </p:cNvSpPr>
          <p:nvPr>
            <p:ph type="dt" sz="half" idx="10"/>
          </p:nvPr>
        </p:nvSpPr>
        <p:spPr>
          <a:xfrm>
            <a:off x="6873138" y="6425604"/>
            <a:ext cx="2743200" cy="363500"/>
          </a:xfrm>
        </p:spPr>
        <p:txBody>
          <a:bodyPr/>
          <a:lstStyle/>
          <a:p>
            <a:r>
              <a:rPr lang="en-US"/>
              <a:t>[Date]</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345736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DataPattern_Layout_Partner_Pillar">
    <p:bg>
      <p:bgPr>
        <a:solidFill>
          <a:schemeClr val="bg2"/>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A77585CD-A43E-5948-A9B3-1212E72A62D2}"/>
              </a:ext>
              <a:ext uri="{C183D7F6-B498-43B3-948B-1728B52AA6E4}">
                <adec:decorative xmlns:adec="http://schemas.microsoft.com/office/drawing/2017/decorative" val="1"/>
              </a:ext>
            </a:extLst>
          </p:cNvPr>
          <p:cNvSpPr/>
          <p:nvPr userDrawn="1"/>
        </p:nvSpPr>
        <p:spPr>
          <a:xfrm>
            <a:off x="6096000" y="-12293"/>
            <a:ext cx="6096000" cy="687029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B8D64F14-D13F-8C42-8601-53D2E43FDC94}"/>
              </a:ext>
              <a:ext uri="{C183D7F6-B498-43B3-948B-1728B52AA6E4}">
                <adec:decorative xmlns:adec="http://schemas.microsoft.com/office/drawing/2017/decorative" val="1"/>
              </a:ext>
            </a:extLst>
          </p:cNvPr>
          <p:cNvSpPr/>
          <p:nvPr userDrawn="1"/>
        </p:nvSpPr>
        <p:spPr>
          <a:xfrm>
            <a:off x="6096000" y="-24586"/>
            <a:ext cx="6096000" cy="6882586"/>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Oracle Logo">
            <a:extLst>
              <a:ext uri="{FF2B5EF4-FFF2-40B4-BE49-F238E27FC236}">
                <a16:creationId xmlns:a16="http://schemas.microsoft.com/office/drawing/2014/main" id="{C87C6354-1D09-4723-81D4-798B73292590}"/>
              </a:ext>
            </a:extLst>
          </p:cNvPr>
          <p:cNvSpPr/>
          <p:nvPr userDrawn="1"/>
        </p:nvSpPr>
        <p:spPr>
          <a:xfrm>
            <a:off x="761994" y="107062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57" name="Plus Sign">
            <a:extLst>
              <a:ext uri="{FF2B5EF4-FFF2-40B4-BE49-F238E27FC236}">
                <a16:creationId xmlns:a16="http://schemas.microsoft.com/office/drawing/2014/main" id="{12BAAAB0-5B7F-46CC-896F-0883DD6539A6}"/>
              </a:ext>
            </a:extLst>
          </p:cNvPr>
          <p:cNvSpPr txBox="1"/>
          <p:nvPr userDrawn="1"/>
        </p:nvSpPr>
        <p:spPr>
          <a:xfrm>
            <a:off x="1983598" y="92835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58" name="Content Placeholder 7">
            <a:extLst>
              <a:ext uri="{FF2B5EF4-FFF2-40B4-BE49-F238E27FC236}">
                <a16:creationId xmlns:a16="http://schemas.microsoft.com/office/drawing/2014/main" id="{75996167-7481-4850-99C2-7500B98A9D17}"/>
              </a:ext>
            </a:extLst>
          </p:cNvPr>
          <p:cNvSpPr>
            <a:spLocks noGrp="1"/>
          </p:cNvSpPr>
          <p:nvPr>
            <p:ph sz="quarter" idx="29" hasCustomPrompt="1"/>
          </p:nvPr>
        </p:nvSpPr>
        <p:spPr>
          <a:xfrm>
            <a:off x="2451100" y="88582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63" name="Title 1">
            <a:extLst>
              <a:ext uri="{FF2B5EF4-FFF2-40B4-BE49-F238E27FC236}">
                <a16:creationId xmlns:a16="http://schemas.microsoft.com/office/drawing/2014/main" id="{AD832B87-BC07-4F42-B1E2-E55A1A20079E}"/>
              </a:ext>
            </a:extLst>
          </p:cNvPr>
          <p:cNvSpPr>
            <a:spLocks noGrp="1"/>
          </p:cNvSpPr>
          <p:nvPr>
            <p:ph type="title" hasCustomPrompt="1"/>
          </p:nvPr>
        </p:nvSpPr>
        <p:spPr>
          <a:xfrm>
            <a:off x="768689" y="1560233"/>
            <a:ext cx="4744029" cy="822960"/>
          </a:xfrm>
        </p:spPr>
        <p:txBody>
          <a:bodyPr/>
          <a:lstStyle>
            <a:lvl1pPr>
              <a:defRPr>
                <a:solidFill>
                  <a:schemeClr val="accent6"/>
                </a:solidFill>
              </a:defRPr>
            </a:lvl1pPr>
          </a:lstStyle>
          <a:p>
            <a:r>
              <a:rPr lang="en-US" dirty="0"/>
              <a:t>Click to edit title text styles</a:t>
            </a:r>
          </a:p>
        </p:txBody>
      </p:sp>
      <p:sp>
        <p:nvSpPr>
          <p:cNvPr id="64" name="Text Placeholder 21">
            <a:extLst>
              <a:ext uri="{FF2B5EF4-FFF2-40B4-BE49-F238E27FC236}">
                <a16:creationId xmlns:a16="http://schemas.microsoft.com/office/drawing/2014/main" id="{9BC4C014-2C68-4309-AC81-6D63FFA25792}"/>
              </a:ext>
            </a:extLst>
          </p:cNvPr>
          <p:cNvSpPr>
            <a:spLocks noGrp="1"/>
          </p:cNvSpPr>
          <p:nvPr>
            <p:ph type="body" sz="quarter" idx="24" hasCustomPrompt="1"/>
          </p:nvPr>
        </p:nvSpPr>
        <p:spPr>
          <a:xfrm>
            <a:off x="768689" y="2567961"/>
            <a:ext cx="4762530" cy="1972453"/>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 </a:t>
            </a:r>
            <a:r>
              <a:rPr lang="en-IN" dirty="0" err="1"/>
              <a:t>laboris</a:t>
            </a:r>
            <a:r>
              <a:rPr lang="en-IN" dirty="0"/>
              <a:t> nisi </a:t>
            </a:r>
            <a:r>
              <a:rPr lang="en-IN" dirty="0" err="1"/>
              <a:t>ut</a:t>
            </a:r>
            <a:r>
              <a:rPr lang="en-IN" dirty="0"/>
              <a:t> </a:t>
            </a:r>
            <a:r>
              <a:rPr lang="en-IN" dirty="0" err="1"/>
              <a:t>aliquip</a:t>
            </a:r>
            <a:r>
              <a:rPr lang="en-IN" dirty="0"/>
              <a:t> ex </a:t>
            </a:r>
            <a:r>
              <a:rPr lang="en-IN" dirty="0" err="1"/>
              <a:t>ea</a:t>
            </a:r>
            <a:r>
              <a:rPr lang="en-IN" dirty="0"/>
              <a:t> </a:t>
            </a:r>
            <a:r>
              <a:rPr lang="en-IN" dirty="0" err="1"/>
              <a:t>commodo</a:t>
            </a:r>
            <a:r>
              <a:rPr lang="en-IN" dirty="0"/>
              <a:t> </a:t>
            </a:r>
            <a:r>
              <a:rPr lang="en-IN" dirty="0" err="1"/>
              <a:t>consequat</a:t>
            </a:r>
            <a:r>
              <a:rPr lang="en-IN" dirty="0"/>
              <a:t>. Duis </a:t>
            </a:r>
            <a:r>
              <a:rPr lang="en-IN" dirty="0" err="1"/>
              <a:t>aute</a:t>
            </a:r>
            <a:r>
              <a:rPr lang="en-IN" dirty="0"/>
              <a:t> </a:t>
            </a:r>
            <a:r>
              <a:rPr lang="en-IN" dirty="0" err="1"/>
              <a:t>irure</a:t>
            </a:r>
            <a:r>
              <a:rPr lang="en-IN" dirty="0"/>
              <a:t> </a:t>
            </a:r>
            <a:r>
              <a:rPr lang="en-IN" dirty="0" err="1"/>
              <a:t>dolor</a:t>
            </a:r>
            <a:r>
              <a:rPr lang="en-IN" dirty="0"/>
              <a:t> in </a:t>
            </a:r>
            <a:r>
              <a:rPr lang="en-IN" dirty="0" err="1"/>
              <a:t>reprehenderit</a:t>
            </a:r>
            <a:r>
              <a:rPr lang="en-IN" dirty="0"/>
              <a:t> in </a:t>
            </a:r>
            <a:r>
              <a:rPr lang="en-IN" dirty="0" err="1"/>
              <a:t>voluptate</a:t>
            </a:r>
            <a:r>
              <a:rPr lang="en-IN" dirty="0"/>
              <a:t> </a:t>
            </a:r>
            <a:r>
              <a:rPr lang="en-IN" dirty="0" err="1"/>
              <a:t>velit</a:t>
            </a:r>
            <a:r>
              <a:rPr lang="en-IN" dirty="0"/>
              <a:t> </a:t>
            </a:r>
            <a:r>
              <a:rPr lang="en-IN" dirty="0" err="1"/>
              <a:t>esse</a:t>
            </a:r>
            <a:r>
              <a:rPr lang="en-IN" dirty="0"/>
              <a:t> </a:t>
            </a:r>
            <a:r>
              <a:rPr lang="en-IN" dirty="0" err="1"/>
              <a:t>cillum</a:t>
            </a:r>
            <a:r>
              <a:rPr lang="en-IN" dirty="0"/>
              <a:t> dolore </a:t>
            </a:r>
            <a:r>
              <a:rPr lang="en-IN" dirty="0" err="1"/>
              <a:t>eu</a:t>
            </a:r>
            <a:r>
              <a:rPr lang="en-IN" dirty="0"/>
              <a:t> </a:t>
            </a:r>
            <a:r>
              <a:rPr lang="en-IN" dirty="0" err="1"/>
              <a:t>fugiat</a:t>
            </a:r>
            <a:r>
              <a:rPr lang="en-IN" dirty="0"/>
              <a:t> </a:t>
            </a:r>
            <a:r>
              <a:rPr lang="en-IN" dirty="0" err="1"/>
              <a:t>nulla</a:t>
            </a:r>
            <a:r>
              <a:rPr lang="en-IN" dirty="0"/>
              <a:t> </a:t>
            </a:r>
            <a:r>
              <a:rPr lang="en-IN" dirty="0" err="1"/>
              <a:t>pariatur</a:t>
            </a:r>
            <a:r>
              <a:rPr lang="en-IN" dirty="0"/>
              <a:t>. </a:t>
            </a:r>
            <a:r>
              <a:rPr lang="en-IN" dirty="0" err="1"/>
              <a:t>Excepteur</a:t>
            </a:r>
            <a:r>
              <a:rPr lang="en-IN" dirty="0"/>
              <a:t> </a:t>
            </a:r>
            <a:r>
              <a:rPr lang="en-IN" dirty="0" err="1"/>
              <a:t>sint</a:t>
            </a:r>
            <a:r>
              <a:rPr lang="en-IN" dirty="0"/>
              <a:t> </a:t>
            </a:r>
            <a:r>
              <a:rPr lang="en-IN" dirty="0" err="1"/>
              <a:t>occaecat</a:t>
            </a:r>
            <a:r>
              <a:rPr lang="en-IN" dirty="0"/>
              <a:t> </a:t>
            </a:r>
            <a:r>
              <a:rPr lang="en-IN" dirty="0" err="1"/>
              <a:t>cupidatat</a:t>
            </a:r>
            <a:r>
              <a:rPr lang="en-IN" dirty="0"/>
              <a:t> non </a:t>
            </a:r>
            <a:r>
              <a:rPr lang="en-IN" dirty="0" err="1"/>
              <a:t>proident</a:t>
            </a:r>
            <a:r>
              <a:rPr lang="en-IN" dirty="0"/>
              <a:t>, sunt in culpa qui </a:t>
            </a:r>
            <a:r>
              <a:rPr lang="en-IN" dirty="0" err="1"/>
              <a:t>officia</a:t>
            </a:r>
            <a:r>
              <a:rPr lang="en-IN" dirty="0"/>
              <a:t> </a:t>
            </a:r>
            <a:r>
              <a:rPr lang="en-IN" dirty="0" err="1"/>
              <a:t>deserunt</a:t>
            </a:r>
            <a:r>
              <a:rPr lang="en-IN" dirty="0"/>
              <a:t> </a:t>
            </a:r>
            <a:r>
              <a:rPr lang="en-IN" dirty="0" err="1"/>
              <a:t>mollit</a:t>
            </a:r>
            <a:r>
              <a:rPr lang="en-IN" dirty="0"/>
              <a:t> </a:t>
            </a:r>
            <a:r>
              <a:rPr lang="en-IN" dirty="0" err="1"/>
              <a:t>anim</a:t>
            </a:r>
            <a:r>
              <a:rPr lang="en-IN" dirty="0"/>
              <a:t> id </a:t>
            </a:r>
            <a:r>
              <a:rPr lang="en-IN" dirty="0" err="1"/>
              <a:t>est</a:t>
            </a:r>
            <a:r>
              <a:rPr lang="en-IN" dirty="0"/>
              <a:t> </a:t>
            </a:r>
            <a:r>
              <a:rPr lang="en-IN" dirty="0" err="1"/>
              <a:t>laborum</a:t>
            </a:r>
            <a:r>
              <a:rPr lang="en-IN" dirty="0"/>
              <a:t>.</a:t>
            </a:r>
            <a:endParaRPr lang="en-US" dirty="0"/>
          </a:p>
        </p:txBody>
      </p:sp>
      <p:sp>
        <p:nvSpPr>
          <p:cNvPr id="65" name="Text Placeholder 21">
            <a:extLst>
              <a:ext uri="{FF2B5EF4-FFF2-40B4-BE49-F238E27FC236}">
                <a16:creationId xmlns:a16="http://schemas.microsoft.com/office/drawing/2014/main" id="{D5CCF721-88F7-4B52-8825-E073C7A55577}"/>
              </a:ext>
            </a:extLst>
          </p:cNvPr>
          <p:cNvSpPr>
            <a:spLocks noGrp="1"/>
          </p:cNvSpPr>
          <p:nvPr>
            <p:ph type="body" sz="quarter" idx="15" hasCustomPrompt="1"/>
          </p:nvPr>
        </p:nvSpPr>
        <p:spPr>
          <a:xfrm>
            <a:off x="768689" y="4983705"/>
            <a:ext cx="1416645"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66" name="Text Placeholder 21">
            <a:extLst>
              <a:ext uri="{FF2B5EF4-FFF2-40B4-BE49-F238E27FC236}">
                <a16:creationId xmlns:a16="http://schemas.microsoft.com/office/drawing/2014/main" id="{91E68678-60CE-4DD2-B824-50A4C75BDAB1}"/>
              </a:ext>
            </a:extLst>
          </p:cNvPr>
          <p:cNvSpPr>
            <a:spLocks noGrp="1"/>
          </p:cNvSpPr>
          <p:nvPr>
            <p:ph type="body" sz="quarter" idx="16" hasCustomPrompt="1"/>
          </p:nvPr>
        </p:nvSpPr>
        <p:spPr>
          <a:xfrm>
            <a:off x="768689" y="5678822"/>
            <a:ext cx="1416645"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cxnSp>
        <p:nvCxnSpPr>
          <p:cNvPr id="67" name="Straight Connector 66">
            <a:extLst>
              <a:ext uri="{FF2B5EF4-FFF2-40B4-BE49-F238E27FC236}">
                <a16:creationId xmlns:a16="http://schemas.microsoft.com/office/drawing/2014/main" id="{5E7EFFB7-04D5-473B-8B02-56A71DAF6995}"/>
              </a:ext>
              <a:ext uri="{C183D7F6-B498-43B3-948B-1728B52AA6E4}">
                <adec:decorative xmlns:adec="http://schemas.microsoft.com/office/drawing/2017/decorative" val="1"/>
              </a:ext>
            </a:extLst>
          </p:cNvPr>
          <p:cNvCxnSpPr/>
          <p:nvPr userDrawn="1"/>
        </p:nvCxnSpPr>
        <p:spPr>
          <a:xfrm flipH="1">
            <a:off x="229766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68" name="Text Placeholder 21">
            <a:extLst>
              <a:ext uri="{FF2B5EF4-FFF2-40B4-BE49-F238E27FC236}">
                <a16:creationId xmlns:a16="http://schemas.microsoft.com/office/drawing/2014/main" id="{57BE536E-B6D0-43EC-A35F-8981B9D6375A}"/>
              </a:ext>
            </a:extLst>
          </p:cNvPr>
          <p:cNvSpPr>
            <a:spLocks noGrp="1"/>
          </p:cNvSpPr>
          <p:nvPr>
            <p:ph type="body" sz="quarter" idx="17" hasCustomPrompt="1"/>
          </p:nvPr>
        </p:nvSpPr>
        <p:spPr>
          <a:xfrm>
            <a:off x="2416846" y="4983705"/>
            <a:ext cx="1414400"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69" name="Text Placeholder 21">
            <a:extLst>
              <a:ext uri="{FF2B5EF4-FFF2-40B4-BE49-F238E27FC236}">
                <a16:creationId xmlns:a16="http://schemas.microsoft.com/office/drawing/2014/main" id="{86946146-95C0-4180-A1D5-6917F5463F14}"/>
              </a:ext>
            </a:extLst>
          </p:cNvPr>
          <p:cNvSpPr>
            <a:spLocks noGrp="1"/>
          </p:cNvSpPr>
          <p:nvPr>
            <p:ph type="body" sz="quarter" idx="18" hasCustomPrompt="1"/>
          </p:nvPr>
        </p:nvSpPr>
        <p:spPr>
          <a:xfrm>
            <a:off x="2416846" y="5678822"/>
            <a:ext cx="1414400"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dirty="0"/>
              <a:t>Text under stat goes here</a:t>
            </a:r>
            <a:endParaRPr lang="en-US" dirty="0"/>
          </a:p>
        </p:txBody>
      </p:sp>
      <p:cxnSp>
        <p:nvCxnSpPr>
          <p:cNvPr id="70" name="Straight Connector 69">
            <a:extLst>
              <a:ext uri="{FF2B5EF4-FFF2-40B4-BE49-F238E27FC236}">
                <a16:creationId xmlns:a16="http://schemas.microsoft.com/office/drawing/2014/main" id="{3613422D-871B-4D9A-86DF-62C019E107E8}"/>
              </a:ext>
              <a:ext uri="{C183D7F6-B498-43B3-948B-1728B52AA6E4}">
                <adec:decorative xmlns:adec="http://schemas.microsoft.com/office/drawing/2017/decorative" val="1"/>
              </a:ext>
            </a:extLst>
          </p:cNvPr>
          <p:cNvCxnSpPr/>
          <p:nvPr userDrawn="1"/>
        </p:nvCxnSpPr>
        <p:spPr>
          <a:xfrm flipH="1">
            <a:off x="394358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71" name="Text Placeholder 21">
            <a:extLst>
              <a:ext uri="{FF2B5EF4-FFF2-40B4-BE49-F238E27FC236}">
                <a16:creationId xmlns:a16="http://schemas.microsoft.com/office/drawing/2014/main" id="{4B8E40E3-DDFC-41B7-8924-5D641963A569}"/>
              </a:ext>
            </a:extLst>
          </p:cNvPr>
          <p:cNvSpPr>
            <a:spLocks noGrp="1"/>
          </p:cNvSpPr>
          <p:nvPr>
            <p:ph type="body" sz="quarter" idx="19" hasCustomPrompt="1"/>
          </p:nvPr>
        </p:nvSpPr>
        <p:spPr>
          <a:xfrm>
            <a:off x="4065003" y="4983705"/>
            <a:ext cx="1574324"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72" name="Text Placeholder 21">
            <a:extLst>
              <a:ext uri="{FF2B5EF4-FFF2-40B4-BE49-F238E27FC236}">
                <a16:creationId xmlns:a16="http://schemas.microsoft.com/office/drawing/2014/main" id="{BD591E6E-D93E-431D-AEA5-CA1DDCD9ABDA}"/>
              </a:ext>
            </a:extLst>
          </p:cNvPr>
          <p:cNvSpPr>
            <a:spLocks noGrp="1"/>
          </p:cNvSpPr>
          <p:nvPr>
            <p:ph type="body" sz="quarter" idx="25" hasCustomPrompt="1"/>
          </p:nvPr>
        </p:nvSpPr>
        <p:spPr>
          <a:xfrm>
            <a:off x="4065003" y="5678822"/>
            <a:ext cx="1574324"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sp>
        <p:nvSpPr>
          <p:cNvPr id="40" name="Slide Number Placeholder 7">
            <a:extLst>
              <a:ext uri="{FF2B5EF4-FFF2-40B4-BE49-F238E27FC236}">
                <a16:creationId xmlns:a16="http://schemas.microsoft.com/office/drawing/2014/main" id="{3DDEC948-9CAF-4E4E-AF4F-B11846DAFDCB}"/>
              </a:ext>
            </a:extLst>
          </p:cNvPr>
          <p:cNvSpPr>
            <a:spLocks noGrp="1"/>
          </p:cNvSpPr>
          <p:nvPr>
            <p:ph type="sldNum" sz="quarter" idx="26"/>
          </p:nvPr>
        </p:nvSpPr>
        <p:spPr>
          <a:xfrm>
            <a:off x="762000" y="6423660"/>
            <a:ext cx="365760" cy="365760"/>
          </a:xfrm>
        </p:spPr>
        <p:txBody>
          <a:bodyPr/>
          <a:lstStyle/>
          <a:p>
            <a:fld id="{345D60D9-5372-5F40-9443-0F9AE5BDC3C8}" type="slidenum">
              <a:rPr lang="en-US" smtClean="0"/>
              <a:pPr/>
              <a:t>‹#›</a:t>
            </a:fld>
            <a:endParaRPr lang="en-US" dirty="0"/>
          </a:p>
        </p:txBody>
      </p:sp>
      <p:sp>
        <p:nvSpPr>
          <p:cNvPr id="27" name="Footer Placeholder 4">
            <a:extLst>
              <a:ext uri="{FF2B5EF4-FFF2-40B4-BE49-F238E27FC236}">
                <a16:creationId xmlns:a16="http://schemas.microsoft.com/office/drawing/2014/main" id="{0641085E-F168-1C43-AFCF-4EA5AF394C0F}"/>
              </a:ext>
            </a:extLst>
          </p:cNvPr>
          <p:cNvSpPr>
            <a:spLocks noGrp="1"/>
          </p:cNvSpPr>
          <p:nvPr>
            <p:ph type="ftr" sz="quarter" idx="11"/>
          </p:nvPr>
        </p:nvSpPr>
        <p:spPr>
          <a:xfrm>
            <a:off x="1127759" y="6423978"/>
            <a:ext cx="5745379" cy="365125"/>
          </a:xfrm>
        </p:spPr>
        <p:txBody>
          <a:bodyPr/>
          <a:lstStyle/>
          <a:p>
            <a:r>
              <a:rPr lang="en-US"/>
              <a:t>Copyright © 2023, Oracle and/or its affiliates  |  Confidential: Internal/Restricted/Highly Restricted</a:t>
            </a:r>
            <a:endParaRPr lang="en-US" dirty="0"/>
          </a:p>
        </p:txBody>
      </p:sp>
      <p:sp>
        <p:nvSpPr>
          <p:cNvPr id="22" name="Date Placeholder 2">
            <a:extLst>
              <a:ext uri="{FF2B5EF4-FFF2-40B4-BE49-F238E27FC236}">
                <a16:creationId xmlns:a16="http://schemas.microsoft.com/office/drawing/2014/main" id="{3DBB9CFE-822A-8F4C-A7DE-DBEDFCB9494A}"/>
              </a:ext>
            </a:extLst>
          </p:cNvPr>
          <p:cNvSpPr>
            <a:spLocks noGrp="1"/>
          </p:cNvSpPr>
          <p:nvPr>
            <p:ph type="dt" sz="half" idx="10"/>
          </p:nvPr>
        </p:nvSpPr>
        <p:spPr>
          <a:xfrm>
            <a:off x="6873138" y="6425604"/>
            <a:ext cx="2743200" cy="363500"/>
          </a:xfrm>
        </p:spPr>
        <p:txBody>
          <a:bodyPr/>
          <a:lstStyle/>
          <a:p>
            <a:r>
              <a:rPr lang="en-US"/>
              <a:t>[Date]</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448190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DataPattern_Layout_Pillar">
    <p:bg>
      <p:bgPr>
        <a:solidFill>
          <a:schemeClr val="bg2"/>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A77585CD-A43E-5948-A9B3-1212E72A62D2}"/>
              </a:ext>
              <a:ext uri="{C183D7F6-B498-43B3-948B-1728B52AA6E4}">
                <adec:decorative xmlns:adec="http://schemas.microsoft.com/office/drawing/2017/decorative" val="1"/>
              </a:ext>
            </a:extLst>
          </p:cNvPr>
          <p:cNvSpPr/>
          <p:nvPr userDrawn="1"/>
        </p:nvSpPr>
        <p:spPr>
          <a:xfrm>
            <a:off x="6096000" y="-12293"/>
            <a:ext cx="6096000" cy="687029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B8D64F14-D13F-8C42-8601-53D2E43FDC94}"/>
              </a:ext>
              <a:ext uri="{C183D7F6-B498-43B3-948B-1728B52AA6E4}">
                <adec:decorative xmlns:adec="http://schemas.microsoft.com/office/drawing/2017/decorative" val="1"/>
              </a:ext>
            </a:extLst>
          </p:cNvPr>
          <p:cNvSpPr/>
          <p:nvPr userDrawn="1"/>
        </p:nvSpPr>
        <p:spPr>
          <a:xfrm>
            <a:off x="6096000" y="-24586"/>
            <a:ext cx="6096000" cy="6882586"/>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Oracle Logo">
            <a:extLst>
              <a:ext uri="{FF2B5EF4-FFF2-40B4-BE49-F238E27FC236}">
                <a16:creationId xmlns:a16="http://schemas.microsoft.com/office/drawing/2014/main" id="{C87C6354-1D09-4723-81D4-798B73292590}"/>
              </a:ext>
            </a:extLst>
          </p:cNvPr>
          <p:cNvSpPr/>
          <p:nvPr userDrawn="1"/>
        </p:nvSpPr>
        <p:spPr>
          <a:xfrm>
            <a:off x="761994" y="107062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63" name="Title 1">
            <a:extLst>
              <a:ext uri="{FF2B5EF4-FFF2-40B4-BE49-F238E27FC236}">
                <a16:creationId xmlns:a16="http://schemas.microsoft.com/office/drawing/2014/main" id="{AD832B87-BC07-4F42-B1E2-E55A1A20079E}"/>
              </a:ext>
            </a:extLst>
          </p:cNvPr>
          <p:cNvSpPr>
            <a:spLocks noGrp="1"/>
          </p:cNvSpPr>
          <p:nvPr>
            <p:ph type="title" hasCustomPrompt="1"/>
          </p:nvPr>
        </p:nvSpPr>
        <p:spPr>
          <a:xfrm>
            <a:off x="768689" y="1560233"/>
            <a:ext cx="4744029" cy="822960"/>
          </a:xfrm>
        </p:spPr>
        <p:txBody>
          <a:bodyPr/>
          <a:lstStyle>
            <a:lvl1pPr>
              <a:defRPr>
                <a:solidFill>
                  <a:schemeClr val="accent6"/>
                </a:solidFill>
              </a:defRPr>
            </a:lvl1pPr>
          </a:lstStyle>
          <a:p>
            <a:r>
              <a:rPr lang="en-US" dirty="0"/>
              <a:t>Click to edit title text styles</a:t>
            </a:r>
          </a:p>
        </p:txBody>
      </p:sp>
      <p:sp>
        <p:nvSpPr>
          <p:cNvPr id="64" name="Text Placeholder 21">
            <a:extLst>
              <a:ext uri="{FF2B5EF4-FFF2-40B4-BE49-F238E27FC236}">
                <a16:creationId xmlns:a16="http://schemas.microsoft.com/office/drawing/2014/main" id="{9BC4C014-2C68-4309-AC81-6D63FFA25792}"/>
              </a:ext>
            </a:extLst>
          </p:cNvPr>
          <p:cNvSpPr>
            <a:spLocks noGrp="1"/>
          </p:cNvSpPr>
          <p:nvPr>
            <p:ph type="body" sz="quarter" idx="24" hasCustomPrompt="1"/>
          </p:nvPr>
        </p:nvSpPr>
        <p:spPr>
          <a:xfrm>
            <a:off x="768689" y="2567961"/>
            <a:ext cx="4762530" cy="1972453"/>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 </a:t>
            </a:r>
            <a:r>
              <a:rPr lang="en-IN" dirty="0" err="1"/>
              <a:t>laboris</a:t>
            </a:r>
            <a:r>
              <a:rPr lang="en-IN" dirty="0"/>
              <a:t> nisi </a:t>
            </a:r>
            <a:r>
              <a:rPr lang="en-IN" dirty="0" err="1"/>
              <a:t>ut</a:t>
            </a:r>
            <a:r>
              <a:rPr lang="en-IN" dirty="0"/>
              <a:t> </a:t>
            </a:r>
            <a:r>
              <a:rPr lang="en-IN" dirty="0" err="1"/>
              <a:t>aliquip</a:t>
            </a:r>
            <a:r>
              <a:rPr lang="en-IN" dirty="0"/>
              <a:t> ex </a:t>
            </a:r>
            <a:r>
              <a:rPr lang="en-IN" dirty="0" err="1"/>
              <a:t>ea</a:t>
            </a:r>
            <a:r>
              <a:rPr lang="en-IN" dirty="0"/>
              <a:t> </a:t>
            </a:r>
            <a:r>
              <a:rPr lang="en-IN" dirty="0" err="1"/>
              <a:t>commodo</a:t>
            </a:r>
            <a:r>
              <a:rPr lang="en-IN" dirty="0"/>
              <a:t> </a:t>
            </a:r>
            <a:r>
              <a:rPr lang="en-IN" dirty="0" err="1"/>
              <a:t>consequat</a:t>
            </a:r>
            <a:r>
              <a:rPr lang="en-IN" dirty="0"/>
              <a:t>. Duis </a:t>
            </a:r>
            <a:r>
              <a:rPr lang="en-IN" dirty="0" err="1"/>
              <a:t>aute</a:t>
            </a:r>
            <a:r>
              <a:rPr lang="en-IN" dirty="0"/>
              <a:t> </a:t>
            </a:r>
            <a:r>
              <a:rPr lang="en-IN" dirty="0" err="1"/>
              <a:t>irure</a:t>
            </a:r>
            <a:r>
              <a:rPr lang="en-IN" dirty="0"/>
              <a:t> </a:t>
            </a:r>
            <a:r>
              <a:rPr lang="en-IN" dirty="0" err="1"/>
              <a:t>dolor</a:t>
            </a:r>
            <a:r>
              <a:rPr lang="en-IN" dirty="0"/>
              <a:t> in </a:t>
            </a:r>
            <a:r>
              <a:rPr lang="en-IN" dirty="0" err="1"/>
              <a:t>reprehenderit</a:t>
            </a:r>
            <a:r>
              <a:rPr lang="en-IN" dirty="0"/>
              <a:t> in </a:t>
            </a:r>
            <a:r>
              <a:rPr lang="en-IN" dirty="0" err="1"/>
              <a:t>voluptate</a:t>
            </a:r>
            <a:r>
              <a:rPr lang="en-IN" dirty="0"/>
              <a:t> </a:t>
            </a:r>
            <a:r>
              <a:rPr lang="en-IN" dirty="0" err="1"/>
              <a:t>velit</a:t>
            </a:r>
            <a:r>
              <a:rPr lang="en-IN" dirty="0"/>
              <a:t> </a:t>
            </a:r>
            <a:r>
              <a:rPr lang="en-IN" dirty="0" err="1"/>
              <a:t>esse</a:t>
            </a:r>
            <a:r>
              <a:rPr lang="en-IN" dirty="0"/>
              <a:t> </a:t>
            </a:r>
            <a:r>
              <a:rPr lang="en-IN" dirty="0" err="1"/>
              <a:t>cillum</a:t>
            </a:r>
            <a:r>
              <a:rPr lang="en-IN" dirty="0"/>
              <a:t> dolore </a:t>
            </a:r>
            <a:r>
              <a:rPr lang="en-IN" dirty="0" err="1"/>
              <a:t>eu</a:t>
            </a:r>
            <a:r>
              <a:rPr lang="en-IN" dirty="0"/>
              <a:t> </a:t>
            </a:r>
            <a:r>
              <a:rPr lang="en-IN" dirty="0" err="1"/>
              <a:t>fugiat</a:t>
            </a:r>
            <a:r>
              <a:rPr lang="en-IN" dirty="0"/>
              <a:t> </a:t>
            </a:r>
            <a:r>
              <a:rPr lang="en-IN" dirty="0" err="1"/>
              <a:t>nulla</a:t>
            </a:r>
            <a:r>
              <a:rPr lang="en-IN" dirty="0"/>
              <a:t> </a:t>
            </a:r>
            <a:r>
              <a:rPr lang="en-IN" dirty="0" err="1"/>
              <a:t>pariatur</a:t>
            </a:r>
            <a:r>
              <a:rPr lang="en-IN" dirty="0"/>
              <a:t>. </a:t>
            </a:r>
            <a:r>
              <a:rPr lang="en-IN" dirty="0" err="1"/>
              <a:t>Excepteur</a:t>
            </a:r>
            <a:r>
              <a:rPr lang="en-IN" dirty="0"/>
              <a:t> </a:t>
            </a:r>
            <a:r>
              <a:rPr lang="en-IN" dirty="0" err="1"/>
              <a:t>sint</a:t>
            </a:r>
            <a:r>
              <a:rPr lang="en-IN" dirty="0"/>
              <a:t> </a:t>
            </a:r>
            <a:r>
              <a:rPr lang="en-IN" dirty="0" err="1"/>
              <a:t>occaecat</a:t>
            </a:r>
            <a:r>
              <a:rPr lang="en-IN" dirty="0"/>
              <a:t> </a:t>
            </a:r>
            <a:r>
              <a:rPr lang="en-IN" dirty="0" err="1"/>
              <a:t>cupidatat</a:t>
            </a:r>
            <a:r>
              <a:rPr lang="en-IN" dirty="0"/>
              <a:t> non </a:t>
            </a:r>
            <a:r>
              <a:rPr lang="en-IN" dirty="0" err="1"/>
              <a:t>proident</a:t>
            </a:r>
            <a:r>
              <a:rPr lang="en-IN" dirty="0"/>
              <a:t>, sunt in culpa qui </a:t>
            </a:r>
            <a:r>
              <a:rPr lang="en-IN" dirty="0" err="1"/>
              <a:t>officia</a:t>
            </a:r>
            <a:r>
              <a:rPr lang="en-IN" dirty="0"/>
              <a:t> </a:t>
            </a:r>
            <a:r>
              <a:rPr lang="en-IN" dirty="0" err="1"/>
              <a:t>deserunt</a:t>
            </a:r>
            <a:r>
              <a:rPr lang="en-IN" dirty="0"/>
              <a:t> </a:t>
            </a:r>
            <a:r>
              <a:rPr lang="en-IN" dirty="0" err="1"/>
              <a:t>mollit</a:t>
            </a:r>
            <a:r>
              <a:rPr lang="en-IN" dirty="0"/>
              <a:t> </a:t>
            </a:r>
            <a:r>
              <a:rPr lang="en-IN" dirty="0" err="1"/>
              <a:t>anim</a:t>
            </a:r>
            <a:r>
              <a:rPr lang="en-IN" dirty="0"/>
              <a:t> id </a:t>
            </a:r>
            <a:r>
              <a:rPr lang="en-IN" dirty="0" err="1"/>
              <a:t>est</a:t>
            </a:r>
            <a:r>
              <a:rPr lang="en-IN" dirty="0"/>
              <a:t> </a:t>
            </a:r>
            <a:r>
              <a:rPr lang="en-IN" dirty="0" err="1"/>
              <a:t>laborum</a:t>
            </a:r>
            <a:r>
              <a:rPr lang="en-IN" dirty="0"/>
              <a:t>.</a:t>
            </a:r>
            <a:endParaRPr lang="en-US" dirty="0"/>
          </a:p>
        </p:txBody>
      </p:sp>
      <p:sp>
        <p:nvSpPr>
          <p:cNvPr id="65" name="Text Placeholder 21">
            <a:extLst>
              <a:ext uri="{FF2B5EF4-FFF2-40B4-BE49-F238E27FC236}">
                <a16:creationId xmlns:a16="http://schemas.microsoft.com/office/drawing/2014/main" id="{D5CCF721-88F7-4B52-8825-E073C7A55577}"/>
              </a:ext>
            </a:extLst>
          </p:cNvPr>
          <p:cNvSpPr>
            <a:spLocks noGrp="1"/>
          </p:cNvSpPr>
          <p:nvPr>
            <p:ph type="body" sz="quarter" idx="15" hasCustomPrompt="1"/>
          </p:nvPr>
        </p:nvSpPr>
        <p:spPr>
          <a:xfrm>
            <a:off x="768689" y="4983705"/>
            <a:ext cx="1416645"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66" name="Text Placeholder 21">
            <a:extLst>
              <a:ext uri="{FF2B5EF4-FFF2-40B4-BE49-F238E27FC236}">
                <a16:creationId xmlns:a16="http://schemas.microsoft.com/office/drawing/2014/main" id="{91E68678-60CE-4DD2-B824-50A4C75BDAB1}"/>
              </a:ext>
            </a:extLst>
          </p:cNvPr>
          <p:cNvSpPr>
            <a:spLocks noGrp="1"/>
          </p:cNvSpPr>
          <p:nvPr>
            <p:ph type="body" sz="quarter" idx="16" hasCustomPrompt="1"/>
          </p:nvPr>
        </p:nvSpPr>
        <p:spPr>
          <a:xfrm>
            <a:off x="768689" y="5678822"/>
            <a:ext cx="1416645"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cxnSp>
        <p:nvCxnSpPr>
          <p:cNvPr id="67" name="Straight Connector 66">
            <a:extLst>
              <a:ext uri="{FF2B5EF4-FFF2-40B4-BE49-F238E27FC236}">
                <a16:creationId xmlns:a16="http://schemas.microsoft.com/office/drawing/2014/main" id="{5E7EFFB7-04D5-473B-8B02-56A71DAF6995}"/>
              </a:ext>
              <a:ext uri="{C183D7F6-B498-43B3-948B-1728B52AA6E4}">
                <adec:decorative xmlns:adec="http://schemas.microsoft.com/office/drawing/2017/decorative" val="1"/>
              </a:ext>
            </a:extLst>
          </p:cNvPr>
          <p:cNvCxnSpPr/>
          <p:nvPr userDrawn="1"/>
        </p:nvCxnSpPr>
        <p:spPr>
          <a:xfrm flipH="1">
            <a:off x="229766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68" name="Text Placeholder 21">
            <a:extLst>
              <a:ext uri="{FF2B5EF4-FFF2-40B4-BE49-F238E27FC236}">
                <a16:creationId xmlns:a16="http://schemas.microsoft.com/office/drawing/2014/main" id="{57BE536E-B6D0-43EC-A35F-8981B9D6375A}"/>
              </a:ext>
            </a:extLst>
          </p:cNvPr>
          <p:cNvSpPr>
            <a:spLocks noGrp="1"/>
          </p:cNvSpPr>
          <p:nvPr>
            <p:ph type="body" sz="quarter" idx="17" hasCustomPrompt="1"/>
          </p:nvPr>
        </p:nvSpPr>
        <p:spPr>
          <a:xfrm>
            <a:off x="2416846" y="4983705"/>
            <a:ext cx="1414400"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69" name="Text Placeholder 21">
            <a:extLst>
              <a:ext uri="{FF2B5EF4-FFF2-40B4-BE49-F238E27FC236}">
                <a16:creationId xmlns:a16="http://schemas.microsoft.com/office/drawing/2014/main" id="{86946146-95C0-4180-A1D5-6917F5463F14}"/>
              </a:ext>
            </a:extLst>
          </p:cNvPr>
          <p:cNvSpPr>
            <a:spLocks noGrp="1"/>
          </p:cNvSpPr>
          <p:nvPr>
            <p:ph type="body" sz="quarter" idx="18" hasCustomPrompt="1"/>
          </p:nvPr>
        </p:nvSpPr>
        <p:spPr>
          <a:xfrm>
            <a:off x="2416846" y="5678822"/>
            <a:ext cx="1414400"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dirty="0"/>
              <a:t>Text under stat goes here</a:t>
            </a:r>
            <a:endParaRPr lang="en-US" dirty="0"/>
          </a:p>
        </p:txBody>
      </p:sp>
      <p:cxnSp>
        <p:nvCxnSpPr>
          <p:cNvPr id="70" name="Straight Connector 69">
            <a:extLst>
              <a:ext uri="{FF2B5EF4-FFF2-40B4-BE49-F238E27FC236}">
                <a16:creationId xmlns:a16="http://schemas.microsoft.com/office/drawing/2014/main" id="{3613422D-871B-4D9A-86DF-62C019E107E8}"/>
              </a:ext>
              <a:ext uri="{C183D7F6-B498-43B3-948B-1728B52AA6E4}">
                <adec:decorative xmlns:adec="http://schemas.microsoft.com/office/drawing/2017/decorative" val="1"/>
              </a:ext>
            </a:extLst>
          </p:cNvPr>
          <p:cNvCxnSpPr/>
          <p:nvPr userDrawn="1"/>
        </p:nvCxnSpPr>
        <p:spPr>
          <a:xfrm flipH="1">
            <a:off x="394358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71" name="Text Placeholder 21">
            <a:extLst>
              <a:ext uri="{FF2B5EF4-FFF2-40B4-BE49-F238E27FC236}">
                <a16:creationId xmlns:a16="http://schemas.microsoft.com/office/drawing/2014/main" id="{4B8E40E3-DDFC-41B7-8924-5D641963A569}"/>
              </a:ext>
            </a:extLst>
          </p:cNvPr>
          <p:cNvSpPr>
            <a:spLocks noGrp="1"/>
          </p:cNvSpPr>
          <p:nvPr>
            <p:ph type="body" sz="quarter" idx="19" hasCustomPrompt="1"/>
          </p:nvPr>
        </p:nvSpPr>
        <p:spPr>
          <a:xfrm>
            <a:off x="4065003" y="4983705"/>
            <a:ext cx="1574324"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72" name="Text Placeholder 21">
            <a:extLst>
              <a:ext uri="{FF2B5EF4-FFF2-40B4-BE49-F238E27FC236}">
                <a16:creationId xmlns:a16="http://schemas.microsoft.com/office/drawing/2014/main" id="{BD591E6E-D93E-431D-AEA5-CA1DDCD9ABDA}"/>
              </a:ext>
            </a:extLst>
          </p:cNvPr>
          <p:cNvSpPr>
            <a:spLocks noGrp="1"/>
          </p:cNvSpPr>
          <p:nvPr>
            <p:ph type="body" sz="quarter" idx="25" hasCustomPrompt="1"/>
          </p:nvPr>
        </p:nvSpPr>
        <p:spPr>
          <a:xfrm>
            <a:off x="4065003" y="5678822"/>
            <a:ext cx="1574324"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sp>
        <p:nvSpPr>
          <p:cNvPr id="40" name="Slide Number Placeholder 7">
            <a:extLst>
              <a:ext uri="{FF2B5EF4-FFF2-40B4-BE49-F238E27FC236}">
                <a16:creationId xmlns:a16="http://schemas.microsoft.com/office/drawing/2014/main" id="{3DDEC948-9CAF-4E4E-AF4F-B11846DAFDCB}"/>
              </a:ext>
            </a:extLst>
          </p:cNvPr>
          <p:cNvSpPr>
            <a:spLocks noGrp="1"/>
          </p:cNvSpPr>
          <p:nvPr>
            <p:ph type="sldNum" sz="quarter" idx="26"/>
          </p:nvPr>
        </p:nvSpPr>
        <p:spPr>
          <a:xfrm>
            <a:off x="762000" y="6423660"/>
            <a:ext cx="365760" cy="365760"/>
          </a:xfrm>
        </p:spPr>
        <p:txBody>
          <a:bodyPr/>
          <a:lstStyle/>
          <a:p>
            <a:fld id="{345D60D9-5372-5F40-9443-0F9AE5BDC3C8}" type="slidenum">
              <a:rPr lang="en-US" smtClean="0"/>
              <a:pPr/>
              <a:t>‹#›</a:t>
            </a:fld>
            <a:endParaRPr lang="en-US" dirty="0"/>
          </a:p>
        </p:txBody>
      </p:sp>
      <p:sp>
        <p:nvSpPr>
          <p:cNvPr id="27" name="Footer Placeholder 4">
            <a:extLst>
              <a:ext uri="{FF2B5EF4-FFF2-40B4-BE49-F238E27FC236}">
                <a16:creationId xmlns:a16="http://schemas.microsoft.com/office/drawing/2014/main" id="{0641085E-F168-1C43-AFCF-4EA5AF394C0F}"/>
              </a:ext>
            </a:extLst>
          </p:cNvPr>
          <p:cNvSpPr>
            <a:spLocks noGrp="1"/>
          </p:cNvSpPr>
          <p:nvPr>
            <p:ph type="ftr" sz="quarter" idx="11"/>
          </p:nvPr>
        </p:nvSpPr>
        <p:spPr>
          <a:xfrm>
            <a:off x="1127759" y="6423978"/>
            <a:ext cx="5745379" cy="365125"/>
          </a:xfrm>
        </p:spPr>
        <p:txBody>
          <a:bodyPr/>
          <a:lstStyle/>
          <a:p>
            <a:r>
              <a:rPr lang="en-US"/>
              <a:t>Copyright © 2023, Oracle and/or its affiliates  |  Confidential: Internal/Restricted/Highly Restricted</a:t>
            </a:r>
            <a:endParaRPr lang="en-US" dirty="0"/>
          </a:p>
        </p:txBody>
      </p:sp>
      <p:sp>
        <p:nvSpPr>
          <p:cNvPr id="22" name="Date Placeholder 2">
            <a:extLst>
              <a:ext uri="{FF2B5EF4-FFF2-40B4-BE49-F238E27FC236}">
                <a16:creationId xmlns:a16="http://schemas.microsoft.com/office/drawing/2014/main" id="{3DBB9CFE-822A-8F4C-A7DE-DBEDFCB9494A}"/>
              </a:ext>
            </a:extLst>
          </p:cNvPr>
          <p:cNvSpPr>
            <a:spLocks noGrp="1"/>
          </p:cNvSpPr>
          <p:nvPr>
            <p:ph type="dt" sz="half" idx="10"/>
          </p:nvPr>
        </p:nvSpPr>
        <p:spPr>
          <a:xfrm>
            <a:off x="6873138" y="6425604"/>
            <a:ext cx="2743200" cy="363500"/>
          </a:xfrm>
        </p:spPr>
        <p:txBody>
          <a:bodyPr/>
          <a:lstStyle/>
          <a:p>
            <a:r>
              <a:rPr lang="en-US"/>
              <a:t>[Date]</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16383204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DataPattern_Layout 2_2Partners_Sand_Pillar">
    <p:bg>
      <p:bgPr>
        <a:solidFill>
          <a:schemeClr val="bg2"/>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FCA06F31-0E1A-9149-ACD3-7D86651C1407}"/>
              </a:ext>
              <a:ext uri="{C183D7F6-B498-43B3-948B-1728B52AA6E4}">
                <adec:decorative xmlns:adec="http://schemas.microsoft.com/office/drawing/2017/decorative" val="1"/>
              </a:ext>
            </a:extLst>
          </p:cNvPr>
          <p:cNvSpPr/>
          <p:nvPr userDrawn="1"/>
        </p:nvSpPr>
        <p:spPr>
          <a:xfrm>
            <a:off x="6096000" y="0"/>
            <a:ext cx="6096000" cy="6882586"/>
          </a:xfrm>
          <a:prstGeom prst="rect">
            <a:avLst/>
          </a:prstGeom>
          <a:blipFill dpi="0" rotWithShape="1">
            <a:blip r:embed="rId2" cstate="screen">
              <a:alphaModFix amt="8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A75CD361-93C7-B148-9C85-0A1F2E00CA83}"/>
              </a:ext>
              <a:ext uri="{C183D7F6-B498-43B3-948B-1728B52AA6E4}">
                <adec:decorative xmlns:adec="http://schemas.microsoft.com/office/drawing/2017/decorative" val="1"/>
              </a:ext>
            </a:extLst>
          </p:cNvPr>
          <p:cNvSpPr/>
          <p:nvPr userDrawn="1"/>
        </p:nvSpPr>
        <p:spPr>
          <a:xfrm>
            <a:off x="6096000" y="-12293"/>
            <a:ext cx="6096000" cy="6870293"/>
          </a:xfrm>
          <a:prstGeom prst="rect">
            <a:avLst/>
          </a:prstGeom>
          <a:solidFill>
            <a:srgbClr val="F1EFED">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E5DBBE"/>
              </a:solidFill>
            </a:endParaRPr>
          </a:p>
        </p:txBody>
      </p:sp>
      <p:sp>
        <p:nvSpPr>
          <p:cNvPr id="32" name="Oracle Logo">
            <a:extLst>
              <a:ext uri="{FF2B5EF4-FFF2-40B4-BE49-F238E27FC236}">
                <a16:creationId xmlns:a16="http://schemas.microsoft.com/office/drawing/2014/main" id="{8ADE0532-314D-423D-B0EC-C32840CFABC1}"/>
              </a:ext>
            </a:extLst>
          </p:cNvPr>
          <p:cNvSpPr/>
          <p:nvPr userDrawn="1"/>
        </p:nvSpPr>
        <p:spPr>
          <a:xfrm>
            <a:off x="761994" y="107062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33" name="Plus Sign">
            <a:extLst>
              <a:ext uri="{FF2B5EF4-FFF2-40B4-BE49-F238E27FC236}">
                <a16:creationId xmlns:a16="http://schemas.microsoft.com/office/drawing/2014/main" id="{73878F51-A1FF-4F03-BFC1-0F4757F530CF}"/>
              </a:ext>
            </a:extLst>
          </p:cNvPr>
          <p:cNvSpPr txBox="1"/>
          <p:nvPr userDrawn="1"/>
        </p:nvSpPr>
        <p:spPr>
          <a:xfrm>
            <a:off x="1983598" y="92835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43" name="Content Placeholder 7">
            <a:extLst>
              <a:ext uri="{FF2B5EF4-FFF2-40B4-BE49-F238E27FC236}">
                <a16:creationId xmlns:a16="http://schemas.microsoft.com/office/drawing/2014/main" id="{38C4AC8F-C7E3-493D-B9C7-B5756FA52FBE}"/>
              </a:ext>
            </a:extLst>
          </p:cNvPr>
          <p:cNvSpPr>
            <a:spLocks noGrp="1"/>
          </p:cNvSpPr>
          <p:nvPr>
            <p:ph sz="quarter" idx="29" hasCustomPrompt="1"/>
          </p:nvPr>
        </p:nvSpPr>
        <p:spPr>
          <a:xfrm>
            <a:off x="2451100" y="88582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45" name="Plus Sign">
            <a:extLst>
              <a:ext uri="{FF2B5EF4-FFF2-40B4-BE49-F238E27FC236}">
                <a16:creationId xmlns:a16="http://schemas.microsoft.com/office/drawing/2014/main" id="{C745597F-BFAB-4932-83FD-A7E414FBC7A0}"/>
              </a:ext>
              <a:ext uri="{C183D7F6-B498-43B3-948B-1728B52AA6E4}">
                <adec:decorative xmlns:adec="http://schemas.microsoft.com/office/drawing/2017/decorative" val="0"/>
              </a:ext>
            </a:extLst>
          </p:cNvPr>
          <p:cNvSpPr txBox="1"/>
          <p:nvPr userDrawn="1"/>
        </p:nvSpPr>
        <p:spPr>
          <a:xfrm>
            <a:off x="3808218" y="92835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46" name="Content Placeholder 7">
            <a:extLst>
              <a:ext uri="{FF2B5EF4-FFF2-40B4-BE49-F238E27FC236}">
                <a16:creationId xmlns:a16="http://schemas.microsoft.com/office/drawing/2014/main" id="{BCD36722-CAF3-4826-B371-3AAD8CE790B9}"/>
              </a:ext>
            </a:extLst>
          </p:cNvPr>
          <p:cNvSpPr>
            <a:spLocks noGrp="1"/>
          </p:cNvSpPr>
          <p:nvPr>
            <p:ph sz="quarter" idx="30" hasCustomPrompt="1"/>
          </p:nvPr>
        </p:nvSpPr>
        <p:spPr>
          <a:xfrm>
            <a:off x="4270375" y="88582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47" name="Title 1">
            <a:extLst>
              <a:ext uri="{FF2B5EF4-FFF2-40B4-BE49-F238E27FC236}">
                <a16:creationId xmlns:a16="http://schemas.microsoft.com/office/drawing/2014/main" id="{2F765370-420A-46B9-93ED-9F8A7A0A262A}"/>
              </a:ext>
            </a:extLst>
          </p:cNvPr>
          <p:cNvSpPr>
            <a:spLocks noGrp="1"/>
          </p:cNvSpPr>
          <p:nvPr>
            <p:ph type="title" hasCustomPrompt="1"/>
          </p:nvPr>
        </p:nvSpPr>
        <p:spPr>
          <a:xfrm>
            <a:off x="768689" y="1560233"/>
            <a:ext cx="4744029" cy="822960"/>
          </a:xfrm>
        </p:spPr>
        <p:txBody>
          <a:bodyPr/>
          <a:lstStyle>
            <a:lvl1pPr>
              <a:defRPr>
                <a:solidFill>
                  <a:schemeClr val="accent6"/>
                </a:solidFill>
              </a:defRPr>
            </a:lvl1pPr>
          </a:lstStyle>
          <a:p>
            <a:r>
              <a:rPr lang="en-US" dirty="0"/>
              <a:t>Click to edit title text styles</a:t>
            </a:r>
          </a:p>
        </p:txBody>
      </p:sp>
      <p:sp>
        <p:nvSpPr>
          <p:cNvPr id="48" name="Text Placeholder 21">
            <a:extLst>
              <a:ext uri="{FF2B5EF4-FFF2-40B4-BE49-F238E27FC236}">
                <a16:creationId xmlns:a16="http://schemas.microsoft.com/office/drawing/2014/main" id="{9943C567-0DD0-4ED9-95C1-6733CBD9216E}"/>
              </a:ext>
            </a:extLst>
          </p:cNvPr>
          <p:cNvSpPr>
            <a:spLocks noGrp="1"/>
          </p:cNvSpPr>
          <p:nvPr>
            <p:ph type="body" sz="quarter" idx="24" hasCustomPrompt="1"/>
          </p:nvPr>
        </p:nvSpPr>
        <p:spPr>
          <a:xfrm>
            <a:off x="768689" y="2567961"/>
            <a:ext cx="4762530" cy="1972453"/>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 </a:t>
            </a:r>
            <a:r>
              <a:rPr lang="en-IN" dirty="0" err="1"/>
              <a:t>laboris</a:t>
            </a:r>
            <a:r>
              <a:rPr lang="en-IN" dirty="0"/>
              <a:t> nisi </a:t>
            </a:r>
            <a:r>
              <a:rPr lang="en-IN" dirty="0" err="1"/>
              <a:t>ut</a:t>
            </a:r>
            <a:r>
              <a:rPr lang="en-IN" dirty="0"/>
              <a:t> </a:t>
            </a:r>
            <a:r>
              <a:rPr lang="en-IN" dirty="0" err="1"/>
              <a:t>aliquip</a:t>
            </a:r>
            <a:r>
              <a:rPr lang="en-IN" dirty="0"/>
              <a:t> ex </a:t>
            </a:r>
            <a:r>
              <a:rPr lang="en-IN" dirty="0" err="1"/>
              <a:t>ea</a:t>
            </a:r>
            <a:r>
              <a:rPr lang="en-IN" dirty="0"/>
              <a:t> </a:t>
            </a:r>
            <a:r>
              <a:rPr lang="en-IN" dirty="0" err="1"/>
              <a:t>commodo</a:t>
            </a:r>
            <a:r>
              <a:rPr lang="en-IN" dirty="0"/>
              <a:t> </a:t>
            </a:r>
            <a:r>
              <a:rPr lang="en-IN" dirty="0" err="1"/>
              <a:t>consequat</a:t>
            </a:r>
            <a:r>
              <a:rPr lang="en-IN" dirty="0"/>
              <a:t>. Duis </a:t>
            </a:r>
            <a:r>
              <a:rPr lang="en-IN" dirty="0" err="1"/>
              <a:t>aute</a:t>
            </a:r>
            <a:r>
              <a:rPr lang="en-IN" dirty="0"/>
              <a:t> </a:t>
            </a:r>
            <a:r>
              <a:rPr lang="en-IN" dirty="0" err="1"/>
              <a:t>irure</a:t>
            </a:r>
            <a:r>
              <a:rPr lang="en-IN" dirty="0"/>
              <a:t> </a:t>
            </a:r>
            <a:r>
              <a:rPr lang="en-IN" dirty="0" err="1"/>
              <a:t>dolor</a:t>
            </a:r>
            <a:r>
              <a:rPr lang="en-IN" dirty="0"/>
              <a:t> in </a:t>
            </a:r>
            <a:r>
              <a:rPr lang="en-IN" dirty="0" err="1"/>
              <a:t>reprehenderit</a:t>
            </a:r>
            <a:r>
              <a:rPr lang="en-IN" dirty="0"/>
              <a:t> in </a:t>
            </a:r>
            <a:r>
              <a:rPr lang="en-IN" dirty="0" err="1"/>
              <a:t>voluptate</a:t>
            </a:r>
            <a:r>
              <a:rPr lang="en-IN" dirty="0"/>
              <a:t> </a:t>
            </a:r>
            <a:r>
              <a:rPr lang="en-IN" dirty="0" err="1"/>
              <a:t>velit</a:t>
            </a:r>
            <a:r>
              <a:rPr lang="en-IN" dirty="0"/>
              <a:t> </a:t>
            </a:r>
            <a:r>
              <a:rPr lang="en-IN" dirty="0" err="1"/>
              <a:t>esse</a:t>
            </a:r>
            <a:r>
              <a:rPr lang="en-IN" dirty="0"/>
              <a:t> </a:t>
            </a:r>
            <a:r>
              <a:rPr lang="en-IN" dirty="0" err="1"/>
              <a:t>cillum</a:t>
            </a:r>
            <a:r>
              <a:rPr lang="en-IN" dirty="0"/>
              <a:t> dolore </a:t>
            </a:r>
            <a:r>
              <a:rPr lang="en-IN" dirty="0" err="1"/>
              <a:t>eu</a:t>
            </a:r>
            <a:r>
              <a:rPr lang="en-IN" dirty="0"/>
              <a:t> </a:t>
            </a:r>
            <a:r>
              <a:rPr lang="en-IN" dirty="0" err="1"/>
              <a:t>fugiat</a:t>
            </a:r>
            <a:r>
              <a:rPr lang="en-IN" dirty="0"/>
              <a:t> </a:t>
            </a:r>
            <a:r>
              <a:rPr lang="en-IN" dirty="0" err="1"/>
              <a:t>nulla</a:t>
            </a:r>
            <a:r>
              <a:rPr lang="en-IN" dirty="0"/>
              <a:t> </a:t>
            </a:r>
            <a:r>
              <a:rPr lang="en-IN" dirty="0" err="1"/>
              <a:t>pariatur</a:t>
            </a:r>
            <a:r>
              <a:rPr lang="en-IN" dirty="0"/>
              <a:t>. </a:t>
            </a:r>
            <a:r>
              <a:rPr lang="en-IN" dirty="0" err="1"/>
              <a:t>Excepteur</a:t>
            </a:r>
            <a:r>
              <a:rPr lang="en-IN" dirty="0"/>
              <a:t> </a:t>
            </a:r>
            <a:r>
              <a:rPr lang="en-IN" dirty="0" err="1"/>
              <a:t>sint</a:t>
            </a:r>
            <a:r>
              <a:rPr lang="en-IN" dirty="0"/>
              <a:t> </a:t>
            </a:r>
            <a:r>
              <a:rPr lang="en-IN" dirty="0" err="1"/>
              <a:t>occaecat</a:t>
            </a:r>
            <a:r>
              <a:rPr lang="en-IN" dirty="0"/>
              <a:t> </a:t>
            </a:r>
            <a:r>
              <a:rPr lang="en-IN" dirty="0" err="1"/>
              <a:t>cupidatat</a:t>
            </a:r>
            <a:r>
              <a:rPr lang="en-IN" dirty="0"/>
              <a:t> non </a:t>
            </a:r>
            <a:r>
              <a:rPr lang="en-IN" dirty="0" err="1"/>
              <a:t>proident</a:t>
            </a:r>
            <a:r>
              <a:rPr lang="en-IN" dirty="0"/>
              <a:t>, sunt in culpa qui </a:t>
            </a:r>
            <a:r>
              <a:rPr lang="en-IN" dirty="0" err="1"/>
              <a:t>officia</a:t>
            </a:r>
            <a:r>
              <a:rPr lang="en-IN" dirty="0"/>
              <a:t> </a:t>
            </a:r>
            <a:r>
              <a:rPr lang="en-IN" dirty="0" err="1"/>
              <a:t>deserunt</a:t>
            </a:r>
            <a:r>
              <a:rPr lang="en-IN" dirty="0"/>
              <a:t> </a:t>
            </a:r>
            <a:r>
              <a:rPr lang="en-IN" dirty="0" err="1"/>
              <a:t>mollit</a:t>
            </a:r>
            <a:r>
              <a:rPr lang="en-IN" dirty="0"/>
              <a:t> </a:t>
            </a:r>
            <a:r>
              <a:rPr lang="en-IN" dirty="0" err="1"/>
              <a:t>anim</a:t>
            </a:r>
            <a:r>
              <a:rPr lang="en-IN" dirty="0"/>
              <a:t> id </a:t>
            </a:r>
            <a:r>
              <a:rPr lang="en-IN" dirty="0" err="1"/>
              <a:t>est</a:t>
            </a:r>
            <a:r>
              <a:rPr lang="en-IN" dirty="0"/>
              <a:t> </a:t>
            </a:r>
            <a:r>
              <a:rPr lang="en-IN" dirty="0" err="1"/>
              <a:t>laborum</a:t>
            </a:r>
            <a:r>
              <a:rPr lang="en-IN" dirty="0"/>
              <a:t>.</a:t>
            </a:r>
            <a:endParaRPr lang="en-US" dirty="0"/>
          </a:p>
        </p:txBody>
      </p:sp>
      <p:sp>
        <p:nvSpPr>
          <p:cNvPr id="49" name="Text Placeholder 21">
            <a:extLst>
              <a:ext uri="{FF2B5EF4-FFF2-40B4-BE49-F238E27FC236}">
                <a16:creationId xmlns:a16="http://schemas.microsoft.com/office/drawing/2014/main" id="{8E649DE8-D12C-4DCC-A38E-BF7D41640B29}"/>
              </a:ext>
            </a:extLst>
          </p:cNvPr>
          <p:cNvSpPr>
            <a:spLocks noGrp="1"/>
          </p:cNvSpPr>
          <p:nvPr>
            <p:ph type="body" sz="quarter" idx="15" hasCustomPrompt="1"/>
          </p:nvPr>
        </p:nvSpPr>
        <p:spPr>
          <a:xfrm>
            <a:off x="768689" y="4983705"/>
            <a:ext cx="1416645"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50" name="Text Placeholder 21">
            <a:extLst>
              <a:ext uri="{FF2B5EF4-FFF2-40B4-BE49-F238E27FC236}">
                <a16:creationId xmlns:a16="http://schemas.microsoft.com/office/drawing/2014/main" id="{B03CB249-CD1F-4D2D-BF28-AEC98801DDB0}"/>
              </a:ext>
            </a:extLst>
          </p:cNvPr>
          <p:cNvSpPr>
            <a:spLocks noGrp="1"/>
          </p:cNvSpPr>
          <p:nvPr>
            <p:ph type="body" sz="quarter" idx="16" hasCustomPrompt="1"/>
          </p:nvPr>
        </p:nvSpPr>
        <p:spPr>
          <a:xfrm>
            <a:off x="768689" y="5678822"/>
            <a:ext cx="1416645"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cxnSp>
        <p:nvCxnSpPr>
          <p:cNvPr id="51" name="Straight Connector 50">
            <a:extLst>
              <a:ext uri="{FF2B5EF4-FFF2-40B4-BE49-F238E27FC236}">
                <a16:creationId xmlns:a16="http://schemas.microsoft.com/office/drawing/2014/main" id="{855013D9-143A-4FE8-B2FD-EFC323421673}"/>
              </a:ext>
              <a:ext uri="{C183D7F6-B498-43B3-948B-1728B52AA6E4}">
                <adec:decorative xmlns:adec="http://schemas.microsoft.com/office/drawing/2017/decorative" val="1"/>
              </a:ext>
            </a:extLst>
          </p:cNvPr>
          <p:cNvCxnSpPr/>
          <p:nvPr userDrawn="1"/>
        </p:nvCxnSpPr>
        <p:spPr>
          <a:xfrm flipH="1">
            <a:off x="229766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52" name="Text Placeholder 21">
            <a:extLst>
              <a:ext uri="{FF2B5EF4-FFF2-40B4-BE49-F238E27FC236}">
                <a16:creationId xmlns:a16="http://schemas.microsoft.com/office/drawing/2014/main" id="{C33488E3-5937-4196-B645-0CAB15E0C457}"/>
              </a:ext>
            </a:extLst>
          </p:cNvPr>
          <p:cNvSpPr>
            <a:spLocks noGrp="1"/>
          </p:cNvSpPr>
          <p:nvPr>
            <p:ph type="body" sz="quarter" idx="17" hasCustomPrompt="1"/>
          </p:nvPr>
        </p:nvSpPr>
        <p:spPr>
          <a:xfrm>
            <a:off x="2416846" y="4983705"/>
            <a:ext cx="1414400"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53" name="Text Placeholder 21">
            <a:extLst>
              <a:ext uri="{FF2B5EF4-FFF2-40B4-BE49-F238E27FC236}">
                <a16:creationId xmlns:a16="http://schemas.microsoft.com/office/drawing/2014/main" id="{463BCDD9-6083-4CB5-BEB4-D08CC2B0FA8D}"/>
              </a:ext>
            </a:extLst>
          </p:cNvPr>
          <p:cNvSpPr>
            <a:spLocks noGrp="1"/>
          </p:cNvSpPr>
          <p:nvPr>
            <p:ph type="body" sz="quarter" idx="18" hasCustomPrompt="1"/>
          </p:nvPr>
        </p:nvSpPr>
        <p:spPr>
          <a:xfrm>
            <a:off x="2416846" y="5678822"/>
            <a:ext cx="1414400"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dirty="0"/>
              <a:t>Text under stat goes here</a:t>
            </a:r>
            <a:endParaRPr lang="en-US" dirty="0"/>
          </a:p>
        </p:txBody>
      </p:sp>
      <p:cxnSp>
        <p:nvCxnSpPr>
          <p:cNvPr id="54" name="Straight Connector 53">
            <a:extLst>
              <a:ext uri="{FF2B5EF4-FFF2-40B4-BE49-F238E27FC236}">
                <a16:creationId xmlns:a16="http://schemas.microsoft.com/office/drawing/2014/main" id="{57D35B01-51AC-4641-8896-37A85594C6AE}"/>
              </a:ext>
              <a:ext uri="{C183D7F6-B498-43B3-948B-1728B52AA6E4}">
                <adec:decorative xmlns:adec="http://schemas.microsoft.com/office/drawing/2017/decorative" val="1"/>
              </a:ext>
            </a:extLst>
          </p:cNvPr>
          <p:cNvCxnSpPr/>
          <p:nvPr userDrawn="1"/>
        </p:nvCxnSpPr>
        <p:spPr>
          <a:xfrm flipH="1">
            <a:off x="394358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55" name="Text Placeholder 21">
            <a:extLst>
              <a:ext uri="{FF2B5EF4-FFF2-40B4-BE49-F238E27FC236}">
                <a16:creationId xmlns:a16="http://schemas.microsoft.com/office/drawing/2014/main" id="{375BD1C4-9AC3-489B-9734-63AE4D19610B}"/>
              </a:ext>
            </a:extLst>
          </p:cNvPr>
          <p:cNvSpPr>
            <a:spLocks noGrp="1"/>
          </p:cNvSpPr>
          <p:nvPr>
            <p:ph type="body" sz="quarter" idx="19" hasCustomPrompt="1"/>
          </p:nvPr>
        </p:nvSpPr>
        <p:spPr>
          <a:xfrm>
            <a:off x="4065003" y="4983705"/>
            <a:ext cx="1574324"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56" name="Text Placeholder 21">
            <a:extLst>
              <a:ext uri="{FF2B5EF4-FFF2-40B4-BE49-F238E27FC236}">
                <a16:creationId xmlns:a16="http://schemas.microsoft.com/office/drawing/2014/main" id="{9C3A3CDE-EFEB-4C22-8072-746D6A5DAD6E}"/>
              </a:ext>
            </a:extLst>
          </p:cNvPr>
          <p:cNvSpPr>
            <a:spLocks noGrp="1"/>
          </p:cNvSpPr>
          <p:nvPr>
            <p:ph type="body" sz="quarter" idx="25" hasCustomPrompt="1"/>
          </p:nvPr>
        </p:nvSpPr>
        <p:spPr>
          <a:xfrm>
            <a:off x="4065003" y="5678822"/>
            <a:ext cx="1574324"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40" name="Slide Number Placeholder 7">
            <a:extLst>
              <a:ext uri="{FF2B5EF4-FFF2-40B4-BE49-F238E27FC236}">
                <a16:creationId xmlns:a16="http://schemas.microsoft.com/office/drawing/2014/main" id="{E7BCD29C-A6A2-C141-BA0F-A23C850FF95F}"/>
              </a:ext>
            </a:extLst>
          </p:cNvPr>
          <p:cNvSpPr>
            <a:spLocks noGrp="1"/>
          </p:cNvSpPr>
          <p:nvPr>
            <p:ph type="sldNum" sz="quarter" idx="26"/>
          </p:nvPr>
        </p:nvSpPr>
        <p:spPr>
          <a:xfrm>
            <a:off x="762000" y="6423660"/>
            <a:ext cx="365760" cy="365760"/>
          </a:xfrm>
        </p:spPr>
        <p:txBody>
          <a:bodyPr/>
          <a:lstStyle/>
          <a:p>
            <a:fld id="{345D60D9-5372-5F40-9443-0F9AE5BDC3C8}" type="slidenum">
              <a:rPr lang="en-US" smtClean="0"/>
              <a:pPr/>
              <a:t>‹#›</a:t>
            </a:fld>
            <a:endParaRPr lang="en-US" dirty="0"/>
          </a:p>
        </p:txBody>
      </p:sp>
      <p:sp>
        <p:nvSpPr>
          <p:cNvPr id="25" name="Footer Placeholder 4">
            <a:extLst>
              <a:ext uri="{FF2B5EF4-FFF2-40B4-BE49-F238E27FC236}">
                <a16:creationId xmlns:a16="http://schemas.microsoft.com/office/drawing/2014/main" id="{9116182E-3AB0-1845-B171-FA88FFA65E2A}"/>
              </a:ext>
            </a:extLst>
          </p:cNvPr>
          <p:cNvSpPr>
            <a:spLocks noGrp="1"/>
          </p:cNvSpPr>
          <p:nvPr>
            <p:ph type="ftr" sz="quarter" idx="11"/>
          </p:nvPr>
        </p:nvSpPr>
        <p:spPr>
          <a:xfrm>
            <a:off x="1127759" y="6423978"/>
            <a:ext cx="5745379" cy="365125"/>
          </a:xfrm>
        </p:spPr>
        <p:txBody>
          <a:bodyPr/>
          <a:lstStyle/>
          <a:p>
            <a:r>
              <a:rPr lang="en-US"/>
              <a:t>Copyright © 2023, Oracle and/or its affiliates  |  Confidential: Internal/Restricted/Highly Restricted</a:t>
            </a:r>
            <a:endParaRPr lang="en-US" dirty="0"/>
          </a:p>
        </p:txBody>
      </p:sp>
      <p:sp>
        <p:nvSpPr>
          <p:cNvPr id="23" name="Date Placeholder 2">
            <a:extLst>
              <a:ext uri="{FF2B5EF4-FFF2-40B4-BE49-F238E27FC236}">
                <a16:creationId xmlns:a16="http://schemas.microsoft.com/office/drawing/2014/main" id="{E10E45BF-EC6D-5B4C-AE52-DF0A6E3AFFA7}"/>
              </a:ext>
            </a:extLst>
          </p:cNvPr>
          <p:cNvSpPr>
            <a:spLocks noGrp="1"/>
          </p:cNvSpPr>
          <p:nvPr>
            <p:ph type="dt" sz="half" idx="10"/>
          </p:nvPr>
        </p:nvSpPr>
        <p:spPr>
          <a:xfrm>
            <a:off x="6873138" y="6425604"/>
            <a:ext cx="2743200" cy="363500"/>
          </a:xfrm>
        </p:spPr>
        <p:txBody>
          <a:bodyPr/>
          <a:lstStyle/>
          <a:p>
            <a:r>
              <a:rPr lang="en-US"/>
              <a:t>[Date]</a:t>
            </a:r>
            <a:endParaRPr lang="en-US" dirty="0"/>
          </a:p>
        </p:txBody>
      </p:sp>
    </p:spTree>
    <p:extLst>
      <p:ext uri="{BB962C8B-B14F-4D97-AF65-F5344CB8AC3E}">
        <p14:creationId xmlns:p14="http://schemas.microsoft.com/office/powerpoint/2010/main" val="3646119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DataPattern_Layout 2_Partner_Sand_Pillar">
    <p:bg>
      <p:bgPr>
        <a:solidFill>
          <a:schemeClr val="bg2"/>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FCA06F31-0E1A-9149-ACD3-7D86651C1407}"/>
              </a:ext>
              <a:ext uri="{C183D7F6-B498-43B3-948B-1728B52AA6E4}">
                <adec:decorative xmlns:adec="http://schemas.microsoft.com/office/drawing/2017/decorative" val="1"/>
              </a:ext>
            </a:extLst>
          </p:cNvPr>
          <p:cNvSpPr/>
          <p:nvPr userDrawn="1"/>
        </p:nvSpPr>
        <p:spPr>
          <a:xfrm>
            <a:off x="6096000" y="0"/>
            <a:ext cx="6096000" cy="6882586"/>
          </a:xfrm>
          <a:prstGeom prst="rect">
            <a:avLst/>
          </a:prstGeom>
          <a:blipFill dpi="0" rotWithShape="1">
            <a:blip r:embed="rId2" cstate="screen">
              <a:alphaModFix amt="8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A75CD361-93C7-B148-9C85-0A1F2E00CA83}"/>
              </a:ext>
              <a:ext uri="{C183D7F6-B498-43B3-948B-1728B52AA6E4}">
                <adec:decorative xmlns:adec="http://schemas.microsoft.com/office/drawing/2017/decorative" val="1"/>
              </a:ext>
            </a:extLst>
          </p:cNvPr>
          <p:cNvSpPr/>
          <p:nvPr userDrawn="1"/>
        </p:nvSpPr>
        <p:spPr>
          <a:xfrm>
            <a:off x="6096000" y="-12293"/>
            <a:ext cx="6096000" cy="6870293"/>
          </a:xfrm>
          <a:prstGeom prst="rect">
            <a:avLst/>
          </a:prstGeom>
          <a:solidFill>
            <a:srgbClr val="F1EFED">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E5DBBE"/>
              </a:solidFill>
            </a:endParaRPr>
          </a:p>
        </p:txBody>
      </p:sp>
      <p:sp>
        <p:nvSpPr>
          <p:cNvPr id="32" name="Oracle Logo">
            <a:extLst>
              <a:ext uri="{FF2B5EF4-FFF2-40B4-BE49-F238E27FC236}">
                <a16:creationId xmlns:a16="http://schemas.microsoft.com/office/drawing/2014/main" id="{8ADE0532-314D-423D-B0EC-C32840CFABC1}"/>
              </a:ext>
            </a:extLst>
          </p:cNvPr>
          <p:cNvSpPr/>
          <p:nvPr userDrawn="1"/>
        </p:nvSpPr>
        <p:spPr>
          <a:xfrm>
            <a:off x="761994" y="107062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33" name="Plus Sign">
            <a:extLst>
              <a:ext uri="{FF2B5EF4-FFF2-40B4-BE49-F238E27FC236}">
                <a16:creationId xmlns:a16="http://schemas.microsoft.com/office/drawing/2014/main" id="{73878F51-A1FF-4F03-BFC1-0F4757F530CF}"/>
              </a:ext>
            </a:extLst>
          </p:cNvPr>
          <p:cNvSpPr txBox="1"/>
          <p:nvPr userDrawn="1"/>
        </p:nvSpPr>
        <p:spPr>
          <a:xfrm>
            <a:off x="1983598" y="92835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43" name="Content Placeholder 7">
            <a:extLst>
              <a:ext uri="{FF2B5EF4-FFF2-40B4-BE49-F238E27FC236}">
                <a16:creationId xmlns:a16="http://schemas.microsoft.com/office/drawing/2014/main" id="{38C4AC8F-C7E3-493D-B9C7-B5756FA52FBE}"/>
              </a:ext>
            </a:extLst>
          </p:cNvPr>
          <p:cNvSpPr>
            <a:spLocks noGrp="1"/>
          </p:cNvSpPr>
          <p:nvPr>
            <p:ph sz="quarter" idx="29" hasCustomPrompt="1"/>
          </p:nvPr>
        </p:nvSpPr>
        <p:spPr>
          <a:xfrm>
            <a:off x="2451100" y="88582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47" name="Title 1">
            <a:extLst>
              <a:ext uri="{FF2B5EF4-FFF2-40B4-BE49-F238E27FC236}">
                <a16:creationId xmlns:a16="http://schemas.microsoft.com/office/drawing/2014/main" id="{2F765370-420A-46B9-93ED-9F8A7A0A262A}"/>
              </a:ext>
            </a:extLst>
          </p:cNvPr>
          <p:cNvSpPr>
            <a:spLocks noGrp="1"/>
          </p:cNvSpPr>
          <p:nvPr>
            <p:ph type="title" hasCustomPrompt="1"/>
          </p:nvPr>
        </p:nvSpPr>
        <p:spPr>
          <a:xfrm>
            <a:off x="768689" y="1560233"/>
            <a:ext cx="4744029" cy="822960"/>
          </a:xfrm>
        </p:spPr>
        <p:txBody>
          <a:bodyPr/>
          <a:lstStyle>
            <a:lvl1pPr>
              <a:defRPr>
                <a:solidFill>
                  <a:schemeClr val="accent6"/>
                </a:solidFill>
              </a:defRPr>
            </a:lvl1pPr>
          </a:lstStyle>
          <a:p>
            <a:r>
              <a:rPr lang="en-US" dirty="0"/>
              <a:t>Click to edit title text styles</a:t>
            </a:r>
          </a:p>
        </p:txBody>
      </p:sp>
      <p:sp>
        <p:nvSpPr>
          <p:cNvPr id="48" name="Text Placeholder 21">
            <a:extLst>
              <a:ext uri="{FF2B5EF4-FFF2-40B4-BE49-F238E27FC236}">
                <a16:creationId xmlns:a16="http://schemas.microsoft.com/office/drawing/2014/main" id="{9943C567-0DD0-4ED9-95C1-6733CBD9216E}"/>
              </a:ext>
            </a:extLst>
          </p:cNvPr>
          <p:cNvSpPr>
            <a:spLocks noGrp="1"/>
          </p:cNvSpPr>
          <p:nvPr>
            <p:ph type="body" sz="quarter" idx="24" hasCustomPrompt="1"/>
          </p:nvPr>
        </p:nvSpPr>
        <p:spPr>
          <a:xfrm>
            <a:off x="768689" y="2567961"/>
            <a:ext cx="4762530" cy="1972453"/>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 </a:t>
            </a:r>
            <a:r>
              <a:rPr lang="en-IN" dirty="0" err="1"/>
              <a:t>laboris</a:t>
            </a:r>
            <a:r>
              <a:rPr lang="en-IN" dirty="0"/>
              <a:t> nisi </a:t>
            </a:r>
            <a:r>
              <a:rPr lang="en-IN" dirty="0" err="1"/>
              <a:t>ut</a:t>
            </a:r>
            <a:r>
              <a:rPr lang="en-IN" dirty="0"/>
              <a:t> </a:t>
            </a:r>
            <a:r>
              <a:rPr lang="en-IN" dirty="0" err="1"/>
              <a:t>aliquip</a:t>
            </a:r>
            <a:r>
              <a:rPr lang="en-IN" dirty="0"/>
              <a:t> ex </a:t>
            </a:r>
            <a:r>
              <a:rPr lang="en-IN" dirty="0" err="1"/>
              <a:t>ea</a:t>
            </a:r>
            <a:r>
              <a:rPr lang="en-IN" dirty="0"/>
              <a:t> </a:t>
            </a:r>
            <a:r>
              <a:rPr lang="en-IN" dirty="0" err="1"/>
              <a:t>commodo</a:t>
            </a:r>
            <a:r>
              <a:rPr lang="en-IN" dirty="0"/>
              <a:t> </a:t>
            </a:r>
            <a:r>
              <a:rPr lang="en-IN" dirty="0" err="1"/>
              <a:t>consequat</a:t>
            </a:r>
            <a:r>
              <a:rPr lang="en-IN" dirty="0"/>
              <a:t>. Duis </a:t>
            </a:r>
            <a:r>
              <a:rPr lang="en-IN" dirty="0" err="1"/>
              <a:t>aute</a:t>
            </a:r>
            <a:r>
              <a:rPr lang="en-IN" dirty="0"/>
              <a:t> </a:t>
            </a:r>
            <a:r>
              <a:rPr lang="en-IN" dirty="0" err="1"/>
              <a:t>irure</a:t>
            </a:r>
            <a:r>
              <a:rPr lang="en-IN" dirty="0"/>
              <a:t> </a:t>
            </a:r>
            <a:r>
              <a:rPr lang="en-IN" dirty="0" err="1"/>
              <a:t>dolor</a:t>
            </a:r>
            <a:r>
              <a:rPr lang="en-IN" dirty="0"/>
              <a:t> in </a:t>
            </a:r>
            <a:r>
              <a:rPr lang="en-IN" dirty="0" err="1"/>
              <a:t>reprehenderit</a:t>
            </a:r>
            <a:r>
              <a:rPr lang="en-IN" dirty="0"/>
              <a:t> in </a:t>
            </a:r>
            <a:r>
              <a:rPr lang="en-IN" dirty="0" err="1"/>
              <a:t>voluptate</a:t>
            </a:r>
            <a:r>
              <a:rPr lang="en-IN" dirty="0"/>
              <a:t> </a:t>
            </a:r>
            <a:r>
              <a:rPr lang="en-IN" dirty="0" err="1"/>
              <a:t>velit</a:t>
            </a:r>
            <a:r>
              <a:rPr lang="en-IN" dirty="0"/>
              <a:t> </a:t>
            </a:r>
            <a:r>
              <a:rPr lang="en-IN" dirty="0" err="1"/>
              <a:t>esse</a:t>
            </a:r>
            <a:r>
              <a:rPr lang="en-IN" dirty="0"/>
              <a:t> </a:t>
            </a:r>
            <a:r>
              <a:rPr lang="en-IN" dirty="0" err="1"/>
              <a:t>cillum</a:t>
            </a:r>
            <a:r>
              <a:rPr lang="en-IN" dirty="0"/>
              <a:t> dolore </a:t>
            </a:r>
            <a:r>
              <a:rPr lang="en-IN" dirty="0" err="1"/>
              <a:t>eu</a:t>
            </a:r>
            <a:r>
              <a:rPr lang="en-IN" dirty="0"/>
              <a:t> </a:t>
            </a:r>
            <a:r>
              <a:rPr lang="en-IN" dirty="0" err="1"/>
              <a:t>fugiat</a:t>
            </a:r>
            <a:r>
              <a:rPr lang="en-IN" dirty="0"/>
              <a:t> </a:t>
            </a:r>
            <a:r>
              <a:rPr lang="en-IN" dirty="0" err="1"/>
              <a:t>nulla</a:t>
            </a:r>
            <a:r>
              <a:rPr lang="en-IN" dirty="0"/>
              <a:t> </a:t>
            </a:r>
            <a:r>
              <a:rPr lang="en-IN" dirty="0" err="1"/>
              <a:t>pariatur</a:t>
            </a:r>
            <a:r>
              <a:rPr lang="en-IN" dirty="0"/>
              <a:t>. </a:t>
            </a:r>
            <a:r>
              <a:rPr lang="en-IN" dirty="0" err="1"/>
              <a:t>Excepteur</a:t>
            </a:r>
            <a:r>
              <a:rPr lang="en-IN" dirty="0"/>
              <a:t> </a:t>
            </a:r>
            <a:r>
              <a:rPr lang="en-IN" dirty="0" err="1"/>
              <a:t>sint</a:t>
            </a:r>
            <a:r>
              <a:rPr lang="en-IN" dirty="0"/>
              <a:t> </a:t>
            </a:r>
            <a:r>
              <a:rPr lang="en-IN" dirty="0" err="1"/>
              <a:t>occaecat</a:t>
            </a:r>
            <a:r>
              <a:rPr lang="en-IN" dirty="0"/>
              <a:t> </a:t>
            </a:r>
            <a:r>
              <a:rPr lang="en-IN" dirty="0" err="1"/>
              <a:t>cupidatat</a:t>
            </a:r>
            <a:r>
              <a:rPr lang="en-IN" dirty="0"/>
              <a:t> non </a:t>
            </a:r>
            <a:r>
              <a:rPr lang="en-IN" dirty="0" err="1"/>
              <a:t>proident</a:t>
            </a:r>
            <a:r>
              <a:rPr lang="en-IN" dirty="0"/>
              <a:t>, sunt in culpa qui </a:t>
            </a:r>
            <a:r>
              <a:rPr lang="en-IN" dirty="0" err="1"/>
              <a:t>officia</a:t>
            </a:r>
            <a:r>
              <a:rPr lang="en-IN" dirty="0"/>
              <a:t> </a:t>
            </a:r>
            <a:r>
              <a:rPr lang="en-IN" dirty="0" err="1"/>
              <a:t>deserunt</a:t>
            </a:r>
            <a:r>
              <a:rPr lang="en-IN" dirty="0"/>
              <a:t> </a:t>
            </a:r>
            <a:r>
              <a:rPr lang="en-IN" dirty="0" err="1"/>
              <a:t>mollit</a:t>
            </a:r>
            <a:r>
              <a:rPr lang="en-IN" dirty="0"/>
              <a:t> </a:t>
            </a:r>
            <a:r>
              <a:rPr lang="en-IN" dirty="0" err="1"/>
              <a:t>anim</a:t>
            </a:r>
            <a:r>
              <a:rPr lang="en-IN" dirty="0"/>
              <a:t> id </a:t>
            </a:r>
            <a:r>
              <a:rPr lang="en-IN" dirty="0" err="1"/>
              <a:t>est</a:t>
            </a:r>
            <a:r>
              <a:rPr lang="en-IN" dirty="0"/>
              <a:t> </a:t>
            </a:r>
            <a:r>
              <a:rPr lang="en-IN" dirty="0" err="1"/>
              <a:t>laborum</a:t>
            </a:r>
            <a:r>
              <a:rPr lang="en-IN" dirty="0"/>
              <a:t>.</a:t>
            </a:r>
            <a:endParaRPr lang="en-US" dirty="0"/>
          </a:p>
        </p:txBody>
      </p:sp>
      <p:sp>
        <p:nvSpPr>
          <p:cNvPr id="49" name="Text Placeholder 21">
            <a:extLst>
              <a:ext uri="{FF2B5EF4-FFF2-40B4-BE49-F238E27FC236}">
                <a16:creationId xmlns:a16="http://schemas.microsoft.com/office/drawing/2014/main" id="{8E649DE8-D12C-4DCC-A38E-BF7D41640B29}"/>
              </a:ext>
            </a:extLst>
          </p:cNvPr>
          <p:cNvSpPr>
            <a:spLocks noGrp="1"/>
          </p:cNvSpPr>
          <p:nvPr>
            <p:ph type="body" sz="quarter" idx="15" hasCustomPrompt="1"/>
          </p:nvPr>
        </p:nvSpPr>
        <p:spPr>
          <a:xfrm>
            <a:off x="768689" y="4983705"/>
            <a:ext cx="1416645"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50" name="Text Placeholder 21">
            <a:extLst>
              <a:ext uri="{FF2B5EF4-FFF2-40B4-BE49-F238E27FC236}">
                <a16:creationId xmlns:a16="http://schemas.microsoft.com/office/drawing/2014/main" id="{B03CB249-CD1F-4D2D-BF28-AEC98801DDB0}"/>
              </a:ext>
            </a:extLst>
          </p:cNvPr>
          <p:cNvSpPr>
            <a:spLocks noGrp="1"/>
          </p:cNvSpPr>
          <p:nvPr>
            <p:ph type="body" sz="quarter" idx="16" hasCustomPrompt="1"/>
          </p:nvPr>
        </p:nvSpPr>
        <p:spPr>
          <a:xfrm>
            <a:off x="768689" y="5678822"/>
            <a:ext cx="1416645"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cxnSp>
        <p:nvCxnSpPr>
          <p:cNvPr id="51" name="Straight Connector 50">
            <a:extLst>
              <a:ext uri="{FF2B5EF4-FFF2-40B4-BE49-F238E27FC236}">
                <a16:creationId xmlns:a16="http://schemas.microsoft.com/office/drawing/2014/main" id="{855013D9-143A-4FE8-B2FD-EFC323421673}"/>
              </a:ext>
              <a:ext uri="{C183D7F6-B498-43B3-948B-1728B52AA6E4}">
                <adec:decorative xmlns:adec="http://schemas.microsoft.com/office/drawing/2017/decorative" val="1"/>
              </a:ext>
            </a:extLst>
          </p:cNvPr>
          <p:cNvCxnSpPr/>
          <p:nvPr userDrawn="1"/>
        </p:nvCxnSpPr>
        <p:spPr>
          <a:xfrm flipH="1">
            <a:off x="229766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52" name="Text Placeholder 21">
            <a:extLst>
              <a:ext uri="{FF2B5EF4-FFF2-40B4-BE49-F238E27FC236}">
                <a16:creationId xmlns:a16="http://schemas.microsoft.com/office/drawing/2014/main" id="{C33488E3-5937-4196-B645-0CAB15E0C457}"/>
              </a:ext>
            </a:extLst>
          </p:cNvPr>
          <p:cNvSpPr>
            <a:spLocks noGrp="1"/>
          </p:cNvSpPr>
          <p:nvPr>
            <p:ph type="body" sz="quarter" idx="17" hasCustomPrompt="1"/>
          </p:nvPr>
        </p:nvSpPr>
        <p:spPr>
          <a:xfrm>
            <a:off x="2416846" y="4983705"/>
            <a:ext cx="1414400"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53" name="Text Placeholder 21">
            <a:extLst>
              <a:ext uri="{FF2B5EF4-FFF2-40B4-BE49-F238E27FC236}">
                <a16:creationId xmlns:a16="http://schemas.microsoft.com/office/drawing/2014/main" id="{463BCDD9-6083-4CB5-BEB4-D08CC2B0FA8D}"/>
              </a:ext>
            </a:extLst>
          </p:cNvPr>
          <p:cNvSpPr>
            <a:spLocks noGrp="1"/>
          </p:cNvSpPr>
          <p:nvPr>
            <p:ph type="body" sz="quarter" idx="18" hasCustomPrompt="1"/>
          </p:nvPr>
        </p:nvSpPr>
        <p:spPr>
          <a:xfrm>
            <a:off x="2416846" y="5678822"/>
            <a:ext cx="1414400"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dirty="0"/>
              <a:t>Text under stat goes here</a:t>
            </a:r>
            <a:endParaRPr lang="en-US" dirty="0"/>
          </a:p>
        </p:txBody>
      </p:sp>
      <p:cxnSp>
        <p:nvCxnSpPr>
          <p:cNvPr id="54" name="Straight Connector 53">
            <a:extLst>
              <a:ext uri="{FF2B5EF4-FFF2-40B4-BE49-F238E27FC236}">
                <a16:creationId xmlns:a16="http://schemas.microsoft.com/office/drawing/2014/main" id="{57D35B01-51AC-4641-8896-37A85594C6AE}"/>
              </a:ext>
              <a:ext uri="{C183D7F6-B498-43B3-948B-1728B52AA6E4}">
                <adec:decorative xmlns:adec="http://schemas.microsoft.com/office/drawing/2017/decorative" val="1"/>
              </a:ext>
            </a:extLst>
          </p:cNvPr>
          <p:cNvCxnSpPr/>
          <p:nvPr userDrawn="1"/>
        </p:nvCxnSpPr>
        <p:spPr>
          <a:xfrm flipH="1">
            <a:off x="394358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55" name="Text Placeholder 21">
            <a:extLst>
              <a:ext uri="{FF2B5EF4-FFF2-40B4-BE49-F238E27FC236}">
                <a16:creationId xmlns:a16="http://schemas.microsoft.com/office/drawing/2014/main" id="{375BD1C4-9AC3-489B-9734-63AE4D19610B}"/>
              </a:ext>
            </a:extLst>
          </p:cNvPr>
          <p:cNvSpPr>
            <a:spLocks noGrp="1"/>
          </p:cNvSpPr>
          <p:nvPr>
            <p:ph type="body" sz="quarter" idx="19" hasCustomPrompt="1"/>
          </p:nvPr>
        </p:nvSpPr>
        <p:spPr>
          <a:xfrm>
            <a:off x="4065003" y="4983705"/>
            <a:ext cx="1574324"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56" name="Text Placeholder 21">
            <a:extLst>
              <a:ext uri="{FF2B5EF4-FFF2-40B4-BE49-F238E27FC236}">
                <a16:creationId xmlns:a16="http://schemas.microsoft.com/office/drawing/2014/main" id="{9C3A3CDE-EFEB-4C22-8072-746D6A5DAD6E}"/>
              </a:ext>
            </a:extLst>
          </p:cNvPr>
          <p:cNvSpPr>
            <a:spLocks noGrp="1"/>
          </p:cNvSpPr>
          <p:nvPr>
            <p:ph type="body" sz="quarter" idx="25" hasCustomPrompt="1"/>
          </p:nvPr>
        </p:nvSpPr>
        <p:spPr>
          <a:xfrm>
            <a:off x="4065003" y="5678822"/>
            <a:ext cx="1574324"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40" name="Slide Number Placeholder 7">
            <a:extLst>
              <a:ext uri="{FF2B5EF4-FFF2-40B4-BE49-F238E27FC236}">
                <a16:creationId xmlns:a16="http://schemas.microsoft.com/office/drawing/2014/main" id="{E7BCD29C-A6A2-C141-BA0F-A23C850FF95F}"/>
              </a:ext>
            </a:extLst>
          </p:cNvPr>
          <p:cNvSpPr>
            <a:spLocks noGrp="1"/>
          </p:cNvSpPr>
          <p:nvPr>
            <p:ph type="sldNum" sz="quarter" idx="26"/>
          </p:nvPr>
        </p:nvSpPr>
        <p:spPr>
          <a:xfrm>
            <a:off x="762000" y="6423660"/>
            <a:ext cx="365760" cy="365760"/>
          </a:xfrm>
        </p:spPr>
        <p:txBody>
          <a:bodyPr/>
          <a:lstStyle/>
          <a:p>
            <a:fld id="{345D60D9-5372-5F40-9443-0F9AE5BDC3C8}" type="slidenum">
              <a:rPr lang="en-US" smtClean="0"/>
              <a:pPr/>
              <a:t>‹#›</a:t>
            </a:fld>
            <a:endParaRPr lang="en-US" dirty="0"/>
          </a:p>
        </p:txBody>
      </p:sp>
      <p:sp>
        <p:nvSpPr>
          <p:cNvPr id="25" name="Footer Placeholder 4">
            <a:extLst>
              <a:ext uri="{FF2B5EF4-FFF2-40B4-BE49-F238E27FC236}">
                <a16:creationId xmlns:a16="http://schemas.microsoft.com/office/drawing/2014/main" id="{9116182E-3AB0-1845-B171-FA88FFA65E2A}"/>
              </a:ext>
            </a:extLst>
          </p:cNvPr>
          <p:cNvSpPr>
            <a:spLocks noGrp="1"/>
          </p:cNvSpPr>
          <p:nvPr>
            <p:ph type="ftr" sz="quarter" idx="11"/>
          </p:nvPr>
        </p:nvSpPr>
        <p:spPr>
          <a:xfrm>
            <a:off x="1127759" y="6423978"/>
            <a:ext cx="5745379" cy="365125"/>
          </a:xfrm>
        </p:spPr>
        <p:txBody>
          <a:bodyPr/>
          <a:lstStyle/>
          <a:p>
            <a:r>
              <a:rPr lang="en-US"/>
              <a:t>Copyright © 2023, Oracle and/or its affiliates  |  Confidential: Internal/Restricted/Highly Restricted</a:t>
            </a:r>
            <a:endParaRPr lang="en-US" dirty="0"/>
          </a:p>
        </p:txBody>
      </p:sp>
      <p:sp>
        <p:nvSpPr>
          <p:cNvPr id="23" name="Date Placeholder 2">
            <a:extLst>
              <a:ext uri="{FF2B5EF4-FFF2-40B4-BE49-F238E27FC236}">
                <a16:creationId xmlns:a16="http://schemas.microsoft.com/office/drawing/2014/main" id="{E10E45BF-EC6D-5B4C-AE52-DF0A6E3AFFA7}"/>
              </a:ext>
            </a:extLst>
          </p:cNvPr>
          <p:cNvSpPr>
            <a:spLocks noGrp="1"/>
          </p:cNvSpPr>
          <p:nvPr>
            <p:ph type="dt" sz="half" idx="10"/>
          </p:nvPr>
        </p:nvSpPr>
        <p:spPr>
          <a:xfrm>
            <a:off x="6873138" y="6425604"/>
            <a:ext cx="2743200" cy="363500"/>
          </a:xfrm>
        </p:spPr>
        <p:txBody>
          <a:bodyPr/>
          <a:lstStyle/>
          <a:p>
            <a:r>
              <a:rPr lang="en-US"/>
              <a:t>[Date]</a:t>
            </a:r>
            <a:endParaRPr lang="en-US" dirty="0"/>
          </a:p>
        </p:txBody>
      </p:sp>
    </p:spTree>
    <p:extLst>
      <p:ext uri="{BB962C8B-B14F-4D97-AF65-F5344CB8AC3E}">
        <p14:creationId xmlns:p14="http://schemas.microsoft.com/office/powerpoint/2010/main" val="1105885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DataPattern_Layout 2_Logo_Sand_Pillar">
    <p:bg>
      <p:bgPr>
        <a:solidFill>
          <a:schemeClr val="bg2"/>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FCA06F31-0E1A-9149-ACD3-7D86651C1407}"/>
              </a:ext>
              <a:ext uri="{C183D7F6-B498-43B3-948B-1728B52AA6E4}">
                <adec:decorative xmlns:adec="http://schemas.microsoft.com/office/drawing/2017/decorative" val="1"/>
              </a:ext>
            </a:extLst>
          </p:cNvPr>
          <p:cNvSpPr/>
          <p:nvPr userDrawn="1"/>
        </p:nvSpPr>
        <p:spPr>
          <a:xfrm>
            <a:off x="6096000" y="0"/>
            <a:ext cx="6096000" cy="6882586"/>
          </a:xfrm>
          <a:prstGeom prst="rect">
            <a:avLst/>
          </a:prstGeom>
          <a:blipFill dpi="0" rotWithShape="1">
            <a:blip r:embed="rId2" cstate="screen">
              <a:alphaModFix amt="8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A75CD361-93C7-B148-9C85-0A1F2E00CA83}"/>
              </a:ext>
              <a:ext uri="{C183D7F6-B498-43B3-948B-1728B52AA6E4}">
                <adec:decorative xmlns:adec="http://schemas.microsoft.com/office/drawing/2017/decorative" val="1"/>
              </a:ext>
            </a:extLst>
          </p:cNvPr>
          <p:cNvSpPr/>
          <p:nvPr userDrawn="1"/>
        </p:nvSpPr>
        <p:spPr>
          <a:xfrm>
            <a:off x="6096000" y="-12293"/>
            <a:ext cx="6096000" cy="6870293"/>
          </a:xfrm>
          <a:prstGeom prst="rect">
            <a:avLst/>
          </a:prstGeom>
          <a:solidFill>
            <a:srgbClr val="F1EFED">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E5DBBE"/>
              </a:solidFill>
            </a:endParaRPr>
          </a:p>
        </p:txBody>
      </p:sp>
      <p:sp>
        <p:nvSpPr>
          <p:cNvPr id="32" name="Oracle Logo">
            <a:extLst>
              <a:ext uri="{FF2B5EF4-FFF2-40B4-BE49-F238E27FC236}">
                <a16:creationId xmlns:a16="http://schemas.microsoft.com/office/drawing/2014/main" id="{8ADE0532-314D-423D-B0EC-C32840CFABC1}"/>
              </a:ext>
            </a:extLst>
          </p:cNvPr>
          <p:cNvSpPr/>
          <p:nvPr userDrawn="1"/>
        </p:nvSpPr>
        <p:spPr>
          <a:xfrm>
            <a:off x="761994" y="107062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47" name="Title 1">
            <a:extLst>
              <a:ext uri="{FF2B5EF4-FFF2-40B4-BE49-F238E27FC236}">
                <a16:creationId xmlns:a16="http://schemas.microsoft.com/office/drawing/2014/main" id="{2F765370-420A-46B9-93ED-9F8A7A0A262A}"/>
              </a:ext>
            </a:extLst>
          </p:cNvPr>
          <p:cNvSpPr>
            <a:spLocks noGrp="1"/>
          </p:cNvSpPr>
          <p:nvPr>
            <p:ph type="title" hasCustomPrompt="1"/>
          </p:nvPr>
        </p:nvSpPr>
        <p:spPr>
          <a:xfrm>
            <a:off x="768689" y="1560233"/>
            <a:ext cx="4744029" cy="822960"/>
          </a:xfrm>
        </p:spPr>
        <p:txBody>
          <a:bodyPr/>
          <a:lstStyle>
            <a:lvl1pPr>
              <a:defRPr>
                <a:solidFill>
                  <a:schemeClr val="accent6"/>
                </a:solidFill>
              </a:defRPr>
            </a:lvl1pPr>
          </a:lstStyle>
          <a:p>
            <a:r>
              <a:rPr lang="en-US" dirty="0"/>
              <a:t>Click to edit title text styles</a:t>
            </a:r>
          </a:p>
        </p:txBody>
      </p:sp>
      <p:sp>
        <p:nvSpPr>
          <p:cNvPr id="48" name="Text Placeholder 21">
            <a:extLst>
              <a:ext uri="{FF2B5EF4-FFF2-40B4-BE49-F238E27FC236}">
                <a16:creationId xmlns:a16="http://schemas.microsoft.com/office/drawing/2014/main" id="{9943C567-0DD0-4ED9-95C1-6733CBD9216E}"/>
              </a:ext>
            </a:extLst>
          </p:cNvPr>
          <p:cNvSpPr>
            <a:spLocks noGrp="1"/>
          </p:cNvSpPr>
          <p:nvPr>
            <p:ph type="body" sz="quarter" idx="24" hasCustomPrompt="1"/>
          </p:nvPr>
        </p:nvSpPr>
        <p:spPr>
          <a:xfrm>
            <a:off x="768689" y="2567961"/>
            <a:ext cx="4762530" cy="1972453"/>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 </a:t>
            </a:r>
            <a:r>
              <a:rPr lang="en-IN" dirty="0" err="1"/>
              <a:t>laboris</a:t>
            </a:r>
            <a:r>
              <a:rPr lang="en-IN" dirty="0"/>
              <a:t> nisi </a:t>
            </a:r>
            <a:r>
              <a:rPr lang="en-IN" dirty="0" err="1"/>
              <a:t>ut</a:t>
            </a:r>
            <a:r>
              <a:rPr lang="en-IN" dirty="0"/>
              <a:t> </a:t>
            </a:r>
            <a:r>
              <a:rPr lang="en-IN" dirty="0" err="1"/>
              <a:t>aliquip</a:t>
            </a:r>
            <a:r>
              <a:rPr lang="en-IN" dirty="0"/>
              <a:t> ex </a:t>
            </a:r>
            <a:r>
              <a:rPr lang="en-IN" dirty="0" err="1"/>
              <a:t>ea</a:t>
            </a:r>
            <a:r>
              <a:rPr lang="en-IN" dirty="0"/>
              <a:t> </a:t>
            </a:r>
            <a:r>
              <a:rPr lang="en-IN" dirty="0" err="1"/>
              <a:t>commodo</a:t>
            </a:r>
            <a:r>
              <a:rPr lang="en-IN" dirty="0"/>
              <a:t> </a:t>
            </a:r>
            <a:r>
              <a:rPr lang="en-IN" dirty="0" err="1"/>
              <a:t>consequat</a:t>
            </a:r>
            <a:r>
              <a:rPr lang="en-IN" dirty="0"/>
              <a:t>. Duis </a:t>
            </a:r>
            <a:r>
              <a:rPr lang="en-IN" dirty="0" err="1"/>
              <a:t>aute</a:t>
            </a:r>
            <a:r>
              <a:rPr lang="en-IN" dirty="0"/>
              <a:t> </a:t>
            </a:r>
            <a:r>
              <a:rPr lang="en-IN" dirty="0" err="1"/>
              <a:t>irure</a:t>
            </a:r>
            <a:r>
              <a:rPr lang="en-IN" dirty="0"/>
              <a:t> </a:t>
            </a:r>
            <a:r>
              <a:rPr lang="en-IN" dirty="0" err="1"/>
              <a:t>dolor</a:t>
            </a:r>
            <a:r>
              <a:rPr lang="en-IN" dirty="0"/>
              <a:t> in </a:t>
            </a:r>
            <a:r>
              <a:rPr lang="en-IN" dirty="0" err="1"/>
              <a:t>reprehenderit</a:t>
            </a:r>
            <a:r>
              <a:rPr lang="en-IN" dirty="0"/>
              <a:t> in </a:t>
            </a:r>
            <a:r>
              <a:rPr lang="en-IN" dirty="0" err="1"/>
              <a:t>voluptate</a:t>
            </a:r>
            <a:r>
              <a:rPr lang="en-IN" dirty="0"/>
              <a:t> </a:t>
            </a:r>
            <a:r>
              <a:rPr lang="en-IN" dirty="0" err="1"/>
              <a:t>velit</a:t>
            </a:r>
            <a:r>
              <a:rPr lang="en-IN" dirty="0"/>
              <a:t> </a:t>
            </a:r>
            <a:r>
              <a:rPr lang="en-IN" dirty="0" err="1"/>
              <a:t>esse</a:t>
            </a:r>
            <a:r>
              <a:rPr lang="en-IN" dirty="0"/>
              <a:t> </a:t>
            </a:r>
            <a:r>
              <a:rPr lang="en-IN" dirty="0" err="1"/>
              <a:t>cillum</a:t>
            </a:r>
            <a:r>
              <a:rPr lang="en-IN" dirty="0"/>
              <a:t> dolore </a:t>
            </a:r>
            <a:r>
              <a:rPr lang="en-IN" dirty="0" err="1"/>
              <a:t>eu</a:t>
            </a:r>
            <a:r>
              <a:rPr lang="en-IN" dirty="0"/>
              <a:t> </a:t>
            </a:r>
            <a:r>
              <a:rPr lang="en-IN" dirty="0" err="1"/>
              <a:t>fugiat</a:t>
            </a:r>
            <a:r>
              <a:rPr lang="en-IN" dirty="0"/>
              <a:t> </a:t>
            </a:r>
            <a:r>
              <a:rPr lang="en-IN" dirty="0" err="1"/>
              <a:t>nulla</a:t>
            </a:r>
            <a:r>
              <a:rPr lang="en-IN" dirty="0"/>
              <a:t> </a:t>
            </a:r>
            <a:r>
              <a:rPr lang="en-IN" dirty="0" err="1"/>
              <a:t>pariatur</a:t>
            </a:r>
            <a:r>
              <a:rPr lang="en-IN" dirty="0"/>
              <a:t>. </a:t>
            </a:r>
            <a:r>
              <a:rPr lang="en-IN" dirty="0" err="1"/>
              <a:t>Excepteur</a:t>
            </a:r>
            <a:r>
              <a:rPr lang="en-IN" dirty="0"/>
              <a:t> </a:t>
            </a:r>
            <a:r>
              <a:rPr lang="en-IN" dirty="0" err="1"/>
              <a:t>sint</a:t>
            </a:r>
            <a:r>
              <a:rPr lang="en-IN" dirty="0"/>
              <a:t> </a:t>
            </a:r>
            <a:r>
              <a:rPr lang="en-IN" dirty="0" err="1"/>
              <a:t>occaecat</a:t>
            </a:r>
            <a:r>
              <a:rPr lang="en-IN" dirty="0"/>
              <a:t> </a:t>
            </a:r>
            <a:r>
              <a:rPr lang="en-IN" dirty="0" err="1"/>
              <a:t>cupidatat</a:t>
            </a:r>
            <a:r>
              <a:rPr lang="en-IN" dirty="0"/>
              <a:t> non </a:t>
            </a:r>
            <a:r>
              <a:rPr lang="en-IN" dirty="0" err="1"/>
              <a:t>proident</a:t>
            </a:r>
            <a:r>
              <a:rPr lang="en-IN" dirty="0"/>
              <a:t>, sunt in culpa qui </a:t>
            </a:r>
            <a:r>
              <a:rPr lang="en-IN" dirty="0" err="1"/>
              <a:t>officia</a:t>
            </a:r>
            <a:r>
              <a:rPr lang="en-IN" dirty="0"/>
              <a:t> </a:t>
            </a:r>
            <a:r>
              <a:rPr lang="en-IN" dirty="0" err="1"/>
              <a:t>deserunt</a:t>
            </a:r>
            <a:r>
              <a:rPr lang="en-IN" dirty="0"/>
              <a:t> </a:t>
            </a:r>
            <a:r>
              <a:rPr lang="en-IN" dirty="0" err="1"/>
              <a:t>mollit</a:t>
            </a:r>
            <a:r>
              <a:rPr lang="en-IN" dirty="0"/>
              <a:t> </a:t>
            </a:r>
            <a:r>
              <a:rPr lang="en-IN" dirty="0" err="1"/>
              <a:t>anim</a:t>
            </a:r>
            <a:r>
              <a:rPr lang="en-IN" dirty="0"/>
              <a:t> id </a:t>
            </a:r>
            <a:r>
              <a:rPr lang="en-IN" dirty="0" err="1"/>
              <a:t>est</a:t>
            </a:r>
            <a:r>
              <a:rPr lang="en-IN" dirty="0"/>
              <a:t> </a:t>
            </a:r>
            <a:r>
              <a:rPr lang="en-IN" dirty="0" err="1"/>
              <a:t>laborum</a:t>
            </a:r>
            <a:r>
              <a:rPr lang="en-IN" dirty="0"/>
              <a:t>.</a:t>
            </a:r>
            <a:endParaRPr lang="en-US" dirty="0"/>
          </a:p>
        </p:txBody>
      </p:sp>
      <p:sp>
        <p:nvSpPr>
          <p:cNvPr id="49" name="Text Placeholder 21">
            <a:extLst>
              <a:ext uri="{FF2B5EF4-FFF2-40B4-BE49-F238E27FC236}">
                <a16:creationId xmlns:a16="http://schemas.microsoft.com/office/drawing/2014/main" id="{8E649DE8-D12C-4DCC-A38E-BF7D41640B29}"/>
              </a:ext>
            </a:extLst>
          </p:cNvPr>
          <p:cNvSpPr>
            <a:spLocks noGrp="1"/>
          </p:cNvSpPr>
          <p:nvPr>
            <p:ph type="body" sz="quarter" idx="15" hasCustomPrompt="1"/>
          </p:nvPr>
        </p:nvSpPr>
        <p:spPr>
          <a:xfrm>
            <a:off x="768689" y="4983705"/>
            <a:ext cx="1416645"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50" name="Text Placeholder 21">
            <a:extLst>
              <a:ext uri="{FF2B5EF4-FFF2-40B4-BE49-F238E27FC236}">
                <a16:creationId xmlns:a16="http://schemas.microsoft.com/office/drawing/2014/main" id="{B03CB249-CD1F-4D2D-BF28-AEC98801DDB0}"/>
              </a:ext>
            </a:extLst>
          </p:cNvPr>
          <p:cNvSpPr>
            <a:spLocks noGrp="1"/>
          </p:cNvSpPr>
          <p:nvPr>
            <p:ph type="body" sz="quarter" idx="16" hasCustomPrompt="1"/>
          </p:nvPr>
        </p:nvSpPr>
        <p:spPr>
          <a:xfrm>
            <a:off x="768689" y="5678822"/>
            <a:ext cx="1416645"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cxnSp>
        <p:nvCxnSpPr>
          <p:cNvPr id="51" name="Straight Connector 50">
            <a:extLst>
              <a:ext uri="{FF2B5EF4-FFF2-40B4-BE49-F238E27FC236}">
                <a16:creationId xmlns:a16="http://schemas.microsoft.com/office/drawing/2014/main" id="{855013D9-143A-4FE8-B2FD-EFC323421673}"/>
              </a:ext>
              <a:ext uri="{C183D7F6-B498-43B3-948B-1728B52AA6E4}">
                <adec:decorative xmlns:adec="http://schemas.microsoft.com/office/drawing/2017/decorative" val="1"/>
              </a:ext>
            </a:extLst>
          </p:cNvPr>
          <p:cNvCxnSpPr/>
          <p:nvPr userDrawn="1"/>
        </p:nvCxnSpPr>
        <p:spPr>
          <a:xfrm flipH="1">
            <a:off x="229766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52" name="Text Placeholder 21">
            <a:extLst>
              <a:ext uri="{FF2B5EF4-FFF2-40B4-BE49-F238E27FC236}">
                <a16:creationId xmlns:a16="http://schemas.microsoft.com/office/drawing/2014/main" id="{C33488E3-5937-4196-B645-0CAB15E0C457}"/>
              </a:ext>
            </a:extLst>
          </p:cNvPr>
          <p:cNvSpPr>
            <a:spLocks noGrp="1"/>
          </p:cNvSpPr>
          <p:nvPr>
            <p:ph type="body" sz="quarter" idx="17" hasCustomPrompt="1"/>
          </p:nvPr>
        </p:nvSpPr>
        <p:spPr>
          <a:xfrm>
            <a:off x="2416846" y="4983705"/>
            <a:ext cx="1414400"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53" name="Text Placeholder 21">
            <a:extLst>
              <a:ext uri="{FF2B5EF4-FFF2-40B4-BE49-F238E27FC236}">
                <a16:creationId xmlns:a16="http://schemas.microsoft.com/office/drawing/2014/main" id="{463BCDD9-6083-4CB5-BEB4-D08CC2B0FA8D}"/>
              </a:ext>
            </a:extLst>
          </p:cNvPr>
          <p:cNvSpPr>
            <a:spLocks noGrp="1"/>
          </p:cNvSpPr>
          <p:nvPr>
            <p:ph type="body" sz="quarter" idx="18" hasCustomPrompt="1"/>
          </p:nvPr>
        </p:nvSpPr>
        <p:spPr>
          <a:xfrm>
            <a:off x="2416846" y="5678822"/>
            <a:ext cx="1414400"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dirty="0"/>
              <a:t>Text under stat goes here</a:t>
            </a:r>
            <a:endParaRPr lang="en-US" dirty="0"/>
          </a:p>
        </p:txBody>
      </p:sp>
      <p:cxnSp>
        <p:nvCxnSpPr>
          <p:cNvPr id="54" name="Straight Connector 53">
            <a:extLst>
              <a:ext uri="{FF2B5EF4-FFF2-40B4-BE49-F238E27FC236}">
                <a16:creationId xmlns:a16="http://schemas.microsoft.com/office/drawing/2014/main" id="{57D35B01-51AC-4641-8896-37A85594C6AE}"/>
              </a:ext>
              <a:ext uri="{C183D7F6-B498-43B3-948B-1728B52AA6E4}">
                <adec:decorative xmlns:adec="http://schemas.microsoft.com/office/drawing/2017/decorative" val="1"/>
              </a:ext>
            </a:extLst>
          </p:cNvPr>
          <p:cNvCxnSpPr/>
          <p:nvPr userDrawn="1"/>
        </p:nvCxnSpPr>
        <p:spPr>
          <a:xfrm flipH="1">
            <a:off x="394358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55" name="Text Placeholder 21">
            <a:extLst>
              <a:ext uri="{FF2B5EF4-FFF2-40B4-BE49-F238E27FC236}">
                <a16:creationId xmlns:a16="http://schemas.microsoft.com/office/drawing/2014/main" id="{375BD1C4-9AC3-489B-9734-63AE4D19610B}"/>
              </a:ext>
            </a:extLst>
          </p:cNvPr>
          <p:cNvSpPr>
            <a:spLocks noGrp="1"/>
          </p:cNvSpPr>
          <p:nvPr>
            <p:ph type="body" sz="quarter" idx="19" hasCustomPrompt="1"/>
          </p:nvPr>
        </p:nvSpPr>
        <p:spPr>
          <a:xfrm>
            <a:off x="4065003" y="4983705"/>
            <a:ext cx="1574324"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56" name="Text Placeholder 21">
            <a:extLst>
              <a:ext uri="{FF2B5EF4-FFF2-40B4-BE49-F238E27FC236}">
                <a16:creationId xmlns:a16="http://schemas.microsoft.com/office/drawing/2014/main" id="{9C3A3CDE-EFEB-4C22-8072-746D6A5DAD6E}"/>
              </a:ext>
            </a:extLst>
          </p:cNvPr>
          <p:cNvSpPr>
            <a:spLocks noGrp="1"/>
          </p:cNvSpPr>
          <p:nvPr>
            <p:ph type="body" sz="quarter" idx="25" hasCustomPrompt="1"/>
          </p:nvPr>
        </p:nvSpPr>
        <p:spPr>
          <a:xfrm>
            <a:off x="4065003" y="5678822"/>
            <a:ext cx="1574324"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40" name="Slide Number Placeholder 7">
            <a:extLst>
              <a:ext uri="{FF2B5EF4-FFF2-40B4-BE49-F238E27FC236}">
                <a16:creationId xmlns:a16="http://schemas.microsoft.com/office/drawing/2014/main" id="{E7BCD29C-A6A2-C141-BA0F-A23C850FF95F}"/>
              </a:ext>
            </a:extLst>
          </p:cNvPr>
          <p:cNvSpPr>
            <a:spLocks noGrp="1"/>
          </p:cNvSpPr>
          <p:nvPr>
            <p:ph type="sldNum" sz="quarter" idx="26"/>
          </p:nvPr>
        </p:nvSpPr>
        <p:spPr>
          <a:xfrm>
            <a:off x="762000" y="6423660"/>
            <a:ext cx="365760" cy="365760"/>
          </a:xfrm>
        </p:spPr>
        <p:txBody>
          <a:bodyPr/>
          <a:lstStyle/>
          <a:p>
            <a:fld id="{345D60D9-5372-5F40-9443-0F9AE5BDC3C8}" type="slidenum">
              <a:rPr lang="en-US" smtClean="0"/>
              <a:pPr/>
              <a:t>‹#›</a:t>
            </a:fld>
            <a:endParaRPr lang="en-US" dirty="0"/>
          </a:p>
        </p:txBody>
      </p:sp>
      <p:sp>
        <p:nvSpPr>
          <p:cNvPr id="25" name="Footer Placeholder 4">
            <a:extLst>
              <a:ext uri="{FF2B5EF4-FFF2-40B4-BE49-F238E27FC236}">
                <a16:creationId xmlns:a16="http://schemas.microsoft.com/office/drawing/2014/main" id="{9116182E-3AB0-1845-B171-FA88FFA65E2A}"/>
              </a:ext>
            </a:extLst>
          </p:cNvPr>
          <p:cNvSpPr>
            <a:spLocks noGrp="1"/>
          </p:cNvSpPr>
          <p:nvPr>
            <p:ph type="ftr" sz="quarter" idx="11"/>
          </p:nvPr>
        </p:nvSpPr>
        <p:spPr>
          <a:xfrm>
            <a:off x="1127759" y="6423978"/>
            <a:ext cx="5745379" cy="365125"/>
          </a:xfrm>
        </p:spPr>
        <p:txBody>
          <a:bodyPr/>
          <a:lstStyle/>
          <a:p>
            <a:r>
              <a:rPr lang="en-US"/>
              <a:t>Copyright © 2023, Oracle and/or its affiliates  |  Confidential: Internal/Restricted/Highly Restricted</a:t>
            </a:r>
            <a:endParaRPr lang="en-US" dirty="0"/>
          </a:p>
        </p:txBody>
      </p:sp>
      <p:sp>
        <p:nvSpPr>
          <p:cNvPr id="23" name="Date Placeholder 2">
            <a:extLst>
              <a:ext uri="{FF2B5EF4-FFF2-40B4-BE49-F238E27FC236}">
                <a16:creationId xmlns:a16="http://schemas.microsoft.com/office/drawing/2014/main" id="{E10E45BF-EC6D-5B4C-AE52-DF0A6E3AFFA7}"/>
              </a:ext>
            </a:extLst>
          </p:cNvPr>
          <p:cNvSpPr>
            <a:spLocks noGrp="1"/>
          </p:cNvSpPr>
          <p:nvPr>
            <p:ph type="dt" sz="half" idx="10"/>
          </p:nvPr>
        </p:nvSpPr>
        <p:spPr>
          <a:xfrm>
            <a:off x="6873138" y="6425604"/>
            <a:ext cx="2743200" cy="363500"/>
          </a:xfrm>
        </p:spPr>
        <p:txBody>
          <a:bodyPr/>
          <a:lstStyle/>
          <a:p>
            <a:r>
              <a:rPr lang="en-US"/>
              <a:t>[Date]</a:t>
            </a:r>
            <a:endParaRPr lang="en-US" dirty="0"/>
          </a:p>
        </p:txBody>
      </p:sp>
    </p:spTree>
    <p:extLst>
      <p:ext uri="{BB962C8B-B14F-4D97-AF65-F5344CB8AC3E}">
        <p14:creationId xmlns:p14="http://schemas.microsoft.com/office/powerpoint/2010/main" val="740153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Quote_Layout 2_2Partners_Pillar">
    <p:bg>
      <p:bgPr>
        <a:solidFill>
          <a:schemeClr val="bg2"/>
        </a:solidFill>
        <a:effectLst/>
      </p:bgPr>
    </p:bg>
    <p:spTree>
      <p:nvGrpSpPr>
        <p:cNvPr id="1" name=""/>
        <p:cNvGrpSpPr/>
        <p:nvPr/>
      </p:nvGrpSpPr>
      <p:grpSpPr>
        <a:xfrm>
          <a:off x="0" y="0"/>
          <a:ext cx="0" cy="0"/>
          <a:chOff x="0" y="0"/>
          <a:chExt cx="0" cy="0"/>
        </a:xfrm>
      </p:grpSpPr>
      <p:sp>
        <p:nvSpPr>
          <p:cNvPr id="43" name="Oracle Logo">
            <a:extLst>
              <a:ext uri="{FF2B5EF4-FFF2-40B4-BE49-F238E27FC236}">
                <a16:creationId xmlns:a16="http://schemas.microsoft.com/office/drawing/2014/main" id="{716CB5A7-5DF4-446B-85A4-F9E8AF6B7091}"/>
              </a:ext>
            </a:extLst>
          </p:cNvPr>
          <p:cNvSpPr/>
          <p:nvPr userDrawn="1"/>
        </p:nvSpPr>
        <p:spPr>
          <a:xfrm>
            <a:off x="761994" y="107062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44" name="Plus Sign">
            <a:extLst>
              <a:ext uri="{FF2B5EF4-FFF2-40B4-BE49-F238E27FC236}">
                <a16:creationId xmlns:a16="http://schemas.microsoft.com/office/drawing/2014/main" id="{DD192757-995B-44C2-A0C0-B815258705E2}"/>
              </a:ext>
            </a:extLst>
          </p:cNvPr>
          <p:cNvSpPr txBox="1"/>
          <p:nvPr userDrawn="1"/>
        </p:nvSpPr>
        <p:spPr>
          <a:xfrm>
            <a:off x="1983598" y="92835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45" name="Content Placeholder 7">
            <a:extLst>
              <a:ext uri="{FF2B5EF4-FFF2-40B4-BE49-F238E27FC236}">
                <a16:creationId xmlns:a16="http://schemas.microsoft.com/office/drawing/2014/main" id="{27A03B0C-035F-4B09-8E29-73CEBA25A456}"/>
              </a:ext>
            </a:extLst>
          </p:cNvPr>
          <p:cNvSpPr>
            <a:spLocks noGrp="1"/>
          </p:cNvSpPr>
          <p:nvPr>
            <p:ph sz="quarter" idx="29" hasCustomPrompt="1"/>
          </p:nvPr>
        </p:nvSpPr>
        <p:spPr>
          <a:xfrm>
            <a:off x="2451100" y="88582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47" name="Plus Sign">
            <a:extLst>
              <a:ext uri="{FF2B5EF4-FFF2-40B4-BE49-F238E27FC236}">
                <a16:creationId xmlns:a16="http://schemas.microsoft.com/office/drawing/2014/main" id="{67FCE407-DCEC-43D2-A81C-C0E3F2C5C476}"/>
              </a:ext>
              <a:ext uri="{C183D7F6-B498-43B3-948B-1728B52AA6E4}">
                <adec:decorative xmlns:adec="http://schemas.microsoft.com/office/drawing/2017/decorative" val="0"/>
              </a:ext>
            </a:extLst>
          </p:cNvPr>
          <p:cNvSpPr txBox="1"/>
          <p:nvPr userDrawn="1"/>
        </p:nvSpPr>
        <p:spPr>
          <a:xfrm>
            <a:off x="3808218" y="92835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49" name="Content Placeholder 7">
            <a:extLst>
              <a:ext uri="{FF2B5EF4-FFF2-40B4-BE49-F238E27FC236}">
                <a16:creationId xmlns:a16="http://schemas.microsoft.com/office/drawing/2014/main" id="{23C0BAB2-5972-4887-8F29-AA5B9CEE9264}"/>
              </a:ext>
            </a:extLst>
          </p:cNvPr>
          <p:cNvSpPr>
            <a:spLocks noGrp="1"/>
          </p:cNvSpPr>
          <p:nvPr>
            <p:ph sz="quarter" idx="30" hasCustomPrompt="1"/>
          </p:nvPr>
        </p:nvSpPr>
        <p:spPr>
          <a:xfrm>
            <a:off x="4270375" y="88582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42" name="Title 1">
            <a:extLst>
              <a:ext uri="{FF2B5EF4-FFF2-40B4-BE49-F238E27FC236}">
                <a16:creationId xmlns:a16="http://schemas.microsoft.com/office/drawing/2014/main" id="{53799748-EFB0-43F5-87BE-F54701B568C8}"/>
              </a:ext>
            </a:extLst>
          </p:cNvPr>
          <p:cNvSpPr>
            <a:spLocks noGrp="1"/>
          </p:cNvSpPr>
          <p:nvPr>
            <p:ph type="title" hasCustomPrompt="1"/>
          </p:nvPr>
        </p:nvSpPr>
        <p:spPr>
          <a:xfrm>
            <a:off x="768689" y="1560233"/>
            <a:ext cx="4744029" cy="822960"/>
          </a:xfrm>
        </p:spPr>
        <p:txBody>
          <a:bodyPr/>
          <a:lstStyle>
            <a:lvl1pPr>
              <a:defRPr>
                <a:solidFill>
                  <a:schemeClr val="accent6"/>
                </a:solidFill>
              </a:defRPr>
            </a:lvl1pPr>
          </a:lstStyle>
          <a:p>
            <a:r>
              <a:rPr lang="en-US" dirty="0"/>
              <a:t>Click to edit title text styles</a:t>
            </a:r>
          </a:p>
        </p:txBody>
      </p:sp>
      <p:sp>
        <p:nvSpPr>
          <p:cNvPr id="32" name="Rectangle 31">
            <a:extLst>
              <a:ext uri="{FF2B5EF4-FFF2-40B4-BE49-F238E27FC236}">
                <a16:creationId xmlns:a16="http://schemas.microsoft.com/office/drawing/2014/main" id="{B6FB1275-B209-A04F-AE66-67FBB37FF0A9}"/>
              </a:ext>
              <a:ext uri="{C183D7F6-B498-43B3-948B-1728B52AA6E4}">
                <adec:decorative xmlns:adec="http://schemas.microsoft.com/office/drawing/2017/decorative" val="1"/>
              </a:ext>
            </a:extLst>
          </p:cNvPr>
          <p:cNvSpPr/>
          <p:nvPr userDrawn="1"/>
        </p:nvSpPr>
        <p:spPr>
          <a:xfrm>
            <a:off x="6096000" y="-12293"/>
            <a:ext cx="6096000" cy="687029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B368C889-7486-F04A-A609-0368012DF578}"/>
              </a:ext>
              <a:ext uri="{C183D7F6-B498-43B3-948B-1728B52AA6E4}">
                <adec:decorative xmlns:adec="http://schemas.microsoft.com/office/drawing/2017/decorative" val="1"/>
              </a:ext>
            </a:extLst>
          </p:cNvPr>
          <p:cNvSpPr/>
          <p:nvPr userDrawn="1"/>
        </p:nvSpPr>
        <p:spPr>
          <a:xfrm>
            <a:off x="6096000" y="-24586"/>
            <a:ext cx="6096000" cy="6882586"/>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Text Placeholder 21">
            <a:extLst>
              <a:ext uri="{FF2B5EF4-FFF2-40B4-BE49-F238E27FC236}">
                <a16:creationId xmlns:a16="http://schemas.microsoft.com/office/drawing/2014/main" id="{236059DB-2ED9-0449-B2AD-7753FF232A9F}"/>
              </a:ext>
            </a:extLst>
          </p:cNvPr>
          <p:cNvSpPr>
            <a:spLocks noGrp="1"/>
          </p:cNvSpPr>
          <p:nvPr>
            <p:ph type="body" sz="quarter" idx="24" hasCustomPrompt="1"/>
          </p:nvPr>
        </p:nvSpPr>
        <p:spPr>
          <a:xfrm>
            <a:off x="768689" y="2567961"/>
            <a:ext cx="4762530" cy="1972453"/>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 </a:t>
            </a:r>
            <a:r>
              <a:rPr lang="en-IN" dirty="0" err="1"/>
              <a:t>laboris</a:t>
            </a:r>
            <a:r>
              <a:rPr lang="en-IN" dirty="0"/>
              <a:t> nisi </a:t>
            </a:r>
            <a:r>
              <a:rPr lang="en-IN" dirty="0" err="1"/>
              <a:t>ut</a:t>
            </a:r>
            <a:r>
              <a:rPr lang="en-IN" dirty="0"/>
              <a:t> </a:t>
            </a:r>
            <a:r>
              <a:rPr lang="en-IN" dirty="0" err="1"/>
              <a:t>aliquip</a:t>
            </a:r>
            <a:r>
              <a:rPr lang="en-IN" dirty="0"/>
              <a:t> ex </a:t>
            </a:r>
            <a:r>
              <a:rPr lang="en-IN" dirty="0" err="1"/>
              <a:t>ea</a:t>
            </a:r>
            <a:r>
              <a:rPr lang="en-IN" dirty="0"/>
              <a:t> </a:t>
            </a:r>
            <a:r>
              <a:rPr lang="en-IN" dirty="0" err="1"/>
              <a:t>commodo</a:t>
            </a:r>
            <a:r>
              <a:rPr lang="en-IN" dirty="0"/>
              <a:t> </a:t>
            </a:r>
            <a:r>
              <a:rPr lang="en-IN" dirty="0" err="1"/>
              <a:t>consequat</a:t>
            </a:r>
            <a:r>
              <a:rPr lang="en-IN" dirty="0"/>
              <a:t>. Duis </a:t>
            </a:r>
            <a:r>
              <a:rPr lang="en-IN" dirty="0" err="1"/>
              <a:t>aute</a:t>
            </a:r>
            <a:r>
              <a:rPr lang="en-IN" dirty="0"/>
              <a:t> </a:t>
            </a:r>
            <a:r>
              <a:rPr lang="en-IN" dirty="0" err="1"/>
              <a:t>irure</a:t>
            </a:r>
            <a:r>
              <a:rPr lang="en-IN" dirty="0"/>
              <a:t> </a:t>
            </a:r>
            <a:r>
              <a:rPr lang="en-IN" dirty="0" err="1"/>
              <a:t>dolor</a:t>
            </a:r>
            <a:r>
              <a:rPr lang="en-IN" dirty="0"/>
              <a:t> in </a:t>
            </a:r>
            <a:r>
              <a:rPr lang="en-IN" dirty="0" err="1"/>
              <a:t>reprehenderit</a:t>
            </a:r>
            <a:r>
              <a:rPr lang="en-IN" dirty="0"/>
              <a:t> in </a:t>
            </a:r>
            <a:r>
              <a:rPr lang="en-IN" dirty="0" err="1"/>
              <a:t>voluptate</a:t>
            </a:r>
            <a:r>
              <a:rPr lang="en-IN" dirty="0"/>
              <a:t> </a:t>
            </a:r>
            <a:r>
              <a:rPr lang="en-IN" dirty="0" err="1"/>
              <a:t>velit</a:t>
            </a:r>
            <a:r>
              <a:rPr lang="en-IN" dirty="0"/>
              <a:t> </a:t>
            </a:r>
            <a:r>
              <a:rPr lang="en-IN" dirty="0" err="1"/>
              <a:t>esse</a:t>
            </a:r>
            <a:r>
              <a:rPr lang="en-IN" dirty="0"/>
              <a:t> </a:t>
            </a:r>
            <a:r>
              <a:rPr lang="en-IN" dirty="0" err="1"/>
              <a:t>cillum</a:t>
            </a:r>
            <a:r>
              <a:rPr lang="en-IN" dirty="0"/>
              <a:t> dolore </a:t>
            </a:r>
            <a:r>
              <a:rPr lang="en-IN" dirty="0" err="1"/>
              <a:t>eu</a:t>
            </a:r>
            <a:r>
              <a:rPr lang="en-IN" dirty="0"/>
              <a:t> </a:t>
            </a:r>
            <a:r>
              <a:rPr lang="en-IN" dirty="0" err="1"/>
              <a:t>fugiat</a:t>
            </a:r>
            <a:r>
              <a:rPr lang="en-IN" dirty="0"/>
              <a:t> </a:t>
            </a:r>
            <a:r>
              <a:rPr lang="en-IN" dirty="0" err="1"/>
              <a:t>nulla</a:t>
            </a:r>
            <a:r>
              <a:rPr lang="en-IN" dirty="0"/>
              <a:t> </a:t>
            </a:r>
            <a:r>
              <a:rPr lang="en-IN" dirty="0" err="1"/>
              <a:t>pariatur</a:t>
            </a:r>
            <a:r>
              <a:rPr lang="en-IN" dirty="0"/>
              <a:t>. </a:t>
            </a:r>
            <a:r>
              <a:rPr lang="en-IN" dirty="0" err="1"/>
              <a:t>Excepteur</a:t>
            </a:r>
            <a:r>
              <a:rPr lang="en-IN" dirty="0"/>
              <a:t> </a:t>
            </a:r>
            <a:r>
              <a:rPr lang="en-IN" dirty="0" err="1"/>
              <a:t>sint</a:t>
            </a:r>
            <a:r>
              <a:rPr lang="en-IN" dirty="0"/>
              <a:t> </a:t>
            </a:r>
            <a:r>
              <a:rPr lang="en-IN" dirty="0" err="1"/>
              <a:t>occaecat</a:t>
            </a:r>
            <a:r>
              <a:rPr lang="en-IN" dirty="0"/>
              <a:t> </a:t>
            </a:r>
            <a:r>
              <a:rPr lang="en-IN" dirty="0" err="1"/>
              <a:t>cupidatat</a:t>
            </a:r>
            <a:r>
              <a:rPr lang="en-IN" dirty="0"/>
              <a:t> non </a:t>
            </a:r>
            <a:r>
              <a:rPr lang="en-IN" dirty="0" err="1"/>
              <a:t>proident</a:t>
            </a:r>
            <a:r>
              <a:rPr lang="en-IN" dirty="0"/>
              <a:t>, sunt in culpa qui </a:t>
            </a:r>
            <a:r>
              <a:rPr lang="en-IN" dirty="0" err="1"/>
              <a:t>officia</a:t>
            </a:r>
            <a:r>
              <a:rPr lang="en-IN" dirty="0"/>
              <a:t> </a:t>
            </a:r>
            <a:r>
              <a:rPr lang="en-IN" dirty="0" err="1"/>
              <a:t>deserunt</a:t>
            </a:r>
            <a:r>
              <a:rPr lang="en-IN" dirty="0"/>
              <a:t> </a:t>
            </a:r>
            <a:r>
              <a:rPr lang="en-IN" dirty="0" err="1"/>
              <a:t>mollit</a:t>
            </a:r>
            <a:r>
              <a:rPr lang="en-IN" dirty="0"/>
              <a:t> </a:t>
            </a:r>
            <a:r>
              <a:rPr lang="en-IN" dirty="0" err="1"/>
              <a:t>anim</a:t>
            </a:r>
            <a:r>
              <a:rPr lang="en-IN" dirty="0"/>
              <a:t> id </a:t>
            </a:r>
            <a:r>
              <a:rPr lang="en-IN" dirty="0" err="1"/>
              <a:t>est</a:t>
            </a:r>
            <a:r>
              <a:rPr lang="en-IN" dirty="0"/>
              <a:t> </a:t>
            </a:r>
            <a:r>
              <a:rPr lang="en-IN" dirty="0" err="1"/>
              <a:t>laborum</a:t>
            </a:r>
            <a:r>
              <a:rPr lang="en-IN" dirty="0"/>
              <a:t>.</a:t>
            </a:r>
            <a:endParaRPr lang="en-US" dirty="0"/>
          </a:p>
        </p:txBody>
      </p:sp>
      <p:sp>
        <p:nvSpPr>
          <p:cNvPr id="30" name="Text Placeholder 21">
            <a:extLst>
              <a:ext uri="{FF2B5EF4-FFF2-40B4-BE49-F238E27FC236}">
                <a16:creationId xmlns:a16="http://schemas.microsoft.com/office/drawing/2014/main" id="{ED1E00BD-A0B0-2F41-84FF-32EEA5F1D1F2}"/>
              </a:ext>
            </a:extLst>
          </p:cNvPr>
          <p:cNvSpPr>
            <a:spLocks noGrp="1"/>
          </p:cNvSpPr>
          <p:nvPr>
            <p:ph type="body" sz="quarter" idx="15" hasCustomPrompt="1"/>
          </p:nvPr>
        </p:nvSpPr>
        <p:spPr>
          <a:xfrm>
            <a:off x="768689" y="4983705"/>
            <a:ext cx="1416645"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4" name="Text Placeholder 21">
            <a:extLst>
              <a:ext uri="{FF2B5EF4-FFF2-40B4-BE49-F238E27FC236}">
                <a16:creationId xmlns:a16="http://schemas.microsoft.com/office/drawing/2014/main" id="{7B8B0603-A47F-0343-AD86-E2ACD51E6720}"/>
              </a:ext>
            </a:extLst>
          </p:cNvPr>
          <p:cNvSpPr>
            <a:spLocks noGrp="1"/>
          </p:cNvSpPr>
          <p:nvPr>
            <p:ph type="body" sz="quarter" idx="16" hasCustomPrompt="1"/>
          </p:nvPr>
        </p:nvSpPr>
        <p:spPr>
          <a:xfrm>
            <a:off x="768689" y="5678822"/>
            <a:ext cx="1416645"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cxnSp>
        <p:nvCxnSpPr>
          <p:cNvPr id="39" name="Straight Connector 38">
            <a:extLst>
              <a:ext uri="{FF2B5EF4-FFF2-40B4-BE49-F238E27FC236}">
                <a16:creationId xmlns:a16="http://schemas.microsoft.com/office/drawing/2014/main" id="{90C955F3-B8DD-4D48-AAF6-E22B505F7E8D}"/>
              </a:ext>
              <a:ext uri="{C183D7F6-B498-43B3-948B-1728B52AA6E4}">
                <adec:decorative xmlns:adec="http://schemas.microsoft.com/office/drawing/2017/decorative" val="1"/>
              </a:ext>
            </a:extLst>
          </p:cNvPr>
          <p:cNvCxnSpPr/>
          <p:nvPr userDrawn="1"/>
        </p:nvCxnSpPr>
        <p:spPr>
          <a:xfrm flipH="1">
            <a:off x="229766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35" name="Text Placeholder 21">
            <a:extLst>
              <a:ext uri="{FF2B5EF4-FFF2-40B4-BE49-F238E27FC236}">
                <a16:creationId xmlns:a16="http://schemas.microsoft.com/office/drawing/2014/main" id="{904C647D-D25C-9342-A633-953F7225E0FD}"/>
              </a:ext>
            </a:extLst>
          </p:cNvPr>
          <p:cNvSpPr>
            <a:spLocks noGrp="1"/>
          </p:cNvSpPr>
          <p:nvPr>
            <p:ph type="body" sz="quarter" idx="17" hasCustomPrompt="1"/>
          </p:nvPr>
        </p:nvSpPr>
        <p:spPr>
          <a:xfrm>
            <a:off x="2416846" y="4983705"/>
            <a:ext cx="1414400"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6" name="Text Placeholder 21">
            <a:extLst>
              <a:ext uri="{FF2B5EF4-FFF2-40B4-BE49-F238E27FC236}">
                <a16:creationId xmlns:a16="http://schemas.microsoft.com/office/drawing/2014/main" id="{2A4B8FB7-3F58-9947-A2B5-FFFAA5F43F07}"/>
              </a:ext>
            </a:extLst>
          </p:cNvPr>
          <p:cNvSpPr>
            <a:spLocks noGrp="1"/>
          </p:cNvSpPr>
          <p:nvPr>
            <p:ph type="body" sz="quarter" idx="18" hasCustomPrompt="1"/>
          </p:nvPr>
        </p:nvSpPr>
        <p:spPr>
          <a:xfrm>
            <a:off x="2416846" y="5678822"/>
            <a:ext cx="1414400"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dirty="0"/>
              <a:t>Text under stat goes here</a:t>
            </a:r>
            <a:endParaRPr lang="en-US" dirty="0"/>
          </a:p>
        </p:txBody>
      </p:sp>
      <p:cxnSp>
        <p:nvCxnSpPr>
          <p:cNvPr id="40" name="Straight Connector 39">
            <a:extLst>
              <a:ext uri="{FF2B5EF4-FFF2-40B4-BE49-F238E27FC236}">
                <a16:creationId xmlns:a16="http://schemas.microsoft.com/office/drawing/2014/main" id="{476894C9-856C-EC4A-ACC3-EA809D729D35}"/>
              </a:ext>
              <a:ext uri="{C183D7F6-B498-43B3-948B-1728B52AA6E4}">
                <adec:decorative xmlns:adec="http://schemas.microsoft.com/office/drawing/2017/decorative" val="1"/>
              </a:ext>
            </a:extLst>
          </p:cNvPr>
          <p:cNvCxnSpPr/>
          <p:nvPr userDrawn="1"/>
        </p:nvCxnSpPr>
        <p:spPr>
          <a:xfrm flipH="1">
            <a:off x="394358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37" name="Text Placeholder 21">
            <a:extLst>
              <a:ext uri="{FF2B5EF4-FFF2-40B4-BE49-F238E27FC236}">
                <a16:creationId xmlns:a16="http://schemas.microsoft.com/office/drawing/2014/main" id="{8D8E7E4D-21A0-A746-B48F-190331EC9368}"/>
              </a:ext>
            </a:extLst>
          </p:cNvPr>
          <p:cNvSpPr>
            <a:spLocks noGrp="1"/>
          </p:cNvSpPr>
          <p:nvPr>
            <p:ph type="body" sz="quarter" idx="19" hasCustomPrompt="1"/>
          </p:nvPr>
        </p:nvSpPr>
        <p:spPr>
          <a:xfrm>
            <a:off x="4065003" y="4983705"/>
            <a:ext cx="1574324"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8" name="Text Placeholder 21">
            <a:extLst>
              <a:ext uri="{FF2B5EF4-FFF2-40B4-BE49-F238E27FC236}">
                <a16:creationId xmlns:a16="http://schemas.microsoft.com/office/drawing/2014/main" id="{07BD9017-2362-CC47-B28B-80B673D3969D}"/>
              </a:ext>
            </a:extLst>
          </p:cNvPr>
          <p:cNvSpPr>
            <a:spLocks noGrp="1"/>
          </p:cNvSpPr>
          <p:nvPr>
            <p:ph type="body" sz="quarter" idx="25" hasCustomPrompt="1"/>
          </p:nvPr>
        </p:nvSpPr>
        <p:spPr>
          <a:xfrm>
            <a:off x="4065003" y="5678822"/>
            <a:ext cx="1574324"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sp>
        <p:nvSpPr>
          <p:cNvPr id="4" name="Text Placeholder 3">
            <a:extLst>
              <a:ext uri="{FF2B5EF4-FFF2-40B4-BE49-F238E27FC236}">
                <a16:creationId xmlns:a16="http://schemas.microsoft.com/office/drawing/2014/main" id="{44752376-3C39-BC4E-A080-2D3544F761B3}"/>
              </a:ext>
            </a:extLst>
          </p:cNvPr>
          <p:cNvSpPr>
            <a:spLocks noGrp="1"/>
          </p:cNvSpPr>
          <p:nvPr>
            <p:ph type="body" sz="quarter" idx="20" hasCustomPrompt="1"/>
          </p:nvPr>
        </p:nvSpPr>
        <p:spPr>
          <a:xfrm>
            <a:off x="6781820" y="1811147"/>
            <a:ext cx="4838705" cy="2437409"/>
          </a:xfrm>
        </p:spPr>
        <p:txBody>
          <a:bodyPr/>
          <a:lstStyle>
            <a:lvl1pPr>
              <a:defRPr sz="2400">
                <a:solidFill>
                  <a:schemeClr val="bg2"/>
                </a:solidFill>
                <a:latin typeface="Georgia" panose="02040502050405020303" pitchFamily="18" charset="0"/>
              </a:defRPr>
            </a:lvl1pPr>
          </a:lstStyle>
          <a:p>
            <a:pPr lvl="0"/>
            <a:r>
              <a:rPr lang="en-GB" dirty="0"/>
              <a:t>“Quote goes up here.</a:t>
            </a:r>
            <a:r>
              <a:rPr lang="en-IN" dirty="0"/>
              <a:t> 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a:t>
            </a:r>
            <a:endParaRPr lang="en-US" dirty="0"/>
          </a:p>
        </p:txBody>
      </p:sp>
      <p:sp>
        <p:nvSpPr>
          <p:cNvPr id="18" name="Text Placeholder 3">
            <a:extLst>
              <a:ext uri="{FF2B5EF4-FFF2-40B4-BE49-F238E27FC236}">
                <a16:creationId xmlns:a16="http://schemas.microsoft.com/office/drawing/2014/main" id="{124E7EE1-1F21-A94B-BD4C-80D5579EA0D8}"/>
              </a:ext>
            </a:extLst>
          </p:cNvPr>
          <p:cNvSpPr>
            <a:spLocks noGrp="1"/>
          </p:cNvSpPr>
          <p:nvPr>
            <p:ph type="body" sz="quarter" idx="21" hasCustomPrompt="1"/>
          </p:nvPr>
        </p:nvSpPr>
        <p:spPr>
          <a:xfrm>
            <a:off x="6781820" y="4732422"/>
            <a:ext cx="4838705" cy="269769"/>
          </a:xfrm>
        </p:spPr>
        <p:txBody>
          <a:bodyPr anchor="ctr"/>
          <a:lstStyle>
            <a:lvl1pPr>
              <a:defRPr sz="1600" b="1" i="0">
                <a:solidFill>
                  <a:schemeClr val="bg2"/>
                </a:solidFill>
                <a:latin typeface="Oracle Sans" panose="020B0503020204020204" pitchFamily="34" charset="0"/>
                <a:cs typeface="Oracle Sans" panose="020B0503020204020204" pitchFamily="34" charset="0"/>
              </a:defRPr>
            </a:lvl1pPr>
          </a:lstStyle>
          <a:p>
            <a:pPr lvl="0"/>
            <a:r>
              <a:rPr lang="en-US" dirty="0"/>
              <a:t>Person name</a:t>
            </a:r>
          </a:p>
        </p:txBody>
      </p:sp>
      <p:sp>
        <p:nvSpPr>
          <p:cNvPr id="19" name="Text Placeholder 3">
            <a:extLst>
              <a:ext uri="{FF2B5EF4-FFF2-40B4-BE49-F238E27FC236}">
                <a16:creationId xmlns:a16="http://schemas.microsoft.com/office/drawing/2014/main" id="{EECEA0F4-62BE-D045-9B17-E8A1B43697E5}"/>
              </a:ext>
            </a:extLst>
          </p:cNvPr>
          <p:cNvSpPr>
            <a:spLocks noGrp="1"/>
          </p:cNvSpPr>
          <p:nvPr>
            <p:ph type="body" sz="quarter" idx="22" hasCustomPrompt="1"/>
          </p:nvPr>
        </p:nvSpPr>
        <p:spPr>
          <a:xfrm>
            <a:off x="6781819" y="5061600"/>
            <a:ext cx="4838705" cy="269769"/>
          </a:xfrm>
        </p:spPr>
        <p:txBody>
          <a:bodyPr anchor="ctr"/>
          <a:lstStyle>
            <a:lvl1pPr>
              <a:defRPr sz="1600" b="0" i="0">
                <a:solidFill>
                  <a:schemeClr val="bg2"/>
                </a:solidFill>
                <a:latin typeface="Oracle Sans Light" panose="020B0403020204020204" pitchFamily="34" charset="0"/>
                <a:cs typeface="Oracle Sans Light" panose="020B0403020204020204" pitchFamily="34" charset="0"/>
              </a:defRPr>
            </a:lvl1pPr>
          </a:lstStyle>
          <a:p>
            <a:pPr lvl="0"/>
            <a:r>
              <a:rPr lang="en-US" dirty="0"/>
              <a:t>Company name</a:t>
            </a:r>
          </a:p>
        </p:txBody>
      </p:sp>
      <p:pic>
        <p:nvPicPr>
          <p:cNvPr id="31" name="OTag">
            <a:extLst>
              <a:ext uri="{FF2B5EF4-FFF2-40B4-BE49-F238E27FC236}">
                <a16:creationId xmlns:a16="http://schemas.microsoft.com/office/drawing/2014/main" id="{564C5E79-505C-F44A-BF49-08AFFBAA8DC8}"/>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25" name="Date Placeholder 2">
            <a:extLst>
              <a:ext uri="{FF2B5EF4-FFF2-40B4-BE49-F238E27FC236}">
                <a16:creationId xmlns:a16="http://schemas.microsoft.com/office/drawing/2014/main" id="{2839A7A1-3E42-3A4F-B657-CF0218D56F1C}"/>
              </a:ext>
            </a:extLst>
          </p:cNvPr>
          <p:cNvSpPr>
            <a:spLocks noGrp="1"/>
          </p:cNvSpPr>
          <p:nvPr>
            <p:ph type="dt" sz="half" idx="10"/>
          </p:nvPr>
        </p:nvSpPr>
        <p:spPr>
          <a:xfrm>
            <a:off x="6873138" y="6425604"/>
            <a:ext cx="2743200" cy="363500"/>
          </a:xfrm>
        </p:spPr>
        <p:txBody>
          <a:bodyPr/>
          <a:lstStyle/>
          <a:p>
            <a:r>
              <a:rPr lang="en-US"/>
              <a:t>[Date]</a:t>
            </a:r>
            <a:endParaRPr lang="en-US" dirty="0"/>
          </a:p>
        </p:txBody>
      </p:sp>
      <p:sp>
        <p:nvSpPr>
          <p:cNvPr id="27" name="Footer Placeholder 4">
            <a:extLst>
              <a:ext uri="{FF2B5EF4-FFF2-40B4-BE49-F238E27FC236}">
                <a16:creationId xmlns:a16="http://schemas.microsoft.com/office/drawing/2014/main" id="{030EAEB9-5C84-5B44-B666-3E81D389A7DE}"/>
              </a:ext>
            </a:extLst>
          </p:cNvPr>
          <p:cNvSpPr>
            <a:spLocks noGrp="1"/>
          </p:cNvSpPr>
          <p:nvPr>
            <p:ph type="ftr" sz="quarter" idx="11"/>
          </p:nvPr>
        </p:nvSpPr>
        <p:spPr>
          <a:xfrm>
            <a:off x="1127759" y="6423978"/>
            <a:ext cx="5745379" cy="365125"/>
          </a:xfrm>
        </p:spPr>
        <p:txBody>
          <a:bodyPr/>
          <a:lstStyle/>
          <a:p>
            <a:r>
              <a:rPr lang="en-US"/>
              <a:t>Copyright © 2023, Oracle and/or its affiliates  |  Confidential: Internal/Restricted/Highly Restricted</a:t>
            </a:r>
            <a:endParaRPr lang="en-US" dirty="0"/>
          </a:p>
        </p:txBody>
      </p:sp>
      <p:sp>
        <p:nvSpPr>
          <p:cNvPr id="28" name="Slide Number Placeholder 7">
            <a:extLst>
              <a:ext uri="{FF2B5EF4-FFF2-40B4-BE49-F238E27FC236}">
                <a16:creationId xmlns:a16="http://schemas.microsoft.com/office/drawing/2014/main" id="{3DCACC07-031D-AC47-B497-3509661C6CDF}"/>
              </a:ext>
            </a:extLst>
          </p:cNvPr>
          <p:cNvSpPr>
            <a:spLocks noGrp="1"/>
          </p:cNvSpPr>
          <p:nvPr>
            <p:ph type="sldNum" sz="quarter" idx="27"/>
          </p:nvPr>
        </p:nvSpPr>
        <p:spPr>
          <a:xfrm>
            <a:off x="762000" y="6423660"/>
            <a:ext cx="365760" cy="365760"/>
          </a:xfrm>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9815767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Quote_Layout 2_Partners_Pillar">
    <p:bg>
      <p:bgPr>
        <a:solidFill>
          <a:schemeClr val="bg2"/>
        </a:solidFill>
        <a:effectLst/>
      </p:bgPr>
    </p:bg>
    <p:spTree>
      <p:nvGrpSpPr>
        <p:cNvPr id="1" name=""/>
        <p:cNvGrpSpPr/>
        <p:nvPr/>
      </p:nvGrpSpPr>
      <p:grpSpPr>
        <a:xfrm>
          <a:off x="0" y="0"/>
          <a:ext cx="0" cy="0"/>
          <a:chOff x="0" y="0"/>
          <a:chExt cx="0" cy="0"/>
        </a:xfrm>
      </p:grpSpPr>
      <p:sp>
        <p:nvSpPr>
          <p:cNvPr id="43" name="Oracle Logo">
            <a:extLst>
              <a:ext uri="{FF2B5EF4-FFF2-40B4-BE49-F238E27FC236}">
                <a16:creationId xmlns:a16="http://schemas.microsoft.com/office/drawing/2014/main" id="{716CB5A7-5DF4-446B-85A4-F9E8AF6B7091}"/>
              </a:ext>
            </a:extLst>
          </p:cNvPr>
          <p:cNvSpPr/>
          <p:nvPr userDrawn="1"/>
        </p:nvSpPr>
        <p:spPr>
          <a:xfrm>
            <a:off x="761994" y="107062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44" name="Plus Sign">
            <a:extLst>
              <a:ext uri="{FF2B5EF4-FFF2-40B4-BE49-F238E27FC236}">
                <a16:creationId xmlns:a16="http://schemas.microsoft.com/office/drawing/2014/main" id="{DD192757-995B-44C2-A0C0-B815258705E2}"/>
              </a:ext>
            </a:extLst>
          </p:cNvPr>
          <p:cNvSpPr txBox="1"/>
          <p:nvPr userDrawn="1"/>
        </p:nvSpPr>
        <p:spPr>
          <a:xfrm>
            <a:off x="1983598" y="92835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45" name="Content Placeholder 7">
            <a:extLst>
              <a:ext uri="{FF2B5EF4-FFF2-40B4-BE49-F238E27FC236}">
                <a16:creationId xmlns:a16="http://schemas.microsoft.com/office/drawing/2014/main" id="{27A03B0C-035F-4B09-8E29-73CEBA25A456}"/>
              </a:ext>
            </a:extLst>
          </p:cNvPr>
          <p:cNvSpPr>
            <a:spLocks noGrp="1"/>
          </p:cNvSpPr>
          <p:nvPr>
            <p:ph sz="quarter" idx="29" hasCustomPrompt="1"/>
          </p:nvPr>
        </p:nvSpPr>
        <p:spPr>
          <a:xfrm>
            <a:off x="2451100" y="88582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42" name="Title 1">
            <a:extLst>
              <a:ext uri="{FF2B5EF4-FFF2-40B4-BE49-F238E27FC236}">
                <a16:creationId xmlns:a16="http://schemas.microsoft.com/office/drawing/2014/main" id="{53799748-EFB0-43F5-87BE-F54701B568C8}"/>
              </a:ext>
            </a:extLst>
          </p:cNvPr>
          <p:cNvSpPr>
            <a:spLocks noGrp="1"/>
          </p:cNvSpPr>
          <p:nvPr>
            <p:ph type="title" hasCustomPrompt="1"/>
          </p:nvPr>
        </p:nvSpPr>
        <p:spPr>
          <a:xfrm>
            <a:off x="768689" y="1560233"/>
            <a:ext cx="4744029" cy="822960"/>
          </a:xfrm>
        </p:spPr>
        <p:txBody>
          <a:bodyPr/>
          <a:lstStyle>
            <a:lvl1pPr>
              <a:defRPr>
                <a:solidFill>
                  <a:schemeClr val="accent6"/>
                </a:solidFill>
              </a:defRPr>
            </a:lvl1pPr>
          </a:lstStyle>
          <a:p>
            <a:r>
              <a:rPr lang="en-US" dirty="0"/>
              <a:t>Click to edit title text styles</a:t>
            </a:r>
          </a:p>
        </p:txBody>
      </p:sp>
      <p:sp>
        <p:nvSpPr>
          <p:cNvPr id="32" name="Rectangle 31">
            <a:extLst>
              <a:ext uri="{FF2B5EF4-FFF2-40B4-BE49-F238E27FC236}">
                <a16:creationId xmlns:a16="http://schemas.microsoft.com/office/drawing/2014/main" id="{B6FB1275-B209-A04F-AE66-67FBB37FF0A9}"/>
              </a:ext>
              <a:ext uri="{C183D7F6-B498-43B3-948B-1728B52AA6E4}">
                <adec:decorative xmlns:adec="http://schemas.microsoft.com/office/drawing/2017/decorative" val="1"/>
              </a:ext>
            </a:extLst>
          </p:cNvPr>
          <p:cNvSpPr/>
          <p:nvPr userDrawn="1"/>
        </p:nvSpPr>
        <p:spPr>
          <a:xfrm>
            <a:off x="6096000" y="-12293"/>
            <a:ext cx="6096000" cy="687029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B368C889-7486-F04A-A609-0368012DF578}"/>
              </a:ext>
              <a:ext uri="{C183D7F6-B498-43B3-948B-1728B52AA6E4}">
                <adec:decorative xmlns:adec="http://schemas.microsoft.com/office/drawing/2017/decorative" val="1"/>
              </a:ext>
            </a:extLst>
          </p:cNvPr>
          <p:cNvSpPr/>
          <p:nvPr userDrawn="1"/>
        </p:nvSpPr>
        <p:spPr>
          <a:xfrm>
            <a:off x="6096000" y="-24586"/>
            <a:ext cx="6096000" cy="6882586"/>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Text Placeholder 21">
            <a:extLst>
              <a:ext uri="{FF2B5EF4-FFF2-40B4-BE49-F238E27FC236}">
                <a16:creationId xmlns:a16="http://schemas.microsoft.com/office/drawing/2014/main" id="{236059DB-2ED9-0449-B2AD-7753FF232A9F}"/>
              </a:ext>
            </a:extLst>
          </p:cNvPr>
          <p:cNvSpPr>
            <a:spLocks noGrp="1"/>
          </p:cNvSpPr>
          <p:nvPr>
            <p:ph type="body" sz="quarter" idx="24" hasCustomPrompt="1"/>
          </p:nvPr>
        </p:nvSpPr>
        <p:spPr>
          <a:xfrm>
            <a:off x="768689" y="2567961"/>
            <a:ext cx="4762530" cy="1972453"/>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 </a:t>
            </a:r>
            <a:r>
              <a:rPr lang="en-IN" dirty="0" err="1"/>
              <a:t>laboris</a:t>
            </a:r>
            <a:r>
              <a:rPr lang="en-IN" dirty="0"/>
              <a:t> nisi </a:t>
            </a:r>
            <a:r>
              <a:rPr lang="en-IN" dirty="0" err="1"/>
              <a:t>ut</a:t>
            </a:r>
            <a:r>
              <a:rPr lang="en-IN" dirty="0"/>
              <a:t> </a:t>
            </a:r>
            <a:r>
              <a:rPr lang="en-IN" dirty="0" err="1"/>
              <a:t>aliquip</a:t>
            </a:r>
            <a:r>
              <a:rPr lang="en-IN" dirty="0"/>
              <a:t> ex </a:t>
            </a:r>
            <a:r>
              <a:rPr lang="en-IN" dirty="0" err="1"/>
              <a:t>ea</a:t>
            </a:r>
            <a:r>
              <a:rPr lang="en-IN" dirty="0"/>
              <a:t> </a:t>
            </a:r>
            <a:r>
              <a:rPr lang="en-IN" dirty="0" err="1"/>
              <a:t>commodo</a:t>
            </a:r>
            <a:r>
              <a:rPr lang="en-IN" dirty="0"/>
              <a:t> </a:t>
            </a:r>
            <a:r>
              <a:rPr lang="en-IN" dirty="0" err="1"/>
              <a:t>consequat</a:t>
            </a:r>
            <a:r>
              <a:rPr lang="en-IN" dirty="0"/>
              <a:t>. Duis </a:t>
            </a:r>
            <a:r>
              <a:rPr lang="en-IN" dirty="0" err="1"/>
              <a:t>aute</a:t>
            </a:r>
            <a:r>
              <a:rPr lang="en-IN" dirty="0"/>
              <a:t> </a:t>
            </a:r>
            <a:r>
              <a:rPr lang="en-IN" dirty="0" err="1"/>
              <a:t>irure</a:t>
            </a:r>
            <a:r>
              <a:rPr lang="en-IN" dirty="0"/>
              <a:t> </a:t>
            </a:r>
            <a:r>
              <a:rPr lang="en-IN" dirty="0" err="1"/>
              <a:t>dolor</a:t>
            </a:r>
            <a:r>
              <a:rPr lang="en-IN" dirty="0"/>
              <a:t> in </a:t>
            </a:r>
            <a:r>
              <a:rPr lang="en-IN" dirty="0" err="1"/>
              <a:t>reprehenderit</a:t>
            </a:r>
            <a:r>
              <a:rPr lang="en-IN" dirty="0"/>
              <a:t> in </a:t>
            </a:r>
            <a:r>
              <a:rPr lang="en-IN" dirty="0" err="1"/>
              <a:t>voluptate</a:t>
            </a:r>
            <a:r>
              <a:rPr lang="en-IN" dirty="0"/>
              <a:t> </a:t>
            </a:r>
            <a:r>
              <a:rPr lang="en-IN" dirty="0" err="1"/>
              <a:t>velit</a:t>
            </a:r>
            <a:r>
              <a:rPr lang="en-IN" dirty="0"/>
              <a:t> </a:t>
            </a:r>
            <a:r>
              <a:rPr lang="en-IN" dirty="0" err="1"/>
              <a:t>esse</a:t>
            </a:r>
            <a:r>
              <a:rPr lang="en-IN" dirty="0"/>
              <a:t> </a:t>
            </a:r>
            <a:r>
              <a:rPr lang="en-IN" dirty="0" err="1"/>
              <a:t>cillum</a:t>
            </a:r>
            <a:r>
              <a:rPr lang="en-IN" dirty="0"/>
              <a:t> dolore </a:t>
            </a:r>
            <a:r>
              <a:rPr lang="en-IN" dirty="0" err="1"/>
              <a:t>eu</a:t>
            </a:r>
            <a:r>
              <a:rPr lang="en-IN" dirty="0"/>
              <a:t> </a:t>
            </a:r>
            <a:r>
              <a:rPr lang="en-IN" dirty="0" err="1"/>
              <a:t>fugiat</a:t>
            </a:r>
            <a:r>
              <a:rPr lang="en-IN" dirty="0"/>
              <a:t> </a:t>
            </a:r>
            <a:r>
              <a:rPr lang="en-IN" dirty="0" err="1"/>
              <a:t>nulla</a:t>
            </a:r>
            <a:r>
              <a:rPr lang="en-IN" dirty="0"/>
              <a:t> </a:t>
            </a:r>
            <a:r>
              <a:rPr lang="en-IN" dirty="0" err="1"/>
              <a:t>pariatur</a:t>
            </a:r>
            <a:r>
              <a:rPr lang="en-IN" dirty="0"/>
              <a:t>. </a:t>
            </a:r>
            <a:r>
              <a:rPr lang="en-IN" dirty="0" err="1"/>
              <a:t>Excepteur</a:t>
            </a:r>
            <a:r>
              <a:rPr lang="en-IN" dirty="0"/>
              <a:t> </a:t>
            </a:r>
            <a:r>
              <a:rPr lang="en-IN" dirty="0" err="1"/>
              <a:t>sint</a:t>
            </a:r>
            <a:r>
              <a:rPr lang="en-IN" dirty="0"/>
              <a:t> </a:t>
            </a:r>
            <a:r>
              <a:rPr lang="en-IN" dirty="0" err="1"/>
              <a:t>occaecat</a:t>
            </a:r>
            <a:r>
              <a:rPr lang="en-IN" dirty="0"/>
              <a:t> </a:t>
            </a:r>
            <a:r>
              <a:rPr lang="en-IN" dirty="0" err="1"/>
              <a:t>cupidatat</a:t>
            </a:r>
            <a:r>
              <a:rPr lang="en-IN" dirty="0"/>
              <a:t> non </a:t>
            </a:r>
            <a:r>
              <a:rPr lang="en-IN" dirty="0" err="1"/>
              <a:t>proident</a:t>
            </a:r>
            <a:r>
              <a:rPr lang="en-IN" dirty="0"/>
              <a:t>, sunt in culpa qui </a:t>
            </a:r>
            <a:r>
              <a:rPr lang="en-IN" dirty="0" err="1"/>
              <a:t>officia</a:t>
            </a:r>
            <a:r>
              <a:rPr lang="en-IN" dirty="0"/>
              <a:t> </a:t>
            </a:r>
            <a:r>
              <a:rPr lang="en-IN" dirty="0" err="1"/>
              <a:t>deserunt</a:t>
            </a:r>
            <a:r>
              <a:rPr lang="en-IN" dirty="0"/>
              <a:t> </a:t>
            </a:r>
            <a:r>
              <a:rPr lang="en-IN" dirty="0" err="1"/>
              <a:t>mollit</a:t>
            </a:r>
            <a:r>
              <a:rPr lang="en-IN" dirty="0"/>
              <a:t> </a:t>
            </a:r>
            <a:r>
              <a:rPr lang="en-IN" dirty="0" err="1"/>
              <a:t>anim</a:t>
            </a:r>
            <a:r>
              <a:rPr lang="en-IN" dirty="0"/>
              <a:t> id </a:t>
            </a:r>
            <a:r>
              <a:rPr lang="en-IN" dirty="0" err="1"/>
              <a:t>est</a:t>
            </a:r>
            <a:r>
              <a:rPr lang="en-IN" dirty="0"/>
              <a:t> </a:t>
            </a:r>
            <a:r>
              <a:rPr lang="en-IN" dirty="0" err="1"/>
              <a:t>laborum</a:t>
            </a:r>
            <a:r>
              <a:rPr lang="en-IN" dirty="0"/>
              <a:t>.</a:t>
            </a:r>
            <a:endParaRPr lang="en-US" dirty="0"/>
          </a:p>
        </p:txBody>
      </p:sp>
      <p:sp>
        <p:nvSpPr>
          <p:cNvPr id="30" name="Text Placeholder 21">
            <a:extLst>
              <a:ext uri="{FF2B5EF4-FFF2-40B4-BE49-F238E27FC236}">
                <a16:creationId xmlns:a16="http://schemas.microsoft.com/office/drawing/2014/main" id="{ED1E00BD-A0B0-2F41-84FF-32EEA5F1D1F2}"/>
              </a:ext>
            </a:extLst>
          </p:cNvPr>
          <p:cNvSpPr>
            <a:spLocks noGrp="1"/>
          </p:cNvSpPr>
          <p:nvPr>
            <p:ph type="body" sz="quarter" idx="15" hasCustomPrompt="1"/>
          </p:nvPr>
        </p:nvSpPr>
        <p:spPr>
          <a:xfrm>
            <a:off x="768689" y="4983705"/>
            <a:ext cx="1416645"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4" name="Text Placeholder 21">
            <a:extLst>
              <a:ext uri="{FF2B5EF4-FFF2-40B4-BE49-F238E27FC236}">
                <a16:creationId xmlns:a16="http://schemas.microsoft.com/office/drawing/2014/main" id="{7B8B0603-A47F-0343-AD86-E2ACD51E6720}"/>
              </a:ext>
            </a:extLst>
          </p:cNvPr>
          <p:cNvSpPr>
            <a:spLocks noGrp="1"/>
          </p:cNvSpPr>
          <p:nvPr>
            <p:ph type="body" sz="quarter" idx="16" hasCustomPrompt="1"/>
          </p:nvPr>
        </p:nvSpPr>
        <p:spPr>
          <a:xfrm>
            <a:off x="768689" y="5678822"/>
            <a:ext cx="1416645"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cxnSp>
        <p:nvCxnSpPr>
          <p:cNvPr id="39" name="Straight Connector 38">
            <a:extLst>
              <a:ext uri="{FF2B5EF4-FFF2-40B4-BE49-F238E27FC236}">
                <a16:creationId xmlns:a16="http://schemas.microsoft.com/office/drawing/2014/main" id="{90C955F3-B8DD-4D48-AAF6-E22B505F7E8D}"/>
              </a:ext>
              <a:ext uri="{C183D7F6-B498-43B3-948B-1728B52AA6E4}">
                <adec:decorative xmlns:adec="http://schemas.microsoft.com/office/drawing/2017/decorative" val="1"/>
              </a:ext>
            </a:extLst>
          </p:cNvPr>
          <p:cNvCxnSpPr/>
          <p:nvPr userDrawn="1"/>
        </p:nvCxnSpPr>
        <p:spPr>
          <a:xfrm flipH="1">
            <a:off x="229766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35" name="Text Placeholder 21">
            <a:extLst>
              <a:ext uri="{FF2B5EF4-FFF2-40B4-BE49-F238E27FC236}">
                <a16:creationId xmlns:a16="http://schemas.microsoft.com/office/drawing/2014/main" id="{904C647D-D25C-9342-A633-953F7225E0FD}"/>
              </a:ext>
            </a:extLst>
          </p:cNvPr>
          <p:cNvSpPr>
            <a:spLocks noGrp="1"/>
          </p:cNvSpPr>
          <p:nvPr>
            <p:ph type="body" sz="quarter" idx="17" hasCustomPrompt="1"/>
          </p:nvPr>
        </p:nvSpPr>
        <p:spPr>
          <a:xfrm>
            <a:off x="2416846" y="4983705"/>
            <a:ext cx="1414400"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6" name="Text Placeholder 21">
            <a:extLst>
              <a:ext uri="{FF2B5EF4-FFF2-40B4-BE49-F238E27FC236}">
                <a16:creationId xmlns:a16="http://schemas.microsoft.com/office/drawing/2014/main" id="{2A4B8FB7-3F58-9947-A2B5-FFFAA5F43F07}"/>
              </a:ext>
            </a:extLst>
          </p:cNvPr>
          <p:cNvSpPr>
            <a:spLocks noGrp="1"/>
          </p:cNvSpPr>
          <p:nvPr>
            <p:ph type="body" sz="quarter" idx="18" hasCustomPrompt="1"/>
          </p:nvPr>
        </p:nvSpPr>
        <p:spPr>
          <a:xfrm>
            <a:off x="2416846" y="5678822"/>
            <a:ext cx="1414400"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dirty="0"/>
              <a:t>Text under stat goes here</a:t>
            </a:r>
            <a:endParaRPr lang="en-US" dirty="0"/>
          </a:p>
        </p:txBody>
      </p:sp>
      <p:cxnSp>
        <p:nvCxnSpPr>
          <p:cNvPr id="40" name="Straight Connector 39">
            <a:extLst>
              <a:ext uri="{FF2B5EF4-FFF2-40B4-BE49-F238E27FC236}">
                <a16:creationId xmlns:a16="http://schemas.microsoft.com/office/drawing/2014/main" id="{476894C9-856C-EC4A-ACC3-EA809D729D35}"/>
              </a:ext>
              <a:ext uri="{C183D7F6-B498-43B3-948B-1728B52AA6E4}">
                <adec:decorative xmlns:adec="http://schemas.microsoft.com/office/drawing/2017/decorative" val="1"/>
              </a:ext>
            </a:extLst>
          </p:cNvPr>
          <p:cNvCxnSpPr/>
          <p:nvPr userDrawn="1"/>
        </p:nvCxnSpPr>
        <p:spPr>
          <a:xfrm flipH="1">
            <a:off x="394358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37" name="Text Placeholder 21">
            <a:extLst>
              <a:ext uri="{FF2B5EF4-FFF2-40B4-BE49-F238E27FC236}">
                <a16:creationId xmlns:a16="http://schemas.microsoft.com/office/drawing/2014/main" id="{8D8E7E4D-21A0-A746-B48F-190331EC9368}"/>
              </a:ext>
            </a:extLst>
          </p:cNvPr>
          <p:cNvSpPr>
            <a:spLocks noGrp="1"/>
          </p:cNvSpPr>
          <p:nvPr>
            <p:ph type="body" sz="quarter" idx="19" hasCustomPrompt="1"/>
          </p:nvPr>
        </p:nvSpPr>
        <p:spPr>
          <a:xfrm>
            <a:off x="4065003" y="4983705"/>
            <a:ext cx="1574324"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8" name="Text Placeholder 21">
            <a:extLst>
              <a:ext uri="{FF2B5EF4-FFF2-40B4-BE49-F238E27FC236}">
                <a16:creationId xmlns:a16="http://schemas.microsoft.com/office/drawing/2014/main" id="{07BD9017-2362-CC47-B28B-80B673D3969D}"/>
              </a:ext>
            </a:extLst>
          </p:cNvPr>
          <p:cNvSpPr>
            <a:spLocks noGrp="1"/>
          </p:cNvSpPr>
          <p:nvPr>
            <p:ph type="body" sz="quarter" idx="25" hasCustomPrompt="1"/>
          </p:nvPr>
        </p:nvSpPr>
        <p:spPr>
          <a:xfrm>
            <a:off x="4065003" y="5678822"/>
            <a:ext cx="1574324"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sp>
        <p:nvSpPr>
          <p:cNvPr id="4" name="Text Placeholder 3">
            <a:extLst>
              <a:ext uri="{FF2B5EF4-FFF2-40B4-BE49-F238E27FC236}">
                <a16:creationId xmlns:a16="http://schemas.microsoft.com/office/drawing/2014/main" id="{44752376-3C39-BC4E-A080-2D3544F761B3}"/>
              </a:ext>
            </a:extLst>
          </p:cNvPr>
          <p:cNvSpPr>
            <a:spLocks noGrp="1"/>
          </p:cNvSpPr>
          <p:nvPr>
            <p:ph type="body" sz="quarter" idx="20" hasCustomPrompt="1"/>
          </p:nvPr>
        </p:nvSpPr>
        <p:spPr>
          <a:xfrm>
            <a:off x="6781820" y="1811147"/>
            <a:ext cx="4838705" cy="2437409"/>
          </a:xfrm>
        </p:spPr>
        <p:txBody>
          <a:bodyPr/>
          <a:lstStyle>
            <a:lvl1pPr>
              <a:defRPr sz="2400">
                <a:solidFill>
                  <a:schemeClr val="bg2"/>
                </a:solidFill>
                <a:latin typeface="Georgia" panose="02040502050405020303" pitchFamily="18" charset="0"/>
              </a:defRPr>
            </a:lvl1pPr>
          </a:lstStyle>
          <a:p>
            <a:pPr lvl="0"/>
            <a:r>
              <a:rPr lang="en-GB" dirty="0"/>
              <a:t>“Quote goes up here.</a:t>
            </a:r>
            <a:r>
              <a:rPr lang="en-IN" dirty="0"/>
              <a:t> 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a:t>
            </a:r>
            <a:endParaRPr lang="en-US" dirty="0"/>
          </a:p>
        </p:txBody>
      </p:sp>
      <p:sp>
        <p:nvSpPr>
          <p:cNvPr id="18" name="Text Placeholder 3">
            <a:extLst>
              <a:ext uri="{FF2B5EF4-FFF2-40B4-BE49-F238E27FC236}">
                <a16:creationId xmlns:a16="http://schemas.microsoft.com/office/drawing/2014/main" id="{124E7EE1-1F21-A94B-BD4C-80D5579EA0D8}"/>
              </a:ext>
            </a:extLst>
          </p:cNvPr>
          <p:cNvSpPr>
            <a:spLocks noGrp="1"/>
          </p:cNvSpPr>
          <p:nvPr>
            <p:ph type="body" sz="quarter" idx="21" hasCustomPrompt="1"/>
          </p:nvPr>
        </p:nvSpPr>
        <p:spPr>
          <a:xfrm>
            <a:off x="6781820" y="4732422"/>
            <a:ext cx="4838705" cy="269769"/>
          </a:xfrm>
        </p:spPr>
        <p:txBody>
          <a:bodyPr anchor="ctr"/>
          <a:lstStyle>
            <a:lvl1pPr>
              <a:defRPr sz="1600" b="1" i="0">
                <a:solidFill>
                  <a:schemeClr val="bg2"/>
                </a:solidFill>
                <a:latin typeface="Oracle Sans" panose="020B0503020204020204" pitchFamily="34" charset="0"/>
                <a:cs typeface="Oracle Sans" panose="020B0503020204020204" pitchFamily="34" charset="0"/>
              </a:defRPr>
            </a:lvl1pPr>
          </a:lstStyle>
          <a:p>
            <a:pPr lvl="0"/>
            <a:r>
              <a:rPr lang="en-US" dirty="0"/>
              <a:t>Person name</a:t>
            </a:r>
          </a:p>
        </p:txBody>
      </p:sp>
      <p:sp>
        <p:nvSpPr>
          <p:cNvPr id="19" name="Text Placeholder 3">
            <a:extLst>
              <a:ext uri="{FF2B5EF4-FFF2-40B4-BE49-F238E27FC236}">
                <a16:creationId xmlns:a16="http://schemas.microsoft.com/office/drawing/2014/main" id="{EECEA0F4-62BE-D045-9B17-E8A1B43697E5}"/>
              </a:ext>
            </a:extLst>
          </p:cNvPr>
          <p:cNvSpPr>
            <a:spLocks noGrp="1"/>
          </p:cNvSpPr>
          <p:nvPr>
            <p:ph type="body" sz="quarter" idx="22" hasCustomPrompt="1"/>
          </p:nvPr>
        </p:nvSpPr>
        <p:spPr>
          <a:xfrm>
            <a:off x="6781819" y="5061600"/>
            <a:ext cx="4838705" cy="269769"/>
          </a:xfrm>
        </p:spPr>
        <p:txBody>
          <a:bodyPr anchor="ctr"/>
          <a:lstStyle>
            <a:lvl1pPr>
              <a:defRPr sz="1600" b="0" i="0">
                <a:solidFill>
                  <a:schemeClr val="bg2"/>
                </a:solidFill>
                <a:latin typeface="Oracle Sans Light" panose="020B0403020204020204" pitchFamily="34" charset="0"/>
                <a:cs typeface="Oracle Sans Light" panose="020B0403020204020204" pitchFamily="34" charset="0"/>
              </a:defRPr>
            </a:lvl1pPr>
          </a:lstStyle>
          <a:p>
            <a:pPr lvl="0"/>
            <a:r>
              <a:rPr lang="en-US" dirty="0"/>
              <a:t>Company name</a:t>
            </a:r>
          </a:p>
        </p:txBody>
      </p:sp>
      <p:pic>
        <p:nvPicPr>
          <p:cNvPr id="31" name="OTag">
            <a:extLst>
              <a:ext uri="{FF2B5EF4-FFF2-40B4-BE49-F238E27FC236}">
                <a16:creationId xmlns:a16="http://schemas.microsoft.com/office/drawing/2014/main" id="{564C5E79-505C-F44A-BF49-08AFFBAA8DC8}"/>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25" name="Date Placeholder 2">
            <a:extLst>
              <a:ext uri="{FF2B5EF4-FFF2-40B4-BE49-F238E27FC236}">
                <a16:creationId xmlns:a16="http://schemas.microsoft.com/office/drawing/2014/main" id="{2839A7A1-3E42-3A4F-B657-CF0218D56F1C}"/>
              </a:ext>
            </a:extLst>
          </p:cNvPr>
          <p:cNvSpPr>
            <a:spLocks noGrp="1"/>
          </p:cNvSpPr>
          <p:nvPr>
            <p:ph type="dt" sz="half" idx="10"/>
          </p:nvPr>
        </p:nvSpPr>
        <p:spPr>
          <a:xfrm>
            <a:off x="6873138" y="6425604"/>
            <a:ext cx="2743200" cy="363500"/>
          </a:xfrm>
        </p:spPr>
        <p:txBody>
          <a:bodyPr/>
          <a:lstStyle/>
          <a:p>
            <a:r>
              <a:rPr lang="en-US"/>
              <a:t>[Date]</a:t>
            </a:r>
            <a:endParaRPr lang="en-US" dirty="0"/>
          </a:p>
        </p:txBody>
      </p:sp>
      <p:sp>
        <p:nvSpPr>
          <p:cNvPr id="27" name="Footer Placeholder 4">
            <a:extLst>
              <a:ext uri="{FF2B5EF4-FFF2-40B4-BE49-F238E27FC236}">
                <a16:creationId xmlns:a16="http://schemas.microsoft.com/office/drawing/2014/main" id="{030EAEB9-5C84-5B44-B666-3E81D389A7DE}"/>
              </a:ext>
            </a:extLst>
          </p:cNvPr>
          <p:cNvSpPr>
            <a:spLocks noGrp="1"/>
          </p:cNvSpPr>
          <p:nvPr>
            <p:ph type="ftr" sz="quarter" idx="11"/>
          </p:nvPr>
        </p:nvSpPr>
        <p:spPr>
          <a:xfrm>
            <a:off x="1127759" y="6423978"/>
            <a:ext cx="5745379" cy="365125"/>
          </a:xfrm>
        </p:spPr>
        <p:txBody>
          <a:bodyPr/>
          <a:lstStyle/>
          <a:p>
            <a:r>
              <a:rPr lang="en-US"/>
              <a:t>Copyright © 2023, Oracle and/or its affiliates  |  Confidential: Internal/Restricted/Highly Restricted</a:t>
            </a:r>
            <a:endParaRPr lang="en-US" dirty="0"/>
          </a:p>
        </p:txBody>
      </p:sp>
      <p:sp>
        <p:nvSpPr>
          <p:cNvPr id="28" name="Slide Number Placeholder 7">
            <a:extLst>
              <a:ext uri="{FF2B5EF4-FFF2-40B4-BE49-F238E27FC236}">
                <a16:creationId xmlns:a16="http://schemas.microsoft.com/office/drawing/2014/main" id="{3DCACC07-031D-AC47-B497-3509661C6CDF}"/>
              </a:ext>
            </a:extLst>
          </p:cNvPr>
          <p:cNvSpPr>
            <a:spLocks noGrp="1"/>
          </p:cNvSpPr>
          <p:nvPr>
            <p:ph type="sldNum" sz="quarter" idx="27"/>
          </p:nvPr>
        </p:nvSpPr>
        <p:spPr>
          <a:xfrm>
            <a:off x="762000" y="6423660"/>
            <a:ext cx="365760" cy="365760"/>
          </a:xfrm>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16596481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Light - Title Only">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5090641-BB3E-479D-A754-1B2B6F37AEB9}"/>
              </a:ext>
            </a:extLst>
          </p:cNvPr>
          <p:cNvSpPr>
            <a:spLocks noGrp="1"/>
          </p:cNvSpPr>
          <p:nvPr>
            <p:ph type="title" hasCustomPrompt="1"/>
          </p:nvPr>
        </p:nvSpPr>
        <p:spPr/>
        <p:txBody>
          <a:bodyPr/>
          <a:lstStyle>
            <a:lvl1pPr>
              <a:defRPr/>
            </a:lvl1pPr>
          </a:lstStyle>
          <a:p>
            <a:r>
              <a:rPr lang="en-US" dirty="0"/>
              <a:t>Title</a:t>
            </a:r>
          </a:p>
        </p:txBody>
      </p:sp>
      <p:sp>
        <p:nvSpPr>
          <p:cNvPr id="16" name="Date Placeholder 15">
            <a:extLst>
              <a:ext uri="{FF2B5EF4-FFF2-40B4-BE49-F238E27FC236}">
                <a16:creationId xmlns:a16="http://schemas.microsoft.com/office/drawing/2014/main" id="{95280416-24B2-4557-B272-69D84071AA68}"/>
              </a:ext>
            </a:extLst>
          </p:cNvPr>
          <p:cNvSpPr>
            <a:spLocks noGrp="1"/>
          </p:cNvSpPr>
          <p:nvPr>
            <p:ph type="dt" sz="half" idx="10"/>
          </p:nvPr>
        </p:nvSpPr>
        <p:spPr/>
        <p:txBody>
          <a:bodyPr/>
          <a:lstStyle/>
          <a:p>
            <a:r>
              <a:rPr lang="en-US"/>
              <a:t>[Date]</a:t>
            </a:r>
            <a:endParaRPr lang="en-US" dirty="0"/>
          </a:p>
        </p:txBody>
      </p:sp>
      <p:sp>
        <p:nvSpPr>
          <p:cNvPr id="17" name="Footer Placeholder 16">
            <a:extLst>
              <a:ext uri="{FF2B5EF4-FFF2-40B4-BE49-F238E27FC236}">
                <a16:creationId xmlns:a16="http://schemas.microsoft.com/office/drawing/2014/main" id="{896DC484-470C-4537-966E-01AAFEE0C687}"/>
              </a:ext>
            </a:extLst>
          </p:cNvPr>
          <p:cNvSpPr>
            <a:spLocks noGrp="1"/>
          </p:cNvSpPr>
          <p:nvPr>
            <p:ph type="ftr" sz="quarter" idx="11"/>
          </p:nvPr>
        </p:nvSpPr>
        <p:spPr>
          <a:xfrm>
            <a:off x="1127759" y="6423978"/>
            <a:ext cx="5745379" cy="365125"/>
          </a:xfrm>
          <a:prstGeom prst="rect">
            <a:avLst/>
          </a:prstGeom>
        </p:spPr>
        <p:txBody>
          <a:bodyPr/>
          <a:lstStyle/>
          <a:p>
            <a:r>
              <a:rPr lang="en-US"/>
              <a:t>Copyright © 2025, Oracle and/or its affiliates</a:t>
            </a:r>
            <a:endParaRPr lang="en-US" dirty="0"/>
          </a:p>
        </p:txBody>
      </p:sp>
      <p:sp>
        <p:nvSpPr>
          <p:cNvPr id="18" name="Slide Number Placeholder 17">
            <a:extLst>
              <a:ext uri="{FF2B5EF4-FFF2-40B4-BE49-F238E27FC236}">
                <a16:creationId xmlns:a16="http://schemas.microsoft.com/office/drawing/2014/main" id="{194C363F-3E44-4F20-A47B-834E2644EBF6}"/>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16651727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Quote_Layout 2_Logo_Pillar">
    <p:bg>
      <p:bgPr>
        <a:solidFill>
          <a:schemeClr val="bg2"/>
        </a:solidFill>
        <a:effectLst/>
      </p:bgPr>
    </p:bg>
    <p:spTree>
      <p:nvGrpSpPr>
        <p:cNvPr id="1" name=""/>
        <p:cNvGrpSpPr/>
        <p:nvPr/>
      </p:nvGrpSpPr>
      <p:grpSpPr>
        <a:xfrm>
          <a:off x="0" y="0"/>
          <a:ext cx="0" cy="0"/>
          <a:chOff x="0" y="0"/>
          <a:chExt cx="0" cy="0"/>
        </a:xfrm>
      </p:grpSpPr>
      <p:sp>
        <p:nvSpPr>
          <p:cNvPr id="43" name="Oracle Logo">
            <a:extLst>
              <a:ext uri="{FF2B5EF4-FFF2-40B4-BE49-F238E27FC236}">
                <a16:creationId xmlns:a16="http://schemas.microsoft.com/office/drawing/2014/main" id="{716CB5A7-5DF4-446B-85A4-F9E8AF6B7091}"/>
              </a:ext>
            </a:extLst>
          </p:cNvPr>
          <p:cNvSpPr/>
          <p:nvPr userDrawn="1"/>
        </p:nvSpPr>
        <p:spPr>
          <a:xfrm>
            <a:off x="761994" y="107062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42" name="Title 1">
            <a:extLst>
              <a:ext uri="{FF2B5EF4-FFF2-40B4-BE49-F238E27FC236}">
                <a16:creationId xmlns:a16="http://schemas.microsoft.com/office/drawing/2014/main" id="{53799748-EFB0-43F5-87BE-F54701B568C8}"/>
              </a:ext>
            </a:extLst>
          </p:cNvPr>
          <p:cNvSpPr>
            <a:spLocks noGrp="1"/>
          </p:cNvSpPr>
          <p:nvPr>
            <p:ph type="title" hasCustomPrompt="1"/>
          </p:nvPr>
        </p:nvSpPr>
        <p:spPr>
          <a:xfrm>
            <a:off x="768689" y="1560233"/>
            <a:ext cx="4744029" cy="822960"/>
          </a:xfrm>
        </p:spPr>
        <p:txBody>
          <a:bodyPr/>
          <a:lstStyle>
            <a:lvl1pPr>
              <a:defRPr>
                <a:solidFill>
                  <a:schemeClr val="accent6"/>
                </a:solidFill>
              </a:defRPr>
            </a:lvl1pPr>
          </a:lstStyle>
          <a:p>
            <a:r>
              <a:rPr lang="en-US" dirty="0"/>
              <a:t>Click to edit title text styles</a:t>
            </a:r>
          </a:p>
        </p:txBody>
      </p:sp>
      <p:sp>
        <p:nvSpPr>
          <p:cNvPr id="32" name="Rectangle 31">
            <a:extLst>
              <a:ext uri="{FF2B5EF4-FFF2-40B4-BE49-F238E27FC236}">
                <a16:creationId xmlns:a16="http://schemas.microsoft.com/office/drawing/2014/main" id="{B6FB1275-B209-A04F-AE66-67FBB37FF0A9}"/>
              </a:ext>
              <a:ext uri="{C183D7F6-B498-43B3-948B-1728B52AA6E4}">
                <adec:decorative xmlns:adec="http://schemas.microsoft.com/office/drawing/2017/decorative" val="1"/>
              </a:ext>
            </a:extLst>
          </p:cNvPr>
          <p:cNvSpPr/>
          <p:nvPr userDrawn="1"/>
        </p:nvSpPr>
        <p:spPr>
          <a:xfrm>
            <a:off x="6096000" y="-12293"/>
            <a:ext cx="6096000" cy="687029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B368C889-7486-F04A-A609-0368012DF578}"/>
              </a:ext>
              <a:ext uri="{C183D7F6-B498-43B3-948B-1728B52AA6E4}">
                <adec:decorative xmlns:adec="http://schemas.microsoft.com/office/drawing/2017/decorative" val="1"/>
              </a:ext>
            </a:extLst>
          </p:cNvPr>
          <p:cNvSpPr/>
          <p:nvPr userDrawn="1"/>
        </p:nvSpPr>
        <p:spPr>
          <a:xfrm>
            <a:off x="6096000" y="-24586"/>
            <a:ext cx="6096000" cy="6882586"/>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Text Placeholder 21">
            <a:extLst>
              <a:ext uri="{FF2B5EF4-FFF2-40B4-BE49-F238E27FC236}">
                <a16:creationId xmlns:a16="http://schemas.microsoft.com/office/drawing/2014/main" id="{236059DB-2ED9-0449-B2AD-7753FF232A9F}"/>
              </a:ext>
            </a:extLst>
          </p:cNvPr>
          <p:cNvSpPr>
            <a:spLocks noGrp="1"/>
          </p:cNvSpPr>
          <p:nvPr>
            <p:ph type="body" sz="quarter" idx="24" hasCustomPrompt="1"/>
          </p:nvPr>
        </p:nvSpPr>
        <p:spPr>
          <a:xfrm>
            <a:off x="768689" y="2567961"/>
            <a:ext cx="4762530" cy="1972453"/>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 </a:t>
            </a:r>
            <a:r>
              <a:rPr lang="en-IN" dirty="0" err="1"/>
              <a:t>laboris</a:t>
            </a:r>
            <a:r>
              <a:rPr lang="en-IN" dirty="0"/>
              <a:t> nisi </a:t>
            </a:r>
            <a:r>
              <a:rPr lang="en-IN" dirty="0" err="1"/>
              <a:t>ut</a:t>
            </a:r>
            <a:r>
              <a:rPr lang="en-IN" dirty="0"/>
              <a:t> </a:t>
            </a:r>
            <a:r>
              <a:rPr lang="en-IN" dirty="0" err="1"/>
              <a:t>aliquip</a:t>
            </a:r>
            <a:r>
              <a:rPr lang="en-IN" dirty="0"/>
              <a:t> ex </a:t>
            </a:r>
            <a:r>
              <a:rPr lang="en-IN" dirty="0" err="1"/>
              <a:t>ea</a:t>
            </a:r>
            <a:r>
              <a:rPr lang="en-IN" dirty="0"/>
              <a:t> </a:t>
            </a:r>
            <a:r>
              <a:rPr lang="en-IN" dirty="0" err="1"/>
              <a:t>commodo</a:t>
            </a:r>
            <a:r>
              <a:rPr lang="en-IN" dirty="0"/>
              <a:t> </a:t>
            </a:r>
            <a:r>
              <a:rPr lang="en-IN" dirty="0" err="1"/>
              <a:t>consequat</a:t>
            </a:r>
            <a:r>
              <a:rPr lang="en-IN" dirty="0"/>
              <a:t>. Duis </a:t>
            </a:r>
            <a:r>
              <a:rPr lang="en-IN" dirty="0" err="1"/>
              <a:t>aute</a:t>
            </a:r>
            <a:r>
              <a:rPr lang="en-IN" dirty="0"/>
              <a:t> </a:t>
            </a:r>
            <a:r>
              <a:rPr lang="en-IN" dirty="0" err="1"/>
              <a:t>irure</a:t>
            </a:r>
            <a:r>
              <a:rPr lang="en-IN" dirty="0"/>
              <a:t> </a:t>
            </a:r>
            <a:r>
              <a:rPr lang="en-IN" dirty="0" err="1"/>
              <a:t>dolor</a:t>
            </a:r>
            <a:r>
              <a:rPr lang="en-IN" dirty="0"/>
              <a:t> in </a:t>
            </a:r>
            <a:r>
              <a:rPr lang="en-IN" dirty="0" err="1"/>
              <a:t>reprehenderit</a:t>
            </a:r>
            <a:r>
              <a:rPr lang="en-IN" dirty="0"/>
              <a:t> in </a:t>
            </a:r>
            <a:r>
              <a:rPr lang="en-IN" dirty="0" err="1"/>
              <a:t>voluptate</a:t>
            </a:r>
            <a:r>
              <a:rPr lang="en-IN" dirty="0"/>
              <a:t> </a:t>
            </a:r>
            <a:r>
              <a:rPr lang="en-IN" dirty="0" err="1"/>
              <a:t>velit</a:t>
            </a:r>
            <a:r>
              <a:rPr lang="en-IN" dirty="0"/>
              <a:t> </a:t>
            </a:r>
            <a:r>
              <a:rPr lang="en-IN" dirty="0" err="1"/>
              <a:t>esse</a:t>
            </a:r>
            <a:r>
              <a:rPr lang="en-IN" dirty="0"/>
              <a:t> </a:t>
            </a:r>
            <a:r>
              <a:rPr lang="en-IN" dirty="0" err="1"/>
              <a:t>cillum</a:t>
            </a:r>
            <a:r>
              <a:rPr lang="en-IN" dirty="0"/>
              <a:t> dolore </a:t>
            </a:r>
            <a:r>
              <a:rPr lang="en-IN" dirty="0" err="1"/>
              <a:t>eu</a:t>
            </a:r>
            <a:r>
              <a:rPr lang="en-IN" dirty="0"/>
              <a:t> </a:t>
            </a:r>
            <a:r>
              <a:rPr lang="en-IN" dirty="0" err="1"/>
              <a:t>fugiat</a:t>
            </a:r>
            <a:r>
              <a:rPr lang="en-IN" dirty="0"/>
              <a:t> </a:t>
            </a:r>
            <a:r>
              <a:rPr lang="en-IN" dirty="0" err="1"/>
              <a:t>nulla</a:t>
            </a:r>
            <a:r>
              <a:rPr lang="en-IN" dirty="0"/>
              <a:t> </a:t>
            </a:r>
            <a:r>
              <a:rPr lang="en-IN" dirty="0" err="1"/>
              <a:t>pariatur</a:t>
            </a:r>
            <a:r>
              <a:rPr lang="en-IN" dirty="0"/>
              <a:t>. </a:t>
            </a:r>
            <a:r>
              <a:rPr lang="en-IN" dirty="0" err="1"/>
              <a:t>Excepteur</a:t>
            </a:r>
            <a:r>
              <a:rPr lang="en-IN" dirty="0"/>
              <a:t> </a:t>
            </a:r>
            <a:r>
              <a:rPr lang="en-IN" dirty="0" err="1"/>
              <a:t>sint</a:t>
            </a:r>
            <a:r>
              <a:rPr lang="en-IN" dirty="0"/>
              <a:t> </a:t>
            </a:r>
            <a:r>
              <a:rPr lang="en-IN" dirty="0" err="1"/>
              <a:t>occaecat</a:t>
            </a:r>
            <a:r>
              <a:rPr lang="en-IN" dirty="0"/>
              <a:t> </a:t>
            </a:r>
            <a:r>
              <a:rPr lang="en-IN" dirty="0" err="1"/>
              <a:t>cupidatat</a:t>
            </a:r>
            <a:r>
              <a:rPr lang="en-IN" dirty="0"/>
              <a:t> non </a:t>
            </a:r>
            <a:r>
              <a:rPr lang="en-IN" dirty="0" err="1"/>
              <a:t>proident</a:t>
            </a:r>
            <a:r>
              <a:rPr lang="en-IN" dirty="0"/>
              <a:t>, sunt in culpa qui </a:t>
            </a:r>
            <a:r>
              <a:rPr lang="en-IN" dirty="0" err="1"/>
              <a:t>officia</a:t>
            </a:r>
            <a:r>
              <a:rPr lang="en-IN" dirty="0"/>
              <a:t> </a:t>
            </a:r>
            <a:r>
              <a:rPr lang="en-IN" dirty="0" err="1"/>
              <a:t>deserunt</a:t>
            </a:r>
            <a:r>
              <a:rPr lang="en-IN" dirty="0"/>
              <a:t> </a:t>
            </a:r>
            <a:r>
              <a:rPr lang="en-IN" dirty="0" err="1"/>
              <a:t>mollit</a:t>
            </a:r>
            <a:r>
              <a:rPr lang="en-IN" dirty="0"/>
              <a:t> </a:t>
            </a:r>
            <a:r>
              <a:rPr lang="en-IN" dirty="0" err="1"/>
              <a:t>anim</a:t>
            </a:r>
            <a:r>
              <a:rPr lang="en-IN" dirty="0"/>
              <a:t> id </a:t>
            </a:r>
            <a:r>
              <a:rPr lang="en-IN" dirty="0" err="1"/>
              <a:t>est</a:t>
            </a:r>
            <a:r>
              <a:rPr lang="en-IN" dirty="0"/>
              <a:t> </a:t>
            </a:r>
            <a:r>
              <a:rPr lang="en-IN" dirty="0" err="1"/>
              <a:t>laborum</a:t>
            </a:r>
            <a:r>
              <a:rPr lang="en-IN" dirty="0"/>
              <a:t>.</a:t>
            </a:r>
            <a:endParaRPr lang="en-US" dirty="0"/>
          </a:p>
        </p:txBody>
      </p:sp>
      <p:sp>
        <p:nvSpPr>
          <p:cNvPr id="30" name="Text Placeholder 21">
            <a:extLst>
              <a:ext uri="{FF2B5EF4-FFF2-40B4-BE49-F238E27FC236}">
                <a16:creationId xmlns:a16="http://schemas.microsoft.com/office/drawing/2014/main" id="{ED1E00BD-A0B0-2F41-84FF-32EEA5F1D1F2}"/>
              </a:ext>
            </a:extLst>
          </p:cNvPr>
          <p:cNvSpPr>
            <a:spLocks noGrp="1"/>
          </p:cNvSpPr>
          <p:nvPr>
            <p:ph type="body" sz="quarter" idx="15" hasCustomPrompt="1"/>
          </p:nvPr>
        </p:nvSpPr>
        <p:spPr>
          <a:xfrm>
            <a:off x="768689" y="4983705"/>
            <a:ext cx="1416645"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4" name="Text Placeholder 21">
            <a:extLst>
              <a:ext uri="{FF2B5EF4-FFF2-40B4-BE49-F238E27FC236}">
                <a16:creationId xmlns:a16="http://schemas.microsoft.com/office/drawing/2014/main" id="{7B8B0603-A47F-0343-AD86-E2ACD51E6720}"/>
              </a:ext>
            </a:extLst>
          </p:cNvPr>
          <p:cNvSpPr>
            <a:spLocks noGrp="1"/>
          </p:cNvSpPr>
          <p:nvPr>
            <p:ph type="body" sz="quarter" idx="16" hasCustomPrompt="1"/>
          </p:nvPr>
        </p:nvSpPr>
        <p:spPr>
          <a:xfrm>
            <a:off x="768689" y="5678822"/>
            <a:ext cx="1416645"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cxnSp>
        <p:nvCxnSpPr>
          <p:cNvPr id="39" name="Straight Connector 38">
            <a:extLst>
              <a:ext uri="{FF2B5EF4-FFF2-40B4-BE49-F238E27FC236}">
                <a16:creationId xmlns:a16="http://schemas.microsoft.com/office/drawing/2014/main" id="{90C955F3-B8DD-4D48-AAF6-E22B505F7E8D}"/>
              </a:ext>
              <a:ext uri="{C183D7F6-B498-43B3-948B-1728B52AA6E4}">
                <adec:decorative xmlns:adec="http://schemas.microsoft.com/office/drawing/2017/decorative" val="1"/>
              </a:ext>
            </a:extLst>
          </p:cNvPr>
          <p:cNvCxnSpPr/>
          <p:nvPr userDrawn="1"/>
        </p:nvCxnSpPr>
        <p:spPr>
          <a:xfrm flipH="1">
            <a:off x="229766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35" name="Text Placeholder 21">
            <a:extLst>
              <a:ext uri="{FF2B5EF4-FFF2-40B4-BE49-F238E27FC236}">
                <a16:creationId xmlns:a16="http://schemas.microsoft.com/office/drawing/2014/main" id="{904C647D-D25C-9342-A633-953F7225E0FD}"/>
              </a:ext>
            </a:extLst>
          </p:cNvPr>
          <p:cNvSpPr>
            <a:spLocks noGrp="1"/>
          </p:cNvSpPr>
          <p:nvPr>
            <p:ph type="body" sz="quarter" idx="17" hasCustomPrompt="1"/>
          </p:nvPr>
        </p:nvSpPr>
        <p:spPr>
          <a:xfrm>
            <a:off x="2416846" y="4983705"/>
            <a:ext cx="1414400"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6" name="Text Placeholder 21">
            <a:extLst>
              <a:ext uri="{FF2B5EF4-FFF2-40B4-BE49-F238E27FC236}">
                <a16:creationId xmlns:a16="http://schemas.microsoft.com/office/drawing/2014/main" id="{2A4B8FB7-3F58-9947-A2B5-FFFAA5F43F07}"/>
              </a:ext>
            </a:extLst>
          </p:cNvPr>
          <p:cNvSpPr>
            <a:spLocks noGrp="1"/>
          </p:cNvSpPr>
          <p:nvPr>
            <p:ph type="body" sz="quarter" idx="18" hasCustomPrompt="1"/>
          </p:nvPr>
        </p:nvSpPr>
        <p:spPr>
          <a:xfrm>
            <a:off x="2416846" y="5678822"/>
            <a:ext cx="1414400"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dirty="0"/>
              <a:t>Text under stat goes here</a:t>
            </a:r>
            <a:endParaRPr lang="en-US" dirty="0"/>
          </a:p>
        </p:txBody>
      </p:sp>
      <p:cxnSp>
        <p:nvCxnSpPr>
          <p:cNvPr id="40" name="Straight Connector 39">
            <a:extLst>
              <a:ext uri="{FF2B5EF4-FFF2-40B4-BE49-F238E27FC236}">
                <a16:creationId xmlns:a16="http://schemas.microsoft.com/office/drawing/2014/main" id="{476894C9-856C-EC4A-ACC3-EA809D729D35}"/>
              </a:ext>
              <a:ext uri="{C183D7F6-B498-43B3-948B-1728B52AA6E4}">
                <adec:decorative xmlns:adec="http://schemas.microsoft.com/office/drawing/2017/decorative" val="1"/>
              </a:ext>
            </a:extLst>
          </p:cNvPr>
          <p:cNvCxnSpPr/>
          <p:nvPr userDrawn="1"/>
        </p:nvCxnSpPr>
        <p:spPr>
          <a:xfrm flipH="1">
            <a:off x="394358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37" name="Text Placeholder 21">
            <a:extLst>
              <a:ext uri="{FF2B5EF4-FFF2-40B4-BE49-F238E27FC236}">
                <a16:creationId xmlns:a16="http://schemas.microsoft.com/office/drawing/2014/main" id="{8D8E7E4D-21A0-A746-B48F-190331EC9368}"/>
              </a:ext>
            </a:extLst>
          </p:cNvPr>
          <p:cNvSpPr>
            <a:spLocks noGrp="1"/>
          </p:cNvSpPr>
          <p:nvPr>
            <p:ph type="body" sz="quarter" idx="19" hasCustomPrompt="1"/>
          </p:nvPr>
        </p:nvSpPr>
        <p:spPr>
          <a:xfrm>
            <a:off x="4065003" y="4983705"/>
            <a:ext cx="1574324"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8" name="Text Placeholder 21">
            <a:extLst>
              <a:ext uri="{FF2B5EF4-FFF2-40B4-BE49-F238E27FC236}">
                <a16:creationId xmlns:a16="http://schemas.microsoft.com/office/drawing/2014/main" id="{07BD9017-2362-CC47-B28B-80B673D3969D}"/>
              </a:ext>
            </a:extLst>
          </p:cNvPr>
          <p:cNvSpPr>
            <a:spLocks noGrp="1"/>
          </p:cNvSpPr>
          <p:nvPr>
            <p:ph type="body" sz="quarter" idx="25" hasCustomPrompt="1"/>
          </p:nvPr>
        </p:nvSpPr>
        <p:spPr>
          <a:xfrm>
            <a:off x="4065003" y="5678822"/>
            <a:ext cx="1574324"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sp>
        <p:nvSpPr>
          <p:cNvPr id="4" name="Text Placeholder 3">
            <a:extLst>
              <a:ext uri="{FF2B5EF4-FFF2-40B4-BE49-F238E27FC236}">
                <a16:creationId xmlns:a16="http://schemas.microsoft.com/office/drawing/2014/main" id="{44752376-3C39-BC4E-A080-2D3544F761B3}"/>
              </a:ext>
            </a:extLst>
          </p:cNvPr>
          <p:cNvSpPr>
            <a:spLocks noGrp="1"/>
          </p:cNvSpPr>
          <p:nvPr>
            <p:ph type="body" sz="quarter" idx="20" hasCustomPrompt="1"/>
          </p:nvPr>
        </p:nvSpPr>
        <p:spPr>
          <a:xfrm>
            <a:off x="6781820" y="1811147"/>
            <a:ext cx="4838705" cy="2437409"/>
          </a:xfrm>
        </p:spPr>
        <p:txBody>
          <a:bodyPr/>
          <a:lstStyle>
            <a:lvl1pPr>
              <a:defRPr sz="2400">
                <a:solidFill>
                  <a:schemeClr val="bg2"/>
                </a:solidFill>
                <a:latin typeface="Georgia" panose="02040502050405020303" pitchFamily="18" charset="0"/>
              </a:defRPr>
            </a:lvl1pPr>
          </a:lstStyle>
          <a:p>
            <a:pPr lvl="0"/>
            <a:r>
              <a:rPr lang="en-GB" dirty="0"/>
              <a:t>“Quote goes up here.</a:t>
            </a:r>
            <a:r>
              <a:rPr lang="en-IN" dirty="0"/>
              <a:t> 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a:t>
            </a:r>
            <a:endParaRPr lang="en-US" dirty="0"/>
          </a:p>
        </p:txBody>
      </p:sp>
      <p:sp>
        <p:nvSpPr>
          <p:cNvPr id="18" name="Text Placeholder 3">
            <a:extLst>
              <a:ext uri="{FF2B5EF4-FFF2-40B4-BE49-F238E27FC236}">
                <a16:creationId xmlns:a16="http://schemas.microsoft.com/office/drawing/2014/main" id="{124E7EE1-1F21-A94B-BD4C-80D5579EA0D8}"/>
              </a:ext>
            </a:extLst>
          </p:cNvPr>
          <p:cNvSpPr>
            <a:spLocks noGrp="1"/>
          </p:cNvSpPr>
          <p:nvPr>
            <p:ph type="body" sz="quarter" idx="21" hasCustomPrompt="1"/>
          </p:nvPr>
        </p:nvSpPr>
        <p:spPr>
          <a:xfrm>
            <a:off x="6781820" y="4732422"/>
            <a:ext cx="4838705" cy="269769"/>
          </a:xfrm>
        </p:spPr>
        <p:txBody>
          <a:bodyPr anchor="ctr"/>
          <a:lstStyle>
            <a:lvl1pPr>
              <a:defRPr sz="1600" b="1" i="0">
                <a:solidFill>
                  <a:schemeClr val="bg2"/>
                </a:solidFill>
                <a:latin typeface="Oracle Sans" panose="020B0503020204020204" pitchFamily="34" charset="0"/>
                <a:cs typeface="Oracle Sans" panose="020B0503020204020204" pitchFamily="34" charset="0"/>
              </a:defRPr>
            </a:lvl1pPr>
          </a:lstStyle>
          <a:p>
            <a:pPr lvl="0"/>
            <a:r>
              <a:rPr lang="en-US" dirty="0"/>
              <a:t>Person name</a:t>
            </a:r>
          </a:p>
        </p:txBody>
      </p:sp>
      <p:sp>
        <p:nvSpPr>
          <p:cNvPr id="19" name="Text Placeholder 3">
            <a:extLst>
              <a:ext uri="{FF2B5EF4-FFF2-40B4-BE49-F238E27FC236}">
                <a16:creationId xmlns:a16="http://schemas.microsoft.com/office/drawing/2014/main" id="{EECEA0F4-62BE-D045-9B17-E8A1B43697E5}"/>
              </a:ext>
            </a:extLst>
          </p:cNvPr>
          <p:cNvSpPr>
            <a:spLocks noGrp="1"/>
          </p:cNvSpPr>
          <p:nvPr>
            <p:ph type="body" sz="quarter" idx="22" hasCustomPrompt="1"/>
          </p:nvPr>
        </p:nvSpPr>
        <p:spPr>
          <a:xfrm>
            <a:off x="6781819" y="5061600"/>
            <a:ext cx="4838705" cy="269769"/>
          </a:xfrm>
        </p:spPr>
        <p:txBody>
          <a:bodyPr anchor="ctr"/>
          <a:lstStyle>
            <a:lvl1pPr>
              <a:defRPr sz="1600" b="0" i="0">
                <a:solidFill>
                  <a:schemeClr val="bg2"/>
                </a:solidFill>
                <a:latin typeface="Oracle Sans Light" panose="020B0403020204020204" pitchFamily="34" charset="0"/>
                <a:cs typeface="Oracle Sans Light" panose="020B0403020204020204" pitchFamily="34" charset="0"/>
              </a:defRPr>
            </a:lvl1pPr>
          </a:lstStyle>
          <a:p>
            <a:pPr lvl="0"/>
            <a:r>
              <a:rPr lang="en-US" dirty="0"/>
              <a:t>Company name</a:t>
            </a:r>
          </a:p>
        </p:txBody>
      </p:sp>
      <p:pic>
        <p:nvPicPr>
          <p:cNvPr id="31" name="OTag">
            <a:extLst>
              <a:ext uri="{FF2B5EF4-FFF2-40B4-BE49-F238E27FC236}">
                <a16:creationId xmlns:a16="http://schemas.microsoft.com/office/drawing/2014/main" id="{564C5E79-505C-F44A-BF49-08AFFBAA8DC8}"/>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25" name="Date Placeholder 2">
            <a:extLst>
              <a:ext uri="{FF2B5EF4-FFF2-40B4-BE49-F238E27FC236}">
                <a16:creationId xmlns:a16="http://schemas.microsoft.com/office/drawing/2014/main" id="{2839A7A1-3E42-3A4F-B657-CF0218D56F1C}"/>
              </a:ext>
            </a:extLst>
          </p:cNvPr>
          <p:cNvSpPr>
            <a:spLocks noGrp="1"/>
          </p:cNvSpPr>
          <p:nvPr>
            <p:ph type="dt" sz="half" idx="10"/>
          </p:nvPr>
        </p:nvSpPr>
        <p:spPr>
          <a:xfrm>
            <a:off x="6873138" y="6425604"/>
            <a:ext cx="2743200" cy="363500"/>
          </a:xfrm>
        </p:spPr>
        <p:txBody>
          <a:bodyPr/>
          <a:lstStyle/>
          <a:p>
            <a:r>
              <a:rPr lang="en-US"/>
              <a:t>[Date]</a:t>
            </a:r>
            <a:endParaRPr lang="en-US" dirty="0"/>
          </a:p>
        </p:txBody>
      </p:sp>
      <p:sp>
        <p:nvSpPr>
          <p:cNvPr id="27" name="Footer Placeholder 4">
            <a:extLst>
              <a:ext uri="{FF2B5EF4-FFF2-40B4-BE49-F238E27FC236}">
                <a16:creationId xmlns:a16="http://schemas.microsoft.com/office/drawing/2014/main" id="{030EAEB9-5C84-5B44-B666-3E81D389A7DE}"/>
              </a:ext>
            </a:extLst>
          </p:cNvPr>
          <p:cNvSpPr>
            <a:spLocks noGrp="1"/>
          </p:cNvSpPr>
          <p:nvPr>
            <p:ph type="ftr" sz="quarter" idx="11"/>
          </p:nvPr>
        </p:nvSpPr>
        <p:spPr>
          <a:xfrm>
            <a:off x="1127759" y="6423978"/>
            <a:ext cx="5745379" cy="365125"/>
          </a:xfrm>
        </p:spPr>
        <p:txBody>
          <a:bodyPr/>
          <a:lstStyle/>
          <a:p>
            <a:r>
              <a:rPr lang="en-US"/>
              <a:t>Copyright © 2023, Oracle and/or its affiliates  |  Confidential: Internal/Restricted/Highly Restricted</a:t>
            </a:r>
            <a:endParaRPr lang="en-US" dirty="0"/>
          </a:p>
        </p:txBody>
      </p:sp>
      <p:sp>
        <p:nvSpPr>
          <p:cNvPr id="28" name="Slide Number Placeholder 7">
            <a:extLst>
              <a:ext uri="{FF2B5EF4-FFF2-40B4-BE49-F238E27FC236}">
                <a16:creationId xmlns:a16="http://schemas.microsoft.com/office/drawing/2014/main" id="{3DCACC07-031D-AC47-B497-3509661C6CDF}"/>
              </a:ext>
            </a:extLst>
          </p:cNvPr>
          <p:cNvSpPr>
            <a:spLocks noGrp="1"/>
          </p:cNvSpPr>
          <p:nvPr>
            <p:ph type="sldNum" sz="quarter" idx="27"/>
          </p:nvPr>
        </p:nvSpPr>
        <p:spPr>
          <a:xfrm>
            <a:off x="762000" y="6423660"/>
            <a:ext cx="365760" cy="365760"/>
          </a:xfrm>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57152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Quote_Layout 2_2Partners_Sand_Pillar">
    <p:bg>
      <p:bgPr>
        <a:solidFill>
          <a:schemeClr val="bg2"/>
        </a:solidFill>
        <a:effectLst/>
      </p:bgPr>
    </p:bg>
    <p:spTree>
      <p:nvGrpSpPr>
        <p:cNvPr id="1" name=""/>
        <p:cNvGrpSpPr/>
        <p:nvPr/>
      </p:nvGrpSpPr>
      <p:grpSpPr>
        <a:xfrm>
          <a:off x="0" y="0"/>
          <a:ext cx="0" cy="0"/>
          <a:chOff x="0" y="0"/>
          <a:chExt cx="0" cy="0"/>
        </a:xfrm>
      </p:grpSpPr>
      <p:sp>
        <p:nvSpPr>
          <p:cNvPr id="43" name="Oracle Logo">
            <a:extLst>
              <a:ext uri="{FF2B5EF4-FFF2-40B4-BE49-F238E27FC236}">
                <a16:creationId xmlns:a16="http://schemas.microsoft.com/office/drawing/2014/main" id="{716CB5A7-5DF4-446B-85A4-F9E8AF6B7091}"/>
              </a:ext>
            </a:extLst>
          </p:cNvPr>
          <p:cNvSpPr/>
          <p:nvPr userDrawn="1"/>
        </p:nvSpPr>
        <p:spPr>
          <a:xfrm>
            <a:off x="761994" y="107062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44" name="Plus Sign">
            <a:extLst>
              <a:ext uri="{FF2B5EF4-FFF2-40B4-BE49-F238E27FC236}">
                <a16:creationId xmlns:a16="http://schemas.microsoft.com/office/drawing/2014/main" id="{DD192757-995B-44C2-A0C0-B815258705E2}"/>
              </a:ext>
            </a:extLst>
          </p:cNvPr>
          <p:cNvSpPr txBox="1"/>
          <p:nvPr userDrawn="1"/>
        </p:nvSpPr>
        <p:spPr>
          <a:xfrm>
            <a:off x="1983598" y="92835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45" name="Content Placeholder 7">
            <a:extLst>
              <a:ext uri="{FF2B5EF4-FFF2-40B4-BE49-F238E27FC236}">
                <a16:creationId xmlns:a16="http://schemas.microsoft.com/office/drawing/2014/main" id="{27A03B0C-035F-4B09-8E29-73CEBA25A456}"/>
              </a:ext>
            </a:extLst>
          </p:cNvPr>
          <p:cNvSpPr>
            <a:spLocks noGrp="1"/>
          </p:cNvSpPr>
          <p:nvPr>
            <p:ph sz="quarter" idx="29" hasCustomPrompt="1"/>
          </p:nvPr>
        </p:nvSpPr>
        <p:spPr>
          <a:xfrm>
            <a:off x="2451100" y="88582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47" name="Plus Sign">
            <a:extLst>
              <a:ext uri="{FF2B5EF4-FFF2-40B4-BE49-F238E27FC236}">
                <a16:creationId xmlns:a16="http://schemas.microsoft.com/office/drawing/2014/main" id="{67FCE407-DCEC-43D2-A81C-C0E3F2C5C476}"/>
              </a:ext>
              <a:ext uri="{C183D7F6-B498-43B3-948B-1728B52AA6E4}">
                <adec:decorative xmlns:adec="http://schemas.microsoft.com/office/drawing/2017/decorative" val="0"/>
              </a:ext>
            </a:extLst>
          </p:cNvPr>
          <p:cNvSpPr txBox="1"/>
          <p:nvPr userDrawn="1"/>
        </p:nvSpPr>
        <p:spPr>
          <a:xfrm>
            <a:off x="3808218" y="92835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49" name="Content Placeholder 7">
            <a:extLst>
              <a:ext uri="{FF2B5EF4-FFF2-40B4-BE49-F238E27FC236}">
                <a16:creationId xmlns:a16="http://schemas.microsoft.com/office/drawing/2014/main" id="{23C0BAB2-5972-4887-8F29-AA5B9CEE9264}"/>
              </a:ext>
            </a:extLst>
          </p:cNvPr>
          <p:cNvSpPr>
            <a:spLocks noGrp="1"/>
          </p:cNvSpPr>
          <p:nvPr>
            <p:ph sz="quarter" idx="30" hasCustomPrompt="1"/>
          </p:nvPr>
        </p:nvSpPr>
        <p:spPr>
          <a:xfrm>
            <a:off x="4270375" y="88582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42" name="Title 1">
            <a:extLst>
              <a:ext uri="{FF2B5EF4-FFF2-40B4-BE49-F238E27FC236}">
                <a16:creationId xmlns:a16="http://schemas.microsoft.com/office/drawing/2014/main" id="{53799748-EFB0-43F5-87BE-F54701B568C8}"/>
              </a:ext>
            </a:extLst>
          </p:cNvPr>
          <p:cNvSpPr>
            <a:spLocks noGrp="1"/>
          </p:cNvSpPr>
          <p:nvPr>
            <p:ph type="title" hasCustomPrompt="1"/>
          </p:nvPr>
        </p:nvSpPr>
        <p:spPr>
          <a:xfrm>
            <a:off x="768689" y="1560233"/>
            <a:ext cx="4744029" cy="822960"/>
          </a:xfrm>
        </p:spPr>
        <p:txBody>
          <a:bodyPr/>
          <a:lstStyle>
            <a:lvl1pPr>
              <a:defRPr>
                <a:solidFill>
                  <a:schemeClr val="accent6"/>
                </a:solidFill>
              </a:defRPr>
            </a:lvl1pPr>
          </a:lstStyle>
          <a:p>
            <a:r>
              <a:rPr lang="en-US" dirty="0"/>
              <a:t>Click to edit title text styles</a:t>
            </a:r>
          </a:p>
        </p:txBody>
      </p:sp>
      <p:sp>
        <p:nvSpPr>
          <p:cNvPr id="32" name="Rectangle 31">
            <a:extLst>
              <a:ext uri="{FF2B5EF4-FFF2-40B4-BE49-F238E27FC236}">
                <a16:creationId xmlns:a16="http://schemas.microsoft.com/office/drawing/2014/main" id="{B6FB1275-B209-A04F-AE66-67FBB37FF0A9}"/>
              </a:ext>
              <a:ext uri="{C183D7F6-B498-43B3-948B-1728B52AA6E4}">
                <adec:decorative xmlns:adec="http://schemas.microsoft.com/office/drawing/2017/decorative" val="1"/>
              </a:ext>
            </a:extLst>
          </p:cNvPr>
          <p:cNvSpPr/>
          <p:nvPr userDrawn="1"/>
        </p:nvSpPr>
        <p:spPr>
          <a:xfrm>
            <a:off x="6096000" y="-12293"/>
            <a:ext cx="6096000" cy="6870293"/>
          </a:xfrm>
          <a:prstGeom prst="rect">
            <a:avLst/>
          </a:prstGeom>
          <a:solidFill>
            <a:srgbClr val="F1EF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hidden="1">
            <a:extLst>
              <a:ext uri="{FF2B5EF4-FFF2-40B4-BE49-F238E27FC236}">
                <a16:creationId xmlns:a16="http://schemas.microsoft.com/office/drawing/2014/main" id="{B368C889-7486-F04A-A609-0368012DF578}"/>
              </a:ext>
              <a:ext uri="{C183D7F6-B498-43B3-948B-1728B52AA6E4}">
                <adec:decorative xmlns:adec="http://schemas.microsoft.com/office/drawing/2017/decorative" val="1"/>
              </a:ext>
            </a:extLst>
          </p:cNvPr>
          <p:cNvSpPr/>
          <p:nvPr userDrawn="1"/>
        </p:nvSpPr>
        <p:spPr>
          <a:xfrm>
            <a:off x="6096000" y="-24586"/>
            <a:ext cx="6096000" cy="6882586"/>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Text Placeholder 21">
            <a:extLst>
              <a:ext uri="{FF2B5EF4-FFF2-40B4-BE49-F238E27FC236}">
                <a16:creationId xmlns:a16="http://schemas.microsoft.com/office/drawing/2014/main" id="{236059DB-2ED9-0449-B2AD-7753FF232A9F}"/>
              </a:ext>
            </a:extLst>
          </p:cNvPr>
          <p:cNvSpPr>
            <a:spLocks noGrp="1"/>
          </p:cNvSpPr>
          <p:nvPr>
            <p:ph type="body" sz="quarter" idx="24" hasCustomPrompt="1"/>
          </p:nvPr>
        </p:nvSpPr>
        <p:spPr>
          <a:xfrm>
            <a:off x="768689" y="2567961"/>
            <a:ext cx="4762530" cy="1972453"/>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 </a:t>
            </a:r>
            <a:r>
              <a:rPr lang="en-IN" dirty="0" err="1"/>
              <a:t>laboris</a:t>
            </a:r>
            <a:r>
              <a:rPr lang="en-IN" dirty="0"/>
              <a:t> nisi </a:t>
            </a:r>
            <a:r>
              <a:rPr lang="en-IN" dirty="0" err="1"/>
              <a:t>ut</a:t>
            </a:r>
            <a:r>
              <a:rPr lang="en-IN" dirty="0"/>
              <a:t> </a:t>
            </a:r>
            <a:r>
              <a:rPr lang="en-IN" dirty="0" err="1"/>
              <a:t>aliquip</a:t>
            </a:r>
            <a:r>
              <a:rPr lang="en-IN" dirty="0"/>
              <a:t> ex </a:t>
            </a:r>
            <a:r>
              <a:rPr lang="en-IN" dirty="0" err="1"/>
              <a:t>ea</a:t>
            </a:r>
            <a:r>
              <a:rPr lang="en-IN" dirty="0"/>
              <a:t> </a:t>
            </a:r>
            <a:r>
              <a:rPr lang="en-IN" dirty="0" err="1"/>
              <a:t>commodo</a:t>
            </a:r>
            <a:r>
              <a:rPr lang="en-IN" dirty="0"/>
              <a:t> </a:t>
            </a:r>
            <a:r>
              <a:rPr lang="en-IN" dirty="0" err="1"/>
              <a:t>consequat</a:t>
            </a:r>
            <a:r>
              <a:rPr lang="en-IN" dirty="0"/>
              <a:t>. Duis </a:t>
            </a:r>
            <a:r>
              <a:rPr lang="en-IN" dirty="0" err="1"/>
              <a:t>aute</a:t>
            </a:r>
            <a:r>
              <a:rPr lang="en-IN" dirty="0"/>
              <a:t> </a:t>
            </a:r>
            <a:r>
              <a:rPr lang="en-IN" dirty="0" err="1"/>
              <a:t>irure</a:t>
            </a:r>
            <a:r>
              <a:rPr lang="en-IN" dirty="0"/>
              <a:t> </a:t>
            </a:r>
            <a:r>
              <a:rPr lang="en-IN" dirty="0" err="1"/>
              <a:t>dolor</a:t>
            </a:r>
            <a:r>
              <a:rPr lang="en-IN" dirty="0"/>
              <a:t> in </a:t>
            </a:r>
            <a:r>
              <a:rPr lang="en-IN" dirty="0" err="1"/>
              <a:t>reprehenderit</a:t>
            </a:r>
            <a:r>
              <a:rPr lang="en-IN" dirty="0"/>
              <a:t> in </a:t>
            </a:r>
            <a:r>
              <a:rPr lang="en-IN" dirty="0" err="1"/>
              <a:t>voluptate</a:t>
            </a:r>
            <a:r>
              <a:rPr lang="en-IN" dirty="0"/>
              <a:t> </a:t>
            </a:r>
            <a:r>
              <a:rPr lang="en-IN" dirty="0" err="1"/>
              <a:t>velit</a:t>
            </a:r>
            <a:r>
              <a:rPr lang="en-IN" dirty="0"/>
              <a:t> </a:t>
            </a:r>
            <a:r>
              <a:rPr lang="en-IN" dirty="0" err="1"/>
              <a:t>esse</a:t>
            </a:r>
            <a:r>
              <a:rPr lang="en-IN" dirty="0"/>
              <a:t> </a:t>
            </a:r>
            <a:r>
              <a:rPr lang="en-IN" dirty="0" err="1"/>
              <a:t>cillum</a:t>
            </a:r>
            <a:r>
              <a:rPr lang="en-IN" dirty="0"/>
              <a:t> dolore </a:t>
            </a:r>
            <a:r>
              <a:rPr lang="en-IN" dirty="0" err="1"/>
              <a:t>eu</a:t>
            </a:r>
            <a:r>
              <a:rPr lang="en-IN" dirty="0"/>
              <a:t> </a:t>
            </a:r>
            <a:r>
              <a:rPr lang="en-IN" dirty="0" err="1"/>
              <a:t>fugiat</a:t>
            </a:r>
            <a:r>
              <a:rPr lang="en-IN" dirty="0"/>
              <a:t> </a:t>
            </a:r>
            <a:r>
              <a:rPr lang="en-IN" dirty="0" err="1"/>
              <a:t>nulla</a:t>
            </a:r>
            <a:r>
              <a:rPr lang="en-IN" dirty="0"/>
              <a:t> </a:t>
            </a:r>
            <a:r>
              <a:rPr lang="en-IN" dirty="0" err="1"/>
              <a:t>pariatur</a:t>
            </a:r>
            <a:r>
              <a:rPr lang="en-IN" dirty="0"/>
              <a:t>. </a:t>
            </a:r>
            <a:r>
              <a:rPr lang="en-IN" dirty="0" err="1"/>
              <a:t>Excepteur</a:t>
            </a:r>
            <a:r>
              <a:rPr lang="en-IN" dirty="0"/>
              <a:t> </a:t>
            </a:r>
            <a:r>
              <a:rPr lang="en-IN" dirty="0" err="1"/>
              <a:t>sint</a:t>
            </a:r>
            <a:r>
              <a:rPr lang="en-IN" dirty="0"/>
              <a:t> </a:t>
            </a:r>
            <a:r>
              <a:rPr lang="en-IN" dirty="0" err="1"/>
              <a:t>occaecat</a:t>
            </a:r>
            <a:r>
              <a:rPr lang="en-IN" dirty="0"/>
              <a:t> </a:t>
            </a:r>
            <a:r>
              <a:rPr lang="en-IN" dirty="0" err="1"/>
              <a:t>cupidatat</a:t>
            </a:r>
            <a:r>
              <a:rPr lang="en-IN" dirty="0"/>
              <a:t> non </a:t>
            </a:r>
            <a:r>
              <a:rPr lang="en-IN" dirty="0" err="1"/>
              <a:t>proident</a:t>
            </a:r>
            <a:r>
              <a:rPr lang="en-IN" dirty="0"/>
              <a:t>, sunt in culpa qui </a:t>
            </a:r>
            <a:r>
              <a:rPr lang="en-IN" dirty="0" err="1"/>
              <a:t>officia</a:t>
            </a:r>
            <a:r>
              <a:rPr lang="en-IN" dirty="0"/>
              <a:t> </a:t>
            </a:r>
            <a:r>
              <a:rPr lang="en-IN" dirty="0" err="1"/>
              <a:t>deserunt</a:t>
            </a:r>
            <a:r>
              <a:rPr lang="en-IN" dirty="0"/>
              <a:t> </a:t>
            </a:r>
            <a:r>
              <a:rPr lang="en-IN" dirty="0" err="1"/>
              <a:t>mollit</a:t>
            </a:r>
            <a:r>
              <a:rPr lang="en-IN" dirty="0"/>
              <a:t> </a:t>
            </a:r>
            <a:r>
              <a:rPr lang="en-IN" dirty="0" err="1"/>
              <a:t>anim</a:t>
            </a:r>
            <a:r>
              <a:rPr lang="en-IN" dirty="0"/>
              <a:t> id </a:t>
            </a:r>
            <a:r>
              <a:rPr lang="en-IN" dirty="0" err="1"/>
              <a:t>est</a:t>
            </a:r>
            <a:r>
              <a:rPr lang="en-IN" dirty="0"/>
              <a:t> </a:t>
            </a:r>
            <a:r>
              <a:rPr lang="en-IN" dirty="0" err="1"/>
              <a:t>laborum</a:t>
            </a:r>
            <a:r>
              <a:rPr lang="en-IN" dirty="0"/>
              <a:t>.</a:t>
            </a:r>
            <a:endParaRPr lang="en-US" dirty="0"/>
          </a:p>
        </p:txBody>
      </p:sp>
      <p:sp>
        <p:nvSpPr>
          <p:cNvPr id="30" name="Text Placeholder 21">
            <a:extLst>
              <a:ext uri="{FF2B5EF4-FFF2-40B4-BE49-F238E27FC236}">
                <a16:creationId xmlns:a16="http://schemas.microsoft.com/office/drawing/2014/main" id="{ED1E00BD-A0B0-2F41-84FF-32EEA5F1D1F2}"/>
              </a:ext>
            </a:extLst>
          </p:cNvPr>
          <p:cNvSpPr>
            <a:spLocks noGrp="1"/>
          </p:cNvSpPr>
          <p:nvPr>
            <p:ph type="body" sz="quarter" idx="15" hasCustomPrompt="1"/>
          </p:nvPr>
        </p:nvSpPr>
        <p:spPr>
          <a:xfrm>
            <a:off x="768689" y="4983705"/>
            <a:ext cx="1416645"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4" name="Text Placeholder 21">
            <a:extLst>
              <a:ext uri="{FF2B5EF4-FFF2-40B4-BE49-F238E27FC236}">
                <a16:creationId xmlns:a16="http://schemas.microsoft.com/office/drawing/2014/main" id="{7B8B0603-A47F-0343-AD86-E2ACD51E6720}"/>
              </a:ext>
            </a:extLst>
          </p:cNvPr>
          <p:cNvSpPr>
            <a:spLocks noGrp="1"/>
          </p:cNvSpPr>
          <p:nvPr>
            <p:ph type="body" sz="quarter" idx="16" hasCustomPrompt="1"/>
          </p:nvPr>
        </p:nvSpPr>
        <p:spPr>
          <a:xfrm>
            <a:off x="768689" y="5678822"/>
            <a:ext cx="1416645"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cxnSp>
        <p:nvCxnSpPr>
          <p:cNvPr id="39" name="Straight Connector 38">
            <a:extLst>
              <a:ext uri="{FF2B5EF4-FFF2-40B4-BE49-F238E27FC236}">
                <a16:creationId xmlns:a16="http://schemas.microsoft.com/office/drawing/2014/main" id="{90C955F3-B8DD-4D48-AAF6-E22B505F7E8D}"/>
              </a:ext>
              <a:ext uri="{C183D7F6-B498-43B3-948B-1728B52AA6E4}">
                <adec:decorative xmlns:adec="http://schemas.microsoft.com/office/drawing/2017/decorative" val="1"/>
              </a:ext>
            </a:extLst>
          </p:cNvPr>
          <p:cNvCxnSpPr/>
          <p:nvPr userDrawn="1"/>
        </p:nvCxnSpPr>
        <p:spPr>
          <a:xfrm flipH="1">
            <a:off x="229766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35" name="Text Placeholder 21">
            <a:extLst>
              <a:ext uri="{FF2B5EF4-FFF2-40B4-BE49-F238E27FC236}">
                <a16:creationId xmlns:a16="http://schemas.microsoft.com/office/drawing/2014/main" id="{904C647D-D25C-9342-A633-953F7225E0FD}"/>
              </a:ext>
            </a:extLst>
          </p:cNvPr>
          <p:cNvSpPr>
            <a:spLocks noGrp="1"/>
          </p:cNvSpPr>
          <p:nvPr>
            <p:ph type="body" sz="quarter" idx="17" hasCustomPrompt="1"/>
          </p:nvPr>
        </p:nvSpPr>
        <p:spPr>
          <a:xfrm>
            <a:off x="2416846" y="4983705"/>
            <a:ext cx="1414400"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6" name="Text Placeholder 21">
            <a:extLst>
              <a:ext uri="{FF2B5EF4-FFF2-40B4-BE49-F238E27FC236}">
                <a16:creationId xmlns:a16="http://schemas.microsoft.com/office/drawing/2014/main" id="{2A4B8FB7-3F58-9947-A2B5-FFFAA5F43F07}"/>
              </a:ext>
            </a:extLst>
          </p:cNvPr>
          <p:cNvSpPr>
            <a:spLocks noGrp="1"/>
          </p:cNvSpPr>
          <p:nvPr>
            <p:ph type="body" sz="quarter" idx="18" hasCustomPrompt="1"/>
          </p:nvPr>
        </p:nvSpPr>
        <p:spPr>
          <a:xfrm>
            <a:off x="2416846" y="5678822"/>
            <a:ext cx="1414400"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dirty="0"/>
              <a:t>Text under stat goes here</a:t>
            </a:r>
            <a:endParaRPr lang="en-US" dirty="0"/>
          </a:p>
        </p:txBody>
      </p:sp>
      <p:cxnSp>
        <p:nvCxnSpPr>
          <p:cNvPr id="40" name="Straight Connector 39">
            <a:extLst>
              <a:ext uri="{FF2B5EF4-FFF2-40B4-BE49-F238E27FC236}">
                <a16:creationId xmlns:a16="http://schemas.microsoft.com/office/drawing/2014/main" id="{476894C9-856C-EC4A-ACC3-EA809D729D35}"/>
              </a:ext>
              <a:ext uri="{C183D7F6-B498-43B3-948B-1728B52AA6E4}">
                <adec:decorative xmlns:adec="http://schemas.microsoft.com/office/drawing/2017/decorative" val="1"/>
              </a:ext>
            </a:extLst>
          </p:cNvPr>
          <p:cNvCxnSpPr/>
          <p:nvPr userDrawn="1"/>
        </p:nvCxnSpPr>
        <p:spPr>
          <a:xfrm flipH="1">
            <a:off x="394358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37" name="Text Placeholder 21">
            <a:extLst>
              <a:ext uri="{FF2B5EF4-FFF2-40B4-BE49-F238E27FC236}">
                <a16:creationId xmlns:a16="http://schemas.microsoft.com/office/drawing/2014/main" id="{8D8E7E4D-21A0-A746-B48F-190331EC9368}"/>
              </a:ext>
            </a:extLst>
          </p:cNvPr>
          <p:cNvSpPr>
            <a:spLocks noGrp="1"/>
          </p:cNvSpPr>
          <p:nvPr>
            <p:ph type="body" sz="quarter" idx="19" hasCustomPrompt="1"/>
          </p:nvPr>
        </p:nvSpPr>
        <p:spPr>
          <a:xfrm>
            <a:off x="4065003" y="4983705"/>
            <a:ext cx="1574324"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8" name="Text Placeholder 21">
            <a:extLst>
              <a:ext uri="{FF2B5EF4-FFF2-40B4-BE49-F238E27FC236}">
                <a16:creationId xmlns:a16="http://schemas.microsoft.com/office/drawing/2014/main" id="{07BD9017-2362-CC47-B28B-80B673D3969D}"/>
              </a:ext>
            </a:extLst>
          </p:cNvPr>
          <p:cNvSpPr>
            <a:spLocks noGrp="1"/>
          </p:cNvSpPr>
          <p:nvPr>
            <p:ph type="body" sz="quarter" idx="25" hasCustomPrompt="1"/>
          </p:nvPr>
        </p:nvSpPr>
        <p:spPr>
          <a:xfrm>
            <a:off x="4065003" y="5678822"/>
            <a:ext cx="1574324"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sp>
        <p:nvSpPr>
          <p:cNvPr id="4" name="Text Placeholder 3">
            <a:extLst>
              <a:ext uri="{FF2B5EF4-FFF2-40B4-BE49-F238E27FC236}">
                <a16:creationId xmlns:a16="http://schemas.microsoft.com/office/drawing/2014/main" id="{44752376-3C39-BC4E-A080-2D3544F761B3}"/>
              </a:ext>
            </a:extLst>
          </p:cNvPr>
          <p:cNvSpPr>
            <a:spLocks noGrp="1"/>
          </p:cNvSpPr>
          <p:nvPr>
            <p:ph type="body" sz="quarter" idx="20" hasCustomPrompt="1"/>
          </p:nvPr>
        </p:nvSpPr>
        <p:spPr>
          <a:xfrm>
            <a:off x="6781820" y="1811147"/>
            <a:ext cx="4838705" cy="2437409"/>
          </a:xfrm>
        </p:spPr>
        <p:txBody>
          <a:bodyPr/>
          <a:lstStyle>
            <a:lvl1pPr>
              <a:defRPr sz="2400">
                <a:solidFill>
                  <a:schemeClr val="tx1"/>
                </a:solidFill>
                <a:latin typeface="Georgia" panose="02040502050405020303" pitchFamily="18" charset="0"/>
              </a:defRPr>
            </a:lvl1pPr>
          </a:lstStyle>
          <a:p>
            <a:pPr lvl="0"/>
            <a:r>
              <a:rPr lang="en-GB" dirty="0"/>
              <a:t>“Quote goes up here.</a:t>
            </a:r>
            <a:r>
              <a:rPr lang="en-IN" dirty="0"/>
              <a:t> 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a:t>
            </a:r>
            <a:endParaRPr lang="en-US" dirty="0"/>
          </a:p>
        </p:txBody>
      </p:sp>
      <p:sp>
        <p:nvSpPr>
          <p:cNvPr id="18" name="Text Placeholder 3">
            <a:extLst>
              <a:ext uri="{FF2B5EF4-FFF2-40B4-BE49-F238E27FC236}">
                <a16:creationId xmlns:a16="http://schemas.microsoft.com/office/drawing/2014/main" id="{124E7EE1-1F21-A94B-BD4C-80D5579EA0D8}"/>
              </a:ext>
            </a:extLst>
          </p:cNvPr>
          <p:cNvSpPr>
            <a:spLocks noGrp="1"/>
          </p:cNvSpPr>
          <p:nvPr>
            <p:ph type="body" sz="quarter" idx="21" hasCustomPrompt="1"/>
          </p:nvPr>
        </p:nvSpPr>
        <p:spPr>
          <a:xfrm>
            <a:off x="6781820" y="4732422"/>
            <a:ext cx="4838705" cy="269769"/>
          </a:xfrm>
        </p:spPr>
        <p:txBody>
          <a:bodyPr anchor="ctr"/>
          <a:lstStyle>
            <a:lvl1pPr>
              <a:defRPr sz="1600" b="1" i="0">
                <a:solidFill>
                  <a:schemeClr val="tx1"/>
                </a:solidFill>
                <a:latin typeface="Oracle Sans" panose="020B0503020204020204" pitchFamily="34" charset="0"/>
                <a:cs typeface="Oracle Sans" panose="020B0503020204020204" pitchFamily="34" charset="0"/>
              </a:defRPr>
            </a:lvl1pPr>
          </a:lstStyle>
          <a:p>
            <a:pPr lvl="0"/>
            <a:r>
              <a:rPr lang="en-US" dirty="0"/>
              <a:t>Person name</a:t>
            </a:r>
          </a:p>
        </p:txBody>
      </p:sp>
      <p:sp>
        <p:nvSpPr>
          <p:cNvPr id="19" name="Text Placeholder 3">
            <a:extLst>
              <a:ext uri="{FF2B5EF4-FFF2-40B4-BE49-F238E27FC236}">
                <a16:creationId xmlns:a16="http://schemas.microsoft.com/office/drawing/2014/main" id="{EECEA0F4-62BE-D045-9B17-E8A1B43697E5}"/>
              </a:ext>
            </a:extLst>
          </p:cNvPr>
          <p:cNvSpPr>
            <a:spLocks noGrp="1"/>
          </p:cNvSpPr>
          <p:nvPr>
            <p:ph type="body" sz="quarter" idx="22" hasCustomPrompt="1"/>
          </p:nvPr>
        </p:nvSpPr>
        <p:spPr>
          <a:xfrm>
            <a:off x="6781819" y="5061600"/>
            <a:ext cx="4838705" cy="269769"/>
          </a:xfrm>
        </p:spPr>
        <p:txBody>
          <a:bodyPr anchor="ctr"/>
          <a:lstStyle>
            <a:lvl1pPr>
              <a:defRPr sz="1600" b="0" i="0">
                <a:solidFill>
                  <a:schemeClr val="tx1"/>
                </a:solidFill>
                <a:latin typeface="Oracle Sans Light" panose="020B0403020204020204" pitchFamily="34" charset="0"/>
                <a:cs typeface="Oracle Sans Light" panose="020B0403020204020204" pitchFamily="34" charset="0"/>
              </a:defRPr>
            </a:lvl1pPr>
          </a:lstStyle>
          <a:p>
            <a:pPr lvl="0"/>
            <a:r>
              <a:rPr lang="en-US" dirty="0"/>
              <a:t>Company name</a:t>
            </a:r>
          </a:p>
        </p:txBody>
      </p:sp>
      <p:pic>
        <p:nvPicPr>
          <p:cNvPr id="31" name="OTag">
            <a:extLst>
              <a:ext uri="{FF2B5EF4-FFF2-40B4-BE49-F238E27FC236}">
                <a16:creationId xmlns:a16="http://schemas.microsoft.com/office/drawing/2014/main" id="{564C5E79-505C-F44A-BF49-08AFFBAA8DC8}"/>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25" name="Date Placeholder 2">
            <a:extLst>
              <a:ext uri="{FF2B5EF4-FFF2-40B4-BE49-F238E27FC236}">
                <a16:creationId xmlns:a16="http://schemas.microsoft.com/office/drawing/2014/main" id="{2839A7A1-3E42-3A4F-B657-CF0218D56F1C}"/>
              </a:ext>
            </a:extLst>
          </p:cNvPr>
          <p:cNvSpPr>
            <a:spLocks noGrp="1"/>
          </p:cNvSpPr>
          <p:nvPr>
            <p:ph type="dt" sz="half" idx="10"/>
          </p:nvPr>
        </p:nvSpPr>
        <p:spPr>
          <a:xfrm>
            <a:off x="6873138" y="6425604"/>
            <a:ext cx="2743200" cy="363500"/>
          </a:xfrm>
        </p:spPr>
        <p:txBody>
          <a:bodyPr/>
          <a:lstStyle/>
          <a:p>
            <a:r>
              <a:rPr lang="en-US"/>
              <a:t>[Date]</a:t>
            </a:r>
            <a:endParaRPr lang="en-US" dirty="0"/>
          </a:p>
        </p:txBody>
      </p:sp>
      <p:sp>
        <p:nvSpPr>
          <p:cNvPr id="27" name="Footer Placeholder 4">
            <a:extLst>
              <a:ext uri="{FF2B5EF4-FFF2-40B4-BE49-F238E27FC236}">
                <a16:creationId xmlns:a16="http://schemas.microsoft.com/office/drawing/2014/main" id="{030EAEB9-5C84-5B44-B666-3E81D389A7DE}"/>
              </a:ext>
            </a:extLst>
          </p:cNvPr>
          <p:cNvSpPr>
            <a:spLocks noGrp="1"/>
          </p:cNvSpPr>
          <p:nvPr>
            <p:ph type="ftr" sz="quarter" idx="11"/>
          </p:nvPr>
        </p:nvSpPr>
        <p:spPr>
          <a:xfrm>
            <a:off x="1127759" y="6423978"/>
            <a:ext cx="5745379" cy="365125"/>
          </a:xfrm>
        </p:spPr>
        <p:txBody>
          <a:bodyPr/>
          <a:lstStyle/>
          <a:p>
            <a:r>
              <a:rPr lang="en-US"/>
              <a:t>Copyright © 2023, Oracle and/or its affiliates  |  Confidential: Internal/Restricted/Highly Restricted</a:t>
            </a:r>
            <a:endParaRPr lang="en-US" dirty="0"/>
          </a:p>
        </p:txBody>
      </p:sp>
      <p:sp>
        <p:nvSpPr>
          <p:cNvPr id="28" name="Slide Number Placeholder 7">
            <a:extLst>
              <a:ext uri="{FF2B5EF4-FFF2-40B4-BE49-F238E27FC236}">
                <a16:creationId xmlns:a16="http://schemas.microsoft.com/office/drawing/2014/main" id="{3DCACC07-031D-AC47-B497-3509661C6CDF}"/>
              </a:ext>
            </a:extLst>
          </p:cNvPr>
          <p:cNvSpPr>
            <a:spLocks noGrp="1"/>
          </p:cNvSpPr>
          <p:nvPr>
            <p:ph type="sldNum" sz="quarter" idx="27"/>
          </p:nvPr>
        </p:nvSpPr>
        <p:spPr>
          <a:xfrm>
            <a:off x="762000" y="6423660"/>
            <a:ext cx="365760" cy="365760"/>
          </a:xfrm>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2590012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Quote_Layout 2_Partner_Sand_Pillar">
    <p:bg>
      <p:bgPr>
        <a:solidFill>
          <a:schemeClr val="bg2"/>
        </a:solidFill>
        <a:effectLst/>
      </p:bgPr>
    </p:bg>
    <p:spTree>
      <p:nvGrpSpPr>
        <p:cNvPr id="1" name=""/>
        <p:cNvGrpSpPr/>
        <p:nvPr/>
      </p:nvGrpSpPr>
      <p:grpSpPr>
        <a:xfrm>
          <a:off x="0" y="0"/>
          <a:ext cx="0" cy="0"/>
          <a:chOff x="0" y="0"/>
          <a:chExt cx="0" cy="0"/>
        </a:xfrm>
      </p:grpSpPr>
      <p:sp>
        <p:nvSpPr>
          <p:cNvPr id="43" name="Oracle Logo">
            <a:extLst>
              <a:ext uri="{FF2B5EF4-FFF2-40B4-BE49-F238E27FC236}">
                <a16:creationId xmlns:a16="http://schemas.microsoft.com/office/drawing/2014/main" id="{716CB5A7-5DF4-446B-85A4-F9E8AF6B7091}"/>
              </a:ext>
            </a:extLst>
          </p:cNvPr>
          <p:cNvSpPr/>
          <p:nvPr userDrawn="1"/>
        </p:nvSpPr>
        <p:spPr>
          <a:xfrm>
            <a:off x="761994" y="107062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44" name="Plus Sign">
            <a:extLst>
              <a:ext uri="{FF2B5EF4-FFF2-40B4-BE49-F238E27FC236}">
                <a16:creationId xmlns:a16="http://schemas.microsoft.com/office/drawing/2014/main" id="{DD192757-995B-44C2-A0C0-B815258705E2}"/>
              </a:ext>
            </a:extLst>
          </p:cNvPr>
          <p:cNvSpPr txBox="1"/>
          <p:nvPr userDrawn="1"/>
        </p:nvSpPr>
        <p:spPr>
          <a:xfrm>
            <a:off x="1983598" y="92835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45" name="Content Placeholder 7">
            <a:extLst>
              <a:ext uri="{FF2B5EF4-FFF2-40B4-BE49-F238E27FC236}">
                <a16:creationId xmlns:a16="http://schemas.microsoft.com/office/drawing/2014/main" id="{27A03B0C-035F-4B09-8E29-73CEBA25A456}"/>
              </a:ext>
            </a:extLst>
          </p:cNvPr>
          <p:cNvSpPr>
            <a:spLocks noGrp="1"/>
          </p:cNvSpPr>
          <p:nvPr>
            <p:ph sz="quarter" idx="29" hasCustomPrompt="1"/>
          </p:nvPr>
        </p:nvSpPr>
        <p:spPr>
          <a:xfrm>
            <a:off x="2451100" y="88582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42" name="Title 1">
            <a:extLst>
              <a:ext uri="{FF2B5EF4-FFF2-40B4-BE49-F238E27FC236}">
                <a16:creationId xmlns:a16="http://schemas.microsoft.com/office/drawing/2014/main" id="{53799748-EFB0-43F5-87BE-F54701B568C8}"/>
              </a:ext>
            </a:extLst>
          </p:cNvPr>
          <p:cNvSpPr>
            <a:spLocks noGrp="1"/>
          </p:cNvSpPr>
          <p:nvPr>
            <p:ph type="title" hasCustomPrompt="1"/>
          </p:nvPr>
        </p:nvSpPr>
        <p:spPr>
          <a:xfrm>
            <a:off x="768689" y="1560233"/>
            <a:ext cx="4744029" cy="822960"/>
          </a:xfrm>
        </p:spPr>
        <p:txBody>
          <a:bodyPr/>
          <a:lstStyle>
            <a:lvl1pPr>
              <a:defRPr>
                <a:solidFill>
                  <a:schemeClr val="accent6"/>
                </a:solidFill>
              </a:defRPr>
            </a:lvl1pPr>
          </a:lstStyle>
          <a:p>
            <a:r>
              <a:rPr lang="en-US" dirty="0"/>
              <a:t>Click to edit title text styles</a:t>
            </a:r>
          </a:p>
        </p:txBody>
      </p:sp>
      <p:sp>
        <p:nvSpPr>
          <p:cNvPr id="32" name="Rectangle 31">
            <a:extLst>
              <a:ext uri="{FF2B5EF4-FFF2-40B4-BE49-F238E27FC236}">
                <a16:creationId xmlns:a16="http://schemas.microsoft.com/office/drawing/2014/main" id="{B6FB1275-B209-A04F-AE66-67FBB37FF0A9}"/>
              </a:ext>
              <a:ext uri="{C183D7F6-B498-43B3-948B-1728B52AA6E4}">
                <adec:decorative xmlns:adec="http://schemas.microsoft.com/office/drawing/2017/decorative" val="1"/>
              </a:ext>
            </a:extLst>
          </p:cNvPr>
          <p:cNvSpPr/>
          <p:nvPr userDrawn="1"/>
        </p:nvSpPr>
        <p:spPr>
          <a:xfrm>
            <a:off x="6096000" y="-12293"/>
            <a:ext cx="6096000" cy="6870293"/>
          </a:xfrm>
          <a:prstGeom prst="rect">
            <a:avLst/>
          </a:prstGeom>
          <a:solidFill>
            <a:srgbClr val="F1EF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hidden="1">
            <a:extLst>
              <a:ext uri="{FF2B5EF4-FFF2-40B4-BE49-F238E27FC236}">
                <a16:creationId xmlns:a16="http://schemas.microsoft.com/office/drawing/2014/main" id="{B368C889-7486-F04A-A609-0368012DF578}"/>
              </a:ext>
              <a:ext uri="{C183D7F6-B498-43B3-948B-1728B52AA6E4}">
                <adec:decorative xmlns:adec="http://schemas.microsoft.com/office/drawing/2017/decorative" val="1"/>
              </a:ext>
            </a:extLst>
          </p:cNvPr>
          <p:cNvSpPr/>
          <p:nvPr userDrawn="1"/>
        </p:nvSpPr>
        <p:spPr>
          <a:xfrm>
            <a:off x="6096000" y="-24586"/>
            <a:ext cx="6096000" cy="6882586"/>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Text Placeholder 21">
            <a:extLst>
              <a:ext uri="{FF2B5EF4-FFF2-40B4-BE49-F238E27FC236}">
                <a16:creationId xmlns:a16="http://schemas.microsoft.com/office/drawing/2014/main" id="{236059DB-2ED9-0449-B2AD-7753FF232A9F}"/>
              </a:ext>
            </a:extLst>
          </p:cNvPr>
          <p:cNvSpPr>
            <a:spLocks noGrp="1"/>
          </p:cNvSpPr>
          <p:nvPr>
            <p:ph type="body" sz="quarter" idx="24" hasCustomPrompt="1"/>
          </p:nvPr>
        </p:nvSpPr>
        <p:spPr>
          <a:xfrm>
            <a:off x="768689" y="2567961"/>
            <a:ext cx="4762530" cy="1972453"/>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 </a:t>
            </a:r>
            <a:r>
              <a:rPr lang="en-IN" dirty="0" err="1"/>
              <a:t>laboris</a:t>
            </a:r>
            <a:r>
              <a:rPr lang="en-IN" dirty="0"/>
              <a:t> nisi </a:t>
            </a:r>
            <a:r>
              <a:rPr lang="en-IN" dirty="0" err="1"/>
              <a:t>ut</a:t>
            </a:r>
            <a:r>
              <a:rPr lang="en-IN" dirty="0"/>
              <a:t> </a:t>
            </a:r>
            <a:r>
              <a:rPr lang="en-IN" dirty="0" err="1"/>
              <a:t>aliquip</a:t>
            </a:r>
            <a:r>
              <a:rPr lang="en-IN" dirty="0"/>
              <a:t> ex </a:t>
            </a:r>
            <a:r>
              <a:rPr lang="en-IN" dirty="0" err="1"/>
              <a:t>ea</a:t>
            </a:r>
            <a:r>
              <a:rPr lang="en-IN" dirty="0"/>
              <a:t> </a:t>
            </a:r>
            <a:r>
              <a:rPr lang="en-IN" dirty="0" err="1"/>
              <a:t>commodo</a:t>
            </a:r>
            <a:r>
              <a:rPr lang="en-IN" dirty="0"/>
              <a:t> </a:t>
            </a:r>
            <a:r>
              <a:rPr lang="en-IN" dirty="0" err="1"/>
              <a:t>consequat</a:t>
            </a:r>
            <a:r>
              <a:rPr lang="en-IN" dirty="0"/>
              <a:t>. Duis </a:t>
            </a:r>
            <a:r>
              <a:rPr lang="en-IN" dirty="0" err="1"/>
              <a:t>aute</a:t>
            </a:r>
            <a:r>
              <a:rPr lang="en-IN" dirty="0"/>
              <a:t> </a:t>
            </a:r>
            <a:r>
              <a:rPr lang="en-IN" dirty="0" err="1"/>
              <a:t>irure</a:t>
            </a:r>
            <a:r>
              <a:rPr lang="en-IN" dirty="0"/>
              <a:t> </a:t>
            </a:r>
            <a:r>
              <a:rPr lang="en-IN" dirty="0" err="1"/>
              <a:t>dolor</a:t>
            </a:r>
            <a:r>
              <a:rPr lang="en-IN" dirty="0"/>
              <a:t> in </a:t>
            </a:r>
            <a:r>
              <a:rPr lang="en-IN" dirty="0" err="1"/>
              <a:t>reprehenderit</a:t>
            </a:r>
            <a:r>
              <a:rPr lang="en-IN" dirty="0"/>
              <a:t> in </a:t>
            </a:r>
            <a:r>
              <a:rPr lang="en-IN" dirty="0" err="1"/>
              <a:t>voluptate</a:t>
            </a:r>
            <a:r>
              <a:rPr lang="en-IN" dirty="0"/>
              <a:t> </a:t>
            </a:r>
            <a:r>
              <a:rPr lang="en-IN" dirty="0" err="1"/>
              <a:t>velit</a:t>
            </a:r>
            <a:r>
              <a:rPr lang="en-IN" dirty="0"/>
              <a:t> </a:t>
            </a:r>
            <a:r>
              <a:rPr lang="en-IN" dirty="0" err="1"/>
              <a:t>esse</a:t>
            </a:r>
            <a:r>
              <a:rPr lang="en-IN" dirty="0"/>
              <a:t> </a:t>
            </a:r>
            <a:r>
              <a:rPr lang="en-IN" dirty="0" err="1"/>
              <a:t>cillum</a:t>
            </a:r>
            <a:r>
              <a:rPr lang="en-IN" dirty="0"/>
              <a:t> dolore </a:t>
            </a:r>
            <a:r>
              <a:rPr lang="en-IN" dirty="0" err="1"/>
              <a:t>eu</a:t>
            </a:r>
            <a:r>
              <a:rPr lang="en-IN" dirty="0"/>
              <a:t> </a:t>
            </a:r>
            <a:r>
              <a:rPr lang="en-IN" dirty="0" err="1"/>
              <a:t>fugiat</a:t>
            </a:r>
            <a:r>
              <a:rPr lang="en-IN" dirty="0"/>
              <a:t> </a:t>
            </a:r>
            <a:r>
              <a:rPr lang="en-IN" dirty="0" err="1"/>
              <a:t>nulla</a:t>
            </a:r>
            <a:r>
              <a:rPr lang="en-IN" dirty="0"/>
              <a:t> </a:t>
            </a:r>
            <a:r>
              <a:rPr lang="en-IN" dirty="0" err="1"/>
              <a:t>pariatur</a:t>
            </a:r>
            <a:r>
              <a:rPr lang="en-IN" dirty="0"/>
              <a:t>. </a:t>
            </a:r>
            <a:r>
              <a:rPr lang="en-IN" dirty="0" err="1"/>
              <a:t>Excepteur</a:t>
            </a:r>
            <a:r>
              <a:rPr lang="en-IN" dirty="0"/>
              <a:t> </a:t>
            </a:r>
            <a:r>
              <a:rPr lang="en-IN" dirty="0" err="1"/>
              <a:t>sint</a:t>
            </a:r>
            <a:r>
              <a:rPr lang="en-IN" dirty="0"/>
              <a:t> </a:t>
            </a:r>
            <a:r>
              <a:rPr lang="en-IN" dirty="0" err="1"/>
              <a:t>occaecat</a:t>
            </a:r>
            <a:r>
              <a:rPr lang="en-IN" dirty="0"/>
              <a:t> </a:t>
            </a:r>
            <a:r>
              <a:rPr lang="en-IN" dirty="0" err="1"/>
              <a:t>cupidatat</a:t>
            </a:r>
            <a:r>
              <a:rPr lang="en-IN" dirty="0"/>
              <a:t> non </a:t>
            </a:r>
            <a:r>
              <a:rPr lang="en-IN" dirty="0" err="1"/>
              <a:t>proident</a:t>
            </a:r>
            <a:r>
              <a:rPr lang="en-IN" dirty="0"/>
              <a:t>, sunt in culpa qui </a:t>
            </a:r>
            <a:r>
              <a:rPr lang="en-IN" dirty="0" err="1"/>
              <a:t>officia</a:t>
            </a:r>
            <a:r>
              <a:rPr lang="en-IN" dirty="0"/>
              <a:t> </a:t>
            </a:r>
            <a:r>
              <a:rPr lang="en-IN" dirty="0" err="1"/>
              <a:t>deserunt</a:t>
            </a:r>
            <a:r>
              <a:rPr lang="en-IN" dirty="0"/>
              <a:t> </a:t>
            </a:r>
            <a:r>
              <a:rPr lang="en-IN" dirty="0" err="1"/>
              <a:t>mollit</a:t>
            </a:r>
            <a:r>
              <a:rPr lang="en-IN" dirty="0"/>
              <a:t> </a:t>
            </a:r>
            <a:r>
              <a:rPr lang="en-IN" dirty="0" err="1"/>
              <a:t>anim</a:t>
            </a:r>
            <a:r>
              <a:rPr lang="en-IN" dirty="0"/>
              <a:t> id </a:t>
            </a:r>
            <a:r>
              <a:rPr lang="en-IN" dirty="0" err="1"/>
              <a:t>est</a:t>
            </a:r>
            <a:r>
              <a:rPr lang="en-IN" dirty="0"/>
              <a:t> </a:t>
            </a:r>
            <a:r>
              <a:rPr lang="en-IN" dirty="0" err="1"/>
              <a:t>laborum</a:t>
            </a:r>
            <a:r>
              <a:rPr lang="en-IN" dirty="0"/>
              <a:t>.</a:t>
            </a:r>
            <a:endParaRPr lang="en-US" dirty="0"/>
          </a:p>
        </p:txBody>
      </p:sp>
      <p:sp>
        <p:nvSpPr>
          <p:cNvPr id="30" name="Text Placeholder 21">
            <a:extLst>
              <a:ext uri="{FF2B5EF4-FFF2-40B4-BE49-F238E27FC236}">
                <a16:creationId xmlns:a16="http://schemas.microsoft.com/office/drawing/2014/main" id="{ED1E00BD-A0B0-2F41-84FF-32EEA5F1D1F2}"/>
              </a:ext>
            </a:extLst>
          </p:cNvPr>
          <p:cNvSpPr>
            <a:spLocks noGrp="1"/>
          </p:cNvSpPr>
          <p:nvPr>
            <p:ph type="body" sz="quarter" idx="15" hasCustomPrompt="1"/>
          </p:nvPr>
        </p:nvSpPr>
        <p:spPr>
          <a:xfrm>
            <a:off x="768689" y="4983705"/>
            <a:ext cx="1416645"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4" name="Text Placeholder 21">
            <a:extLst>
              <a:ext uri="{FF2B5EF4-FFF2-40B4-BE49-F238E27FC236}">
                <a16:creationId xmlns:a16="http://schemas.microsoft.com/office/drawing/2014/main" id="{7B8B0603-A47F-0343-AD86-E2ACD51E6720}"/>
              </a:ext>
            </a:extLst>
          </p:cNvPr>
          <p:cNvSpPr>
            <a:spLocks noGrp="1"/>
          </p:cNvSpPr>
          <p:nvPr>
            <p:ph type="body" sz="quarter" idx="16" hasCustomPrompt="1"/>
          </p:nvPr>
        </p:nvSpPr>
        <p:spPr>
          <a:xfrm>
            <a:off x="768689" y="5678822"/>
            <a:ext cx="1416645"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cxnSp>
        <p:nvCxnSpPr>
          <p:cNvPr id="39" name="Straight Connector 38">
            <a:extLst>
              <a:ext uri="{FF2B5EF4-FFF2-40B4-BE49-F238E27FC236}">
                <a16:creationId xmlns:a16="http://schemas.microsoft.com/office/drawing/2014/main" id="{90C955F3-B8DD-4D48-AAF6-E22B505F7E8D}"/>
              </a:ext>
              <a:ext uri="{C183D7F6-B498-43B3-948B-1728B52AA6E4}">
                <adec:decorative xmlns:adec="http://schemas.microsoft.com/office/drawing/2017/decorative" val="1"/>
              </a:ext>
            </a:extLst>
          </p:cNvPr>
          <p:cNvCxnSpPr/>
          <p:nvPr userDrawn="1"/>
        </p:nvCxnSpPr>
        <p:spPr>
          <a:xfrm flipH="1">
            <a:off x="229766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35" name="Text Placeholder 21">
            <a:extLst>
              <a:ext uri="{FF2B5EF4-FFF2-40B4-BE49-F238E27FC236}">
                <a16:creationId xmlns:a16="http://schemas.microsoft.com/office/drawing/2014/main" id="{904C647D-D25C-9342-A633-953F7225E0FD}"/>
              </a:ext>
            </a:extLst>
          </p:cNvPr>
          <p:cNvSpPr>
            <a:spLocks noGrp="1"/>
          </p:cNvSpPr>
          <p:nvPr>
            <p:ph type="body" sz="quarter" idx="17" hasCustomPrompt="1"/>
          </p:nvPr>
        </p:nvSpPr>
        <p:spPr>
          <a:xfrm>
            <a:off x="2416846" y="4983705"/>
            <a:ext cx="1414400"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6" name="Text Placeholder 21">
            <a:extLst>
              <a:ext uri="{FF2B5EF4-FFF2-40B4-BE49-F238E27FC236}">
                <a16:creationId xmlns:a16="http://schemas.microsoft.com/office/drawing/2014/main" id="{2A4B8FB7-3F58-9947-A2B5-FFFAA5F43F07}"/>
              </a:ext>
            </a:extLst>
          </p:cNvPr>
          <p:cNvSpPr>
            <a:spLocks noGrp="1"/>
          </p:cNvSpPr>
          <p:nvPr>
            <p:ph type="body" sz="quarter" idx="18" hasCustomPrompt="1"/>
          </p:nvPr>
        </p:nvSpPr>
        <p:spPr>
          <a:xfrm>
            <a:off x="2416846" y="5678822"/>
            <a:ext cx="1414400"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dirty="0"/>
              <a:t>Text under stat goes here</a:t>
            </a:r>
            <a:endParaRPr lang="en-US" dirty="0"/>
          </a:p>
        </p:txBody>
      </p:sp>
      <p:cxnSp>
        <p:nvCxnSpPr>
          <p:cNvPr id="40" name="Straight Connector 39">
            <a:extLst>
              <a:ext uri="{FF2B5EF4-FFF2-40B4-BE49-F238E27FC236}">
                <a16:creationId xmlns:a16="http://schemas.microsoft.com/office/drawing/2014/main" id="{476894C9-856C-EC4A-ACC3-EA809D729D35}"/>
              </a:ext>
              <a:ext uri="{C183D7F6-B498-43B3-948B-1728B52AA6E4}">
                <adec:decorative xmlns:adec="http://schemas.microsoft.com/office/drawing/2017/decorative" val="1"/>
              </a:ext>
            </a:extLst>
          </p:cNvPr>
          <p:cNvCxnSpPr/>
          <p:nvPr userDrawn="1"/>
        </p:nvCxnSpPr>
        <p:spPr>
          <a:xfrm flipH="1">
            <a:off x="394358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37" name="Text Placeholder 21">
            <a:extLst>
              <a:ext uri="{FF2B5EF4-FFF2-40B4-BE49-F238E27FC236}">
                <a16:creationId xmlns:a16="http://schemas.microsoft.com/office/drawing/2014/main" id="{8D8E7E4D-21A0-A746-B48F-190331EC9368}"/>
              </a:ext>
            </a:extLst>
          </p:cNvPr>
          <p:cNvSpPr>
            <a:spLocks noGrp="1"/>
          </p:cNvSpPr>
          <p:nvPr>
            <p:ph type="body" sz="quarter" idx="19" hasCustomPrompt="1"/>
          </p:nvPr>
        </p:nvSpPr>
        <p:spPr>
          <a:xfrm>
            <a:off x="4065003" y="4983705"/>
            <a:ext cx="1574324"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8" name="Text Placeholder 21">
            <a:extLst>
              <a:ext uri="{FF2B5EF4-FFF2-40B4-BE49-F238E27FC236}">
                <a16:creationId xmlns:a16="http://schemas.microsoft.com/office/drawing/2014/main" id="{07BD9017-2362-CC47-B28B-80B673D3969D}"/>
              </a:ext>
            </a:extLst>
          </p:cNvPr>
          <p:cNvSpPr>
            <a:spLocks noGrp="1"/>
          </p:cNvSpPr>
          <p:nvPr>
            <p:ph type="body" sz="quarter" idx="25" hasCustomPrompt="1"/>
          </p:nvPr>
        </p:nvSpPr>
        <p:spPr>
          <a:xfrm>
            <a:off x="4065003" y="5678822"/>
            <a:ext cx="1574324"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sp>
        <p:nvSpPr>
          <p:cNvPr id="4" name="Text Placeholder 3">
            <a:extLst>
              <a:ext uri="{FF2B5EF4-FFF2-40B4-BE49-F238E27FC236}">
                <a16:creationId xmlns:a16="http://schemas.microsoft.com/office/drawing/2014/main" id="{44752376-3C39-BC4E-A080-2D3544F761B3}"/>
              </a:ext>
            </a:extLst>
          </p:cNvPr>
          <p:cNvSpPr>
            <a:spLocks noGrp="1"/>
          </p:cNvSpPr>
          <p:nvPr>
            <p:ph type="body" sz="quarter" idx="20" hasCustomPrompt="1"/>
          </p:nvPr>
        </p:nvSpPr>
        <p:spPr>
          <a:xfrm>
            <a:off x="6781820" y="1811147"/>
            <a:ext cx="4838705" cy="2437409"/>
          </a:xfrm>
        </p:spPr>
        <p:txBody>
          <a:bodyPr/>
          <a:lstStyle>
            <a:lvl1pPr>
              <a:defRPr sz="2400">
                <a:solidFill>
                  <a:schemeClr val="tx1"/>
                </a:solidFill>
                <a:latin typeface="Georgia" panose="02040502050405020303" pitchFamily="18" charset="0"/>
              </a:defRPr>
            </a:lvl1pPr>
          </a:lstStyle>
          <a:p>
            <a:pPr lvl="0"/>
            <a:r>
              <a:rPr lang="en-GB" dirty="0"/>
              <a:t>“Quote goes up here.</a:t>
            </a:r>
            <a:r>
              <a:rPr lang="en-IN" dirty="0"/>
              <a:t> 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a:t>
            </a:r>
            <a:endParaRPr lang="en-US" dirty="0"/>
          </a:p>
        </p:txBody>
      </p:sp>
      <p:sp>
        <p:nvSpPr>
          <p:cNvPr id="18" name="Text Placeholder 3">
            <a:extLst>
              <a:ext uri="{FF2B5EF4-FFF2-40B4-BE49-F238E27FC236}">
                <a16:creationId xmlns:a16="http://schemas.microsoft.com/office/drawing/2014/main" id="{124E7EE1-1F21-A94B-BD4C-80D5579EA0D8}"/>
              </a:ext>
            </a:extLst>
          </p:cNvPr>
          <p:cNvSpPr>
            <a:spLocks noGrp="1"/>
          </p:cNvSpPr>
          <p:nvPr>
            <p:ph type="body" sz="quarter" idx="21" hasCustomPrompt="1"/>
          </p:nvPr>
        </p:nvSpPr>
        <p:spPr>
          <a:xfrm>
            <a:off x="6781820" y="4732422"/>
            <a:ext cx="4838705" cy="269769"/>
          </a:xfrm>
        </p:spPr>
        <p:txBody>
          <a:bodyPr anchor="ctr"/>
          <a:lstStyle>
            <a:lvl1pPr>
              <a:defRPr sz="1600" b="1" i="0">
                <a:solidFill>
                  <a:schemeClr val="tx1"/>
                </a:solidFill>
                <a:latin typeface="Oracle Sans" panose="020B0503020204020204" pitchFamily="34" charset="0"/>
                <a:cs typeface="Oracle Sans" panose="020B0503020204020204" pitchFamily="34" charset="0"/>
              </a:defRPr>
            </a:lvl1pPr>
          </a:lstStyle>
          <a:p>
            <a:pPr lvl="0"/>
            <a:r>
              <a:rPr lang="en-US" dirty="0"/>
              <a:t>Person name</a:t>
            </a:r>
          </a:p>
        </p:txBody>
      </p:sp>
      <p:sp>
        <p:nvSpPr>
          <p:cNvPr id="19" name="Text Placeholder 3">
            <a:extLst>
              <a:ext uri="{FF2B5EF4-FFF2-40B4-BE49-F238E27FC236}">
                <a16:creationId xmlns:a16="http://schemas.microsoft.com/office/drawing/2014/main" id="{EECEA0F4-62BE-D045-9B17-E8A1B43697E5}"/>
              </a:ext>
            </a:extLst>
          </p:cNvPr>
          <p:cNvSpPr>
            <a:spLocks noGrp="1"/>
          </p:cNvSpPr>
          <p:nvPr>
            <p:ph type="body" sz="quarter" idx="22" hasCustomPrompt="1"/>
          </p:nvPr>
        </p:nvSpPr>
        <p:spPr>
          <a:xfrm>
            <a:off x="6781819" y="5061600"/>
            <a:ext cx="4838705" cy="269769"/>
          </a:xfrm>
        </p:spPr>
        <p:txBody>
          <a:bodyPr anchor="ctr"/>
          <a:lstStyle>
            <a:lvl1pPr>
              <a:defRPr sz="1600" b="0" i="0">
                <a:solidFill>
                  <a:schemeClr val="tx1"/>
                </a:solidFill>
                <a:latin typeface="Oracle Sans Light" panose="020B0403020204020204" pitchFamily="34" charset="0"/>
                <a:cs typeface="Oracle Sans Light" panose="020B0403020204020204" pitchFamily="34" charset="0"/>
              </a:defRPr>
            </a:lvl1pPr>
          </a:lstStyle>
          <a:p>
            <a:pPr lvl="0"/>
            <a:r>
              <a:rPr lang="en-US" dirty="0"/>
              <a:t>Company name</a:t>
            </a:r>
          </a:p>
        </p:txBody>
      </p:sp>
      <p:pic>
        <p:nvPicPr>
          <p:cNvPr id="31" name="OTag">
            <a:extLst>
              <a:ext uri="{FF2B5EF4-FFF2-40B4-BE49-F238E27FC236}">
                <a16:creationId xmlns:a16="http://schemas.microsoft.com/office/drawing/2014/main" id="{564C5E79-505C-F44A-BF49-08AFFBAA8DC8}"/>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25" name="Date Placeholder 2">
            <a:extLst>
              <a:ext uri="{FF2B5EF4-FFF2-40B4-BE49-F238E27FC236}">
                <a16:creationId xmlns:a16="http://schemas.microsoft.com/office/drawing/2014/main" id="{2839A7A1-3E42-3A4F-B657-CF0218D56F1C}"/>
              </a:ext>
            </a:extLst>
          </p:cNvPr>
          <p:cNvSpPr>
            <a:spLocks noGrp="1"/>
          </p:cNvSpPr>
          <p:nvPr>
            <p:ph type="dt" sz="half" idx="10"/>
          </p:nvPr>
        </p:nvSpPr>
        <p:spPr>
          <a:xfrm>
            <a:off x="6873138" y="6425604"/>
            <a:ext cx="2743200" cy="363500"/>
          </a:xfrm>
        </p:spPr>
        <p:txBody>
          <a:bodyPr/>
          <a:lstStyle/>
          <a:p>
            <a:r>
              <a:rPr lang="en-US"/>
              <a:t>[Date]</a:t>
            </a:r>
            <a:endParaRPr lang="en-US" dirty="0"/>
          </a:p>
        </p:txBody>
      </p:sp>
      <p:sp>
        <p:nvSpPr>
          <p:cNvPr id="27" name="Footer Placeholder 4">
            <a:extLst>
              <a:ext uri="{FF2B5EF4-FFF2-40B4-BE49-F238E27FC236}">
                <a16:creationId xmlns:a16="http://schemas.microsoft.com/office/drawing/2014/main" id="{030EAEB9-5C84-5B44-B666-3E81D389A7DE}"/>
              </a:ext>
            </a:extLst>
          </p:cNvPr>
          <p:cNvSpPr>
            <a:spLocks noGrp="1"/>
          </p:cNvSpPr>
          <p:nvPr>
            <p:ph type="ftr" sz="quarter" idx="11"/>
          </p:nvPr>
        </p:nvSpPr>
        <p:spPr>
          <a:xfrm>
            <a:off x="1127759" y="6423978"/>
            <a:ext cx="5745379" cy="365125"/>
          </a:xfrm>
        </p:spPr>
        <p:txBody>
          <a:bodyPr/>
          <a:lstStyle/>
          <a:p>
            <a:r>
              <a:rPr lang="en-US"/>
              <a:t>Copyright © 2023, Oracle and/or its affiliates  |  Confidential: Internal/Restricted/Highly Restricted</a:t>
            </a:r>
            <a:endParaRPr lang="en-US" dirty="0"/>
          </a:p>
        </p:txBody>
      </p:sp>
      <p:sp>
        <p:nvSpPr>
          <p:cNvPr id="28" name="Slide Number Placeholder 7">
            <a:extLst>
              <a:ext uri="{FF2B5EF4-FFF2-40B4-BE49-F238E27FC236}">
                <a16:creationId xmlns:a16="http://schemas.microsoft.com/office/drawing/2014/main" id="{3DCACC07-031D-AC47-B497-3509661C6CDF}"/>
              </a:ext>
            </a:extLst>
          </p:cNvPr>
          <p:cNvSpPr>
            <a:spLocks noGrp="1"/>
          </p:cNvSpPr>
          <p:nvPr>
            <p:ph type="sldNum" sz="quarter" idx="27"/>
          </p:nvPr>
        </p:nvSpPr>
        <p:spPr>
          <a:xfrm>
            <a:off x="762000" y="6423660"/>
            <a:ext cx="365760" cy="365760"/>
          </a:xfrm>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999017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Quote_Layout 2_Logo_Sand_Pillar">
    <p:bg>
      <p:bgPr>
        <a:solidFill>
          <a:schemeClr val="bg2"/>
        </a:solidFill>
        <a:effectLst/>
      </p:bgPr>
    </p:bg>
    <p:spTree>
      <p:nvGrpSpPr>
        <p:cNvPr id="1" name=""/>
        <p:cNvGrpSpPr/>
        <p:nvPr/>
      </p:nvGrpSpPr>
      <p:grpSpPr>
        <a:xfrm>
          <a:off x="0" y="0"/>
          <a:ext cx="0" cy="0"/>
          <a:chOff x="0" y="0"/>
          <a:chExt cx="0" cy="0"/>
        </a:xfrm>
      </p:grpSpPr>
      <p:sp>
        <p:nvSpPr>
          <p:cNvPr id="43" name="Oracle Logo">
            <a:extLst>
              <a:ext uri="{FF2B5EF4-FFF2-40B4-BE49-F238E27FC236}">
                <a16:creationId xmlns:a16="http://schemas.microsoft.com/office/drawing/2014/main" id="{716CB5A7-5DF4-446B-85A4-F9E8AF6B7091}"/>
              </a:ext>
            </a:extLst>
          </p:cNvPr>
          <p:cNvSpPr/>
          <p:nvPr userDrawn="1"/>
        </p:nvSpPr>
        <p:spPr>
          <a:xfrm>
            <a:off x="761994" y="107062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42" name="Title 1">
            <a:extLst>
              <a:ext uri="{FF2B5EF4-FFF2-40B4-BE49-F238E27FC236}">
                <a16:creationId xmlns:a16="http://schemas.microsoft.com/office/drawing/2014/main" id="{53799748-EFB0-43F5-87BE-F54701B568C8}"/>
              </a:ext>
            </a:extLst>
          </p:cNvPr>
          <p:cNvSpPr>
            <a:spLocks noGrp="1"/>
          </p:cNvSpPr>
          <p:nvPr>
            <p:ph type="title" hasCustomPrompt="1"/>
          </p:nvPr>
        </p:nvSpPr>
        <p:spPr>
          <a:xfrm>
            <a:off x="768689" y="1560233"/>
            <a:ext cx="4744029" cy="822960"/>
          </a:xfrm>
        </p:spPr>
        <p:txBody>
          <a:bodyPr/>
          <a:lstStyle>
            <a:lvl1pPr>
              <a:defRPr>
                <a:solidFill>
                  <a:schemeClr val="accent6"/>
                </a:solidFill>
              </a:defRPr>
            </a:lvl1pPr>
          </a:lstStyle>
          <a:p>
            <a:r>
              <a:rPr lang="en-US" dirty="0"/>
              <a:t>Click to edit title text styles</a:t>
            </a:r>
          </a:p>
        </p:txBody>
      </p:sp>
      <p:sp>
        <p:nvSpPr>
          <p:cNvPr id="32" name="Rectangle 31">
            <a:extLst>
              <a:ext uri="{FF2B5EF4-FFF2-40B4-BE49-F238E27FC236}">
                <a16:creationId xmlns:a16="http://schemas.microsoft.com/office/drawing/2014/main" id="{B6FB1275-B209-A04F-AE66-67FBB37FF0A9}"/>
              </a:ext>
              <a:ext uri="{C183D7F6-B498-43B3-948B-1728B52AA6E4}">
                <adec:decorative xmlns:adec="http://schemas.microsoft.com/office/drawing/2017/decorative" val="1"/>
              </a:ext>
            </a:extLst>
          </p:cNvPr>
          <p:cNvSpPr/>
          <p:nvPr userDrawn="1"/>
        </p:nvSpPr>
        <p:spPr>
          <a:xfrm>
            <a:off x="6096000" y="-12293"/>
            <a:ext cx="6096000" cy="6870293"/>
          </a:xfrm>
          <a:prstGeom prst="rect">
            <a:avLst/>
          </a:prstGeom>
          <a:solidFill>
            <a:srgbClr val="F1EF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hidden="1">
            <a:extLst>
              <a:ext uri="{FF2B5EF4-FFF2-40B4-BE49-F238E27FC236}">
                <a16:creationId xmlns:a16="http://schemas.microsoft.com/office/drawing/2014/main" id="{B368C889-7486-F04A-A609-0368012DF578}"/>
              </a:ext>
              <a:ext uri="{C183D7F6-B498-43B3-948B-1728B52AA6E4}">
                <adec:decorative xmlns:adec="http://schemas.microsoft.com/office/drawing/2017/decorative" val="1"/>
              </a:ext>
            </a:extLst>
          </p:cNvPr>
          <p:cNvSpPr/>
          <p:nvPr userDrawn="1"/>
        </p:nvSpPr>
        <p:spPr>
          <a:xfrm>
            <a:off x="6096000" y="-24586"/>
            <a:ext cx="6096000" cy="6882586"/>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Text Placeholder 21">
            <a:extLst>
              <a:ext uri="{FF2B5EF4-FFF2-40B4-BE49-F238E27FC236}">
                <a16:creationId xmlns:a16="http://schemas.microsoft.com/office/drawing/2014/main" id="{236059DB-2ED9-0449-B2AD-7753FF232A9F}"/>
              </a:ext>
            </a:extLst>
          </p:cNvPr>
          <p:cNvSpPr>
            <a:spLocks noGrp="1"/>
          </p:cNvSpPr>
          <p:nvPr>
            <p:ph type="body" sz="quarter" idx="24" hasCustomPrompt="1"/>
          </p:nvPr>
        </p:nvSpPr>
        <p:spPr>
          <a:xfrm>
            <a:off x="768689" y="2567961"/>
            <a:ext cx="4762530" cy="1972453"/>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 </a:t>
            </a:r>
            <a:r>
              <a:rPr lang="en-IN" dirty="0" err="1"/>
              <a:t>laboris</a:t>
            </a:r>
            <a:r>
              <a:rPr lang="en-IN" dirty="0"/>
              <a:t> nisi </a:t>
            </a:r>
            <a:r>
              <a:rPr lang="en-IN" dirty="0" err="1"/>
              <a:t>ut</a:t>
            </a:r>
            <a:r>
              <a:rPr lang="en-IN" dirty="0"/>
              <a:t> </a:t>
            </a:r>
            <a:r>
              <a:rPr lang="en-IN" dirty="0" err="1"/>
              <a:t>aliquip</a:t>
            </a:r>
            <a:r>
              <a:rPr lang="en-IN" dirty="0"/>
              <a:t> ex </a:t>
            </a:r>
            <a:r>
              <a:rPr lang="en-IN" dirty="0" err="1"/>
              <a:t>ea</a:t>
            </a:r>
            <a:r>
              <a:rPr lang="en-IN" dirty="0"/>
              <a:t> </a:t>
            </a:r>
            <a:r>
              <a:rPr lang="en-IN" dirty="0" err="1"/>
              <a:t>commodo</a:t>
            </a:r>
            <a:r>
              <a:rPr lang="en-IN" dirty="0"/>
              <a:t> </a:t>
            </a:r>
            <a:r>
              <a:rPr lang="en-IN" dirty="0" err="1"/>
              <a:t>consequat</a:t>
            </a:r>
            <a:r>
              <a:rPr lang="en-IN" dirty="0"/>
              <a:t>. Duis </a:t>
            </a:r>
            <a:r>
              <a:rPr lang="en-IN" dirty="0" err="1"/>
              <a:t>aute</a:t>
            </a:r>
            <a:r>
              <a:rPr lang="en-IN" dirty="0"/>
              <a:t> </a:t>
            </a:r>
            <a:r>
              <a:rPr lang="en-IN" dirty="0" err="1"/>
              <a:t>irure</a:t>
            </a:r>
            <a:r>
              <a:rPr lang="en-IN" dirty="0"/>
              <a:t> </a:t>
            </a:r>
            <a:r>
              <a:rPr lang="en-IN" dirty="0" err="1"/>
              <a:t>dolor</a:t>
            </a:r>
            <a:r>
              <a:rPr lang="en-IN" dirty="0"/>
              <a:t> in </a:t>
            </a:r>
            <a:r>
              <a:rPr lang="en-IN" dirty="0" err="1"/>
              <a:t>reprehenderit</a:t>
            </a:r>
            <a:r>
              <a:rPr lang="en-IN" dirty="0"/>
              <a:t> in </a:t>
            </a:r>
            <a:r>
              <a:rPr lang="en-IN" dirty="0" err="1"/>
              <a:t>voluptate</a:t>
            </a:r>
            <a:r>
              <a:rPr lang="en-IN" dirty="0"/>
              <a:t> </a:t>
            </a:r>
            <a:r>
              <a:rPr lang="en-IN" dirty="0" err="1"/>
              <a:t>velit</a:t>
            </a:r>
            <a:r>
              <a:rPr lang="en-IN" dirty="0"/>
              <a:t> </a:t>
            </a:r>
            <a:r>
              <a:rPr lang="en-IN" dirty="0" err="1"/>
              <a:t>esse</a:t>
            </a:r>
            <a:r>
              <a:rPr lang="en-IN" dirty="0"/>
              <a:t> </a:t>
            </a:r>
            <a:r>
              <a:rPr lang="en-IN" dirty="0" err="1"/>
              <a:t>cillum</a:t>
            </a:r>
            <a:r>
              <a:rPr lang="en-IN" dirty="0"/>
              <a:t> dolore </a:t>
            </a:r>
            <a:r>
              <a:rPr lang="en-IN" dirty="0" err="1"/>
              <a:t>eu</a:t>
            </a:r>
            <a:r>
              <a:rPr lang="en-IN" dirty="0"/>
              <a:t> </a:t>
            </a:r>
            <a:r>
              <a:rPr lang="en-IN" dirty="0" err="1"/>
              <a:t>fugiat</a:t>
            </a:r>
            <a:r>
              <a:rPr lang="en-IN" dirty="0"/>
              <a:t> </a:t>
            </a:r>
            <a:r>
              <a:rPr lang="en-IN" dirty="0" err="1"/>
              <a:t>nulla</a:t>
            </a:r>
            <a:r>
              <a:rPr lang="en-IN" dirty="0"/>
              <a:t> </a:t>
            </a:r>
            <a:r>
              <a:rPr lang="en-IN" dirty="0" err="1"/>
              <a:t>pariatur</a:t>
            </a:r>
            <a:r>
              <a:rPr lang="en-IN" dirty="0"/>
              <a:t>. </a:t>
            </a:r>
            <a:r>
              <a:rPr lang="en-IN" dirty="0" err="1"/>
              <a:t>Excepteur</a:t>
            </a:r>
            <a:r>
              <a:rPr lang="en-IN" dirty="0"/>
              <a:t> </a:t>
            </a:r>
            <a:r>
              <a:rPr lang="en-IN" dirty="0" err="1"/>
              <a:t>sint</a:t>
            </a:r>
            <a:r>
              <a:rPr lang="en-IN" dirty="0"/>
              <a:t> </a:t>
            </a:r>
            <a:r>
              <a:rPr lang="en-IN" dirty="0" err="1"/>
              <a:t>occaecat</a:t>
            </a:r>
            <a:r>
              <a:rPr lang="en-IN" dirty="0"/>
              <a:t> </a:t>
            </a:r>
            <a:r>
              <a:rPr lang="en-IN" dirty="0" err="1"/>
              <a:t>cupidatat</a:t>
            </a:r>
            <a:r>
              <a:rPr lang="en-IN" dirty="0"/>
              <a:t> non </a:t>
            </a:r>
            <a:r>
              <a:rPr lang="en-IN" dirty="0" err="1"/>
              <a:t>proident</a:t>
            </a:r>
            <a:r>
              <a:rPr lang="en-IN" dirty="0"/>
              <a:t>, sunt in culpa qui </a:t>
            </a:r>
            <a:r>
              <a:rPr lang="en-IN" dirty="0" err="1"/>
              <a:t>officia</a:t>
            </a:r>
            <a:r>
              <a:rPr lang="en-IN" dirty="0"/>
              <a:t> </a:t>
            </a:r>
            <a:r>
              <a:rPr lang="en-IN" dirty="0" err="1"/>
              <a:t>deserunt</a:t>
            </a:r>
            <a:r>
              <a:rPr lang="en-IN" dirty="0"/>
              <a:t> </a:t>
            </a:r>
            <a:r>
              <a:rPr lang="en-IN" dirty="0" err="1"/>
              <a:t>mollit</a:t>
            </a:r>
            <a:r>
              <a:rPr lang="en-IN" dirty="0"/>
              <a:t> </a:t>
            </a:r>
            <a:r>
              <a:rPr lang="en-IN" dirty="0" err="1"/>
              <a:t>anim</a:t>
            </a:r>
            <a:r>
              <a:rPr lang="en-IN" dirty="0"/>
              <a:t> id </a:t>
            </a:r>
            <a:r>
              <a:rPr lang="en-IN" dirty="0" err="1"/>
              <a:t>est</a:t>
            </a:r>
            <a:r>
              <a:rPr lang="en-IN" dirty="0"/>
              <a:t> </a:t>
            </a:r>
            <a:r>
              <a:rPr lang="en-IN" dirty="0" err="1"/>
              <a:t>laborum</a:t>
            </a:r>
            <a:r>
              <a:rPr lang="en-IN" dirty="0"/>
              <a:t>.</a:t>
            </a:r>
            <a:endParaRPr lang="en-US" dirty="0"/>
          </a:p>
        </p:txBody>
      </p:sp>
      <p:sp>
        <p:nvSpPr>
          <p:cNvPr id="30" name="Text Placeholder 21">
            <a:extLst>
              <a:ext uri="{FF2B5EF4-FFF2-40B4-BE49-F238E27FC236}">
                <a16:creationId xmlns:a16="http://schemas.microsoft.com/office/drawing/2014/main" id="{ED1E00BD-A0B0-2F41-84FF-32EEA5F1D1F2}"/>
              </a:ext>
            </a:extLst>
          </p:cNvPr>
          <p:cNvSpPr>
            <a:spLocks noGrp="1"/>
          </p:cNvSpPr>
          <p:nvPr>
            <p:ph type="body" sz="quarter" idx="15" hasCustomPrompt="1"/>
          </p:nvPr>
        </p:nvSpPr>
        <p:spPr>
          <a:xfrm>
            <a:off x="768689" y="4983705"/>
            <a:ext cx="1416645"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4" name="Text Placeholder 21">
            <a:extLst>
              <a:ext uri="{FF2B5EF4-FFF2-40B4-BE49-F238E27FC236}">
                <a16:creationId xmlns:a16="http://schemas.microsoft.com/office/drawing/2014/main" id="{7B8B0603-A47F-0343-AD86-E2ACD51E6720}"/>
              </a:ext>
            </a:extLst>
          </p:cNvPr>
          <p:cNvSpPr>
            <a:spLocks noGrp="1"/>
          </p:cNvSpPr>
          <p:nvPr>
            <p:ph type="body" sz="quarter" idx="16" hasCustomPrompt="1"/>
          </p:nvPr>
        </p:nvSpPr>
        <p:spPr>
          <a:xfrm>
            <a:off x="768689" y="5678822"/>
            <a:ext cx="1416645"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cxnSp>
        <p:nvCxnSpPr>
          <p:cNvPr id="39" name="Straight Connector 38">
            <a:extLst>
              <a:ext uri="{FF2B5EF4-FFF2-40B4-BE49-F238E27FC236}">
                <a16:creationId xmlns:a16="http://schemas.microsoft.com/office/drawing/2014/main" id="{90C955F3-B8DD-4D48-AAF6-E22B505F7E8D}"/>
              </a:ext>
              <a:ext uri="{C183D7F6-B498-43B3-948B-1728B52AA6E4}">
                <adec:decorative xmlns:adec="http://schemas.microsoft.com/office/drawing/2017/decorative" val="1"/>
              </a:ext>
            </a:extLst>
          </p:cNvPr>
          <p:cNvCxnSpPr/>
          <p:nvPr userDrawn="1"/>
        </p:nvCxnSpPr>
        <p:spPr>
          <a:xfrm flipH="1">
            <a:off x="229766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35" name="Text Placeholder 21">
            <a:extLst>
              <a:ext uri="{FF2B5EF4-FFF2-40B4-BE49-F238E27FC236}">
                <a16:creationId xmlns:a16="http://schemas.microsoft.com/office/drawing/2014/main" id="{904C647D-D25C-9342-A633-953F7225E0FD}"/>
              </a:ext>
            </a:extLst>
          </p:cNvPr>
          <p:cNvSpPr>
            <a:spLocks noGrp="1"/>
          </p:cNvSpPr>
          <p:nvPr>
            <p:ph type="body" sz="quarter" idx="17" hasCustomPrompt="1"/>
          </p:nvPr>
        </p:nvSpPr>
        <p:spPr>
          <a:xfrm>
            <a:off x="2416846" y="4983705"/>
            <a:ext cx="1414400"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6" name="Text Placeholder 21">
            <a:extLst>
              <a:ext uri="{FF2B5EF4-FFF2-40B4-BE49-F238E27FC236}">
                <a16:creationId xmlns:a16="http://schemas.microsoft.com/office/drawing/2014/main" id="{2A4B8FB7-3F58-9947-A2B5-FFFAA5F43F07}"/>
              </a:ext>
            </a:extLst>
          </p:cNvPr>
          <p:cNvSpPr>
            <a:spLocks noGrp="1"/>
          </p:cNvSpPr>
          <p:nvPr>
            <p:ph type="body" sz="quarter" idx="18" hasCustomPrompt="1"/>
          </p:nvPr>
        </p:nvSpPr>
        <p:spPr>
          <a:xfrm>
            <a:off x="2416846" y="5678822"/>
            <a:ext cx="1414400"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dirty="0"/>
              <a:t>Text under stat goes here</a:t>
            </a:r>
            <a:endParaRPr lang="en-US" dirty="0"/>
          </a:p>
        </p:txBody>
      </p:sp>
      <p:cxnSp>
        <p:nvCxnSpPr>
          <p:cNvPr id="40" name="Straight Connector 39">
            <a:extLst>
              <a:ext uri="{FF2B5EF4-FFF2-40B4-BE49-F238E27FC236}">
                <a16:creationId xmlns:a16="http://schemas.microsoft.com/office/drawing/2014/main" id="{476894C9-856C-EC4A-ACC3-EA809D729D35}"/>
              </a:ext>
              <a:ext uri="{C183D7F6-B498-43B3-948B-1728B52AA6E4}">
                <adec:decorative xmlns:adec="http://schemas.microsoft.com/office/drawing/2017/decorative" val="1"/>
              </a:ext>
            </a:extLst>
          </p:cNvPr>
          <p:cNvCxnSpPr/>
          <p:nvPr userDrawn="1"/>
        </p:nvCxnSpPr>
        <p:spPr>
          <a:xfrm flipH="1">
            <a:off x="394358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37" name="Text Placeholder 21">
            <a:extLst>
              <a:ext uri="{FF2B5EF4-FFF2-40B4-BE49-F238E27FC236}">
                <a16:creationId xmlns:a16="http://schemas.microsoft.com/office/drawing/2014/main" id="{8D8E7E4D-21A0-A746-B48F-190331EC9368}"/>
              </a:ext>
            </a:extLst>
          </p:cNvPr>
          <p:cNvSpPr>
            <a:spLocks noGrp="1"/>
          </p:cNvSpPr>
          <p:nvPr>
            <p:ph type="body" sz="quarter" idx="19" hasCustomPrompt="1"/>
          </p:nvPr>
        </p:nvSpPr>
        <p:spPr>
          <a:xfrm>
            <a:off x="4065003" y="4983705"/>
            <a:ext cx="1574324"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8" name="Text Placeholder 21">
            <a:extLst>
              <a:ext uri="{FF2B5EF4-FFF2-40B4-BE49-F238E27FC236}">
                <a16:creationId xmlns:a16="http://schemas.microsoft.com/office/drawing/2014/main" id="{07BD9017-2362-CC47-B28B-80B673D3969D}"/>
              </a:ext>
            </a:extLst>
          </p:cNvPr>
          <p:cNvSpPr>
            <a:spLocks noGrp="1"/>
          </p:cNvSpPr>
          <p:nvPr>
            <p:ph type="body" sz="quarter" idx="25" hasCustomPrompt="1"/>
          </p:nvPr>
        </p:nvSpPr>
        <p:spPr>
          <a:xfrm>
            <a:off x="4065003" y="5678822"/>
            <a:ext cx="1574324"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sp>
        <p:nvSpPr>
          <p:cNvPr id="4" name="Text Placeholder 3">
            <a:extLst>
              <a:ext uri="{FF2B5EF4-FFF2-40B4-BE49-F238E27FC236}">
                <a16:creationId xmlns:a16="http://schemas.microsoft.com/office/drawing/2014/main" id="{44752376-3C39-BC4E-A080-2D3544F761B3}"/>
              </a:ext>
            </a:extLst>
          </p:cNvPr>
          <p:cNvSpPr>
            <a:spLocks noGrp="1"/>
          </p:cNvSpPr>
          <p:nvPr>
            <p:ph type="body" sz="quarter" idx="20" hasCustomPrompt="1"/>
          </p:nvPr>
        </p:nvSpPr>
        <p:spPr>
          <a:xfrm>
            <a:off x="6781820" y="1811147"/>
            <a:ext cx="4838705" cy="2437409"/>
          </a:xfrm>
        </p:spPr>
        <p:txBody>
          <a:bodyPr/>
          <a:lstStyle>
            <a:lvl1pPr>
              <a:defRPr sz="2400">
                <a:solidFill>
                  <a:schemeClr val="tx1"/>
                </a:solidFill>
                <a:latin typeface="Georgia" panose="02040502050405020303" pitchFamily="18" charset="0"/>
              </a:defRPr>
            </a:lvl1pPr>
          </a:lstStyle>
          <a:p>
            <a:pPr lvl="0"/>
            <a:r>
              <a:rPr lang="en-GB" dirty="0"/>
              <a:t>“Quote goes up here.</a:t>
            </a:r>
            <a:r>
              <a:rPr lang="en-IN" dirty="0"/>
              <a:t> 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a:t>
            </a:r>
            <a:endParaRPr lang="en-US" dirty="0"/>
          </a:p>
        </p:txBody>
      </p:sp>
      <p:sp>
        <p:nvSpPr>
          <p:cNvPr id="18" name="Text Placeholder 3">
            <a:extLst>
              <a:ext uri="{FF2B5EF4-FFF2-40B4-BE49-F238E27FC236}">
                <a16:creationId xmlns:a16="http://schemas.microsoft.com/office/drawing/2014/main" id="{124E7EE1-1F21-A94B-BD4C-80D5579EA0D8}"/>
              </a:ext>
            </a:extLst>
          </p:cNvPr>
          <p:cNvSpPr>
            <a:spLocks noGrp="1"/>
          </p:cNvSpPr>
          <p:nvPr>
            <p:ph type="body" sz="quarter" idx="21" hasCustomPrompt="1"/>
          </p:nvPr>
        </p:nvSpPr>
        <p:spPr>
          <a:xfrm>
            <a:off x="6781820" y="4732422"/>
            <a:ext cx="4838705" cy="269769"/>
          </a:xfrm>
        </p:spPr>
        <p:txBody>
          <a:bodyPr anchor="ctr"/>
          <a:lstStyle>
            <a:lvl1pPr>
              <a:defRPr sz="1600" b="1" i="0">
                <a:solidFill>
                  <a:schemeClr val="tx1"/>
                </a:solidFill>
                <a:latin typeface="Oracle Sans" panose="020B0503020204020204" pitchFamily="34" charset="0"/>
                <a:cs typeface="Oracle Sans" panose="020B0503020204020204" pitchFamily="34" charset="0"/>
              </a:defRPr>
            </a:lvl1pPr>
          </a:lstStyle>
          <a:p>
            <a:pPr lvl="0"/>
            <a:r>
              <a:rPr lang="en-US" dirty="0"/>
              <a:t>Person name</a:t>
            </a:r>
          </a:p>
        </p:txBody>
      </p:sp>
      <p:sp>
        <p:nvSpPr>
          <p:cNvPr id="19" name="Text Placeholder 3">
            <a:extLst>
              <a:ext uri="{FF2B5EF4-FFF2-40B4-BE49-F238E27FC236}">
                <a16:creationId xmlns:a16="http://schemas.microsoft.com/office/drawing/2014/main" id="{EECEA0F4-62BE-D045-9B17-E8A1B43697E5}"/>
              </a:ext>
            </a:extLst>
          </p:cNvPr>
          <p:cNvSpPr>
            <a:spLocks noGrp="1"/>
          </p:cNvSpPr>
          <p:nvPr>
            <p:ph type="body" sz="quarter" idx="22" hasCustomPrompt="1"/>
          </p:nvPr>
        </p:nvSpPr>
        <p:spPr>
          <a:xfrm>
            <a:off x="6781819" y="5061600"/>
            <a:ext cx="4838705" cy="269769"/>
          </a:xfrm>
        </p:spPr>
        <p:txBody>
          <a:bodyPr anchor="ctr"/>
          <a:lstStyle>
            <a:lvl1pPr>
              <a:defRPr sz="1600" b="0" i="0">
                <a:solidFill>
                  <a:schemeClr val="tx1"/>
                </a:solidFill>
                <a:latin typeface="Oracle Sans Light" panose="020B0403020204020204" pitchFamily="34" charset="0"/>
                <a:cs typeface="Oracle Sans Light" panose="020B0403020204020204" pitchFamily="34" charset="0"/>
              </a:defRPr>
            </a:lvl1pPr>
          </a:lstStyle>
          <a:p>
            <a:pPr lvl="0"/>
            <a:r>
              <a:rPr lang="en-US" dirty="0"/>
              <a:t>Company name</a:t>
            </a:r>
          </a:p>
        </p:txBody>
      </p:sp>
      <p:pic>
        <p:nvPicPr>
          <p:cNvPr id="31" name="OTag">
            <a:extLst>
              <a:ext uri="{FF2B5EF4-FFF2-40B4-BE49-F238E27FC236}">
                <a16:creationId xmlns:a16="http://schemas.microsoft.com/office/drawing/2014/main" id="{564C5E79-505C-F44A-BF49-08AFFBAA8DC8}"/>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25" name="Date Placeholder 2">
            <a:extLst>
              <a:ext uri="{FF2B5EF4-FFF2-40B4-BE49-F238E27FC236}">
                <a16:creationId xmlns:a16="http://schemas.microsoft.com/office/drawing/2014/main" id="{2839A7A1-3E42-3A4F-B657-CF0218D56F1C}"/>
              </a:ext>
            </a:extLst>
          </p:cNvPr>
          <p:cNvSpPr>
            <a:spLocks noGrp="1"/>
          </p:cNvSpPr>
          <p:nvPr>
            <p:ph type="dt" sz="half" idx="10"/>
          </p:nvPr>
        </p:nvSpPr>
        <p:spPr>
          <a:xfrm>
            <a:off x="6873138" y="6425604"/>
            <a:ext cx="2743200" cy="363500"/>
          </a:xfrm>
        </p:spPr>
        <p:txBody>
          <a:bodyPr/>
          <a:lstStyle/>
          <a:p>
            <a:r>
              <a:rPr lang="en-US"/>
              <a:t>[Date]</a:t>
            </a:r>
            <a:endParaRPr lang="en-US" dirty="0"/>
          </a:p>
        </p:txBody>
      </p:sp>
      <p:sp>
        <p:nvSpPr>
          <p:cNvPr id="27" name="Footer Placeholder 4">
            <a:extLst>
              <a:ext uri="{FF2B5EF4-FFF2-40B4-BE49-F238E27FC236}">
                <a16:creationId xmlns:a16="http://schemas.microsoft.com/office/drawing/2014/main" id="{030EAEB9-5C84-5B44-B666-3E81D389A7DE}"/>
              </a:ext>
            </a:extLst>
          </p:cNvPr>
          <p:cNvSpPr>
            <a:spLocks noGrp="1"/>
          </p:cNvSpPr>
          <p:nvPr>
            <p:ph type="ftr" sz="quarter" idx="11"/>
          </p:nvPr>
        </p:nvSpPr>
        <p:spPr>
          <a:xfrm>
            <a:off x="1127759" y="6423978"/>
            <a:ext cx="5745379" cy="365125"/>
          </a:xfrm>
        </p:spPr>
        <p:txBody>
          <a:bodyPr/>
          <a:lstStyle/>
          <a:p>
            <a:r>
              <a:rPr lang="en-US"/>
              <a:t>Copyright © 2023, Oracle and/or its affiliates  |  Confidential: Internal/Restricted/Highly Restricted</a:t>
            </a:r>
            <a:endParaRPr lang="en-US" dirty="0"/>
          </a:p>
        </p:txBody>
      </p:sp>
      <p:sp>
        <p:nvSpPr>
          <p:cNvPr id="28" name="Slide Number Placeholder 7">
            <a:extLst>
              <a:ext uri="{FF2B5EF4-FFF2-40B4-BE49-F238E27FC236}">
                <a16:creationId xmlns:a16="http://schemas.microsoft.com/office/drawing/2014/main" id="{3DCACC07-031D-AC47-B497-3509661C6CDF}"/>
              </a:ext>
            </a:extLst>
          </p:cNvPr>
          <p:cNvSpPr>
            <a:spLocks noGrp="1"/>
          </p:cNvSpPr>
          <p:nvPr>
            <p:ph type="sldNum" sz="quarter" idx="27"/>
          </p:nvPr>
        </p:nvSpPr>
        <p:spPr>
          <a:xfrm>
            <a:off x="762000" y="6423660"/>
            <a:ext cx="365760" cy="365760"/>
          </a:xfrm>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8334386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Photo/Video_Layout 2_2Partners_Pillar">
    <p:bg>
      <p:bgPr>
        <a:solidFill>
          <a:schemeClr val="bg2"/>
        </a:solidFill>
        <a:effectLst/>
      </p:bgPr>
    </p:bg>
    <p:spTree>
      <p:nvGrpSpPr>
        <p:cNvPr id="1" name=""/>
        <p:cNvGrpSpPr/>
        <p:nvPr/>
      </p:nvGrpSpPr>
      <p:grpSpPr>
        <a:xfrm>
          <a:off x="0" y="0"/>
          <a:ext cx="0" cy="0"/>
          <a:chOff x="0" y="0"/>
          <a:chExt cx="0" cy="0"/>
        </a:xfrm>
      </p:grpSpPr>
      <p:sp>
        <p:nvSpPr>
          <p:cNvPr id="35" name="Oracle Logo">
            <a:extLst>
              <a:ext uri="{FF2B5EF4-FFF2-40B4-BE49-F238E27FC236}">
                <a16:creationId xmlns:a16="http://schemas.microsoft.com/office/drawing/2014/main" id="{49C46D5A-5BA2-4F75-B35B-93A877E6018F}"/>
              </a:ext>
            </a:extLst>
          </p:cNvPr>
          <p:cNvSpPr/>
          <p:nvPr userDrawn="1"/>
        </p:nvSpPr>
        <p:spPr>
          <a:xfrm>
            <a:off x="761994" y="107062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37" name="Plus Sign">
            <a:extLst>
              <a:ext uri="{FF2B5EF4-FFF2-40B4-BE49-F238E27FC236}">
                <a16:creationId xmlns:a16="http://schemas.microsoft.com/office/drawing/2014/main" id="{51B37293-D0EA-4111-9ED5-6EFAAC03B88C}"/>
              </a:ext>
            </a:extLst>
          </p:cNvPr>
          <p:cNvSpPr txBox="1"/>
          <p:nvPr userDrawn="1"/>
        </p:nvSpPr>
        <p:spPr>
          <a:xfrm>
            <a:off x="1983598" y="92835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38" name="Content Placeholder 7">
            <a:extLst>
              <a:ext uri="{FF2B5EF4-FFF2-40B4-BE49-F238E27FC236}">
                <a16:creationId xmlns:a16="http://schemas.microsoft.com/office/drawing/2014/main" id="{6E5015DB-4AF3-4062-BF41-3800D724F0E3}"/>
              </a:ext>
            </a:extLst>
          </p:cNvPr>
          <p:cNvSpPr>
            <a:spLocks noGrp="1"/>
          </p:cNvSpPr>
          <p:nvPr>
            <p:ph sz="quarter" idx="29" hasCustomPrompt="1"/>
          </p:nvPr>
        </p:nvSpPr>
        <p:spPr>
          <a:xfrm>
            <a:off x="2451100" y="88582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39" name="Plus Sign">
            <a:extLst>
              <a:ext uri="{FF2B5EF4-FFF2-40B4-BE49-F238E27FC236}">
                <a16:creationId xmlns:a16="http://schemas.microsoft.com/office/drawing/2014/main" id="{41583AF2-301E-488A-83C4-FFD46C72178B}"/>
              </a:ext>
              <a:ext uri="{C183D7F6-B498-43B3-948B-1728B52AA6E4}">
                <adec:decorative xmlns:adec="http://schemas.microsoft.com/office/drawing/2017/decorative" val="0"/>
              </a:ext>
            </a:extLst>
          </p:cNvPr>
          <p:cNvSpPr txBox="1"/>
          <p:nvPr userDrawn="1"/>
        </p:nvSpPr>
        <p:spPr>
          <a:xfrm>
            <a:off x="3808218" y="92835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48" name="Content Placeholder 7">
            <a:extLst>
              <a:ext uri="{FF2B5EF4-FFF2-40B4-BE49-F238E27FC236}">
                <a16:creationId xmlns:a16="http://schemas.microsoft.com/office/drawing/2014/main" id="{F11300D1-72E5-460D-98FD-81B9A28A253A}"/>
              </a:ext>
            </a:extLst>
          </p:cNvPr>
          <p:cNvSpPr>
            <a:spLocks noGrp="1"/>
          </p:cNvSpPr>
          <p:nvPr>
            <p:ph sz="quarter" idx="30" hasCustomPrompt="1"/>
          </p:nvPr>
        </p:nvSpPr>
        <p:spPr>
          <a:xfrm>
            <a:off x="4270375" y="88582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6096000" y="3429000"/>
            <a:ext cx="6096000" cy="3429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userDrawn="1"/>
        </p:nvSpPr>
        <p:spPr>
          <a:xfrm>
            <a:off x="6096000" y="3429000"/>
            <a:ext cx="6096000" cy="3428999"/>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Title 1">
            <a:extLst>
              <a:ext uri="{FF2B5EF4-FFF2-40B4-BE49-F238E27FC236}">
                <a16:creationId xmlns:a16="http://schemas.microsoft.com/office/drawing/2014/main" id="{C8DACF52-A95A-424F-80D2-66DC98373461}"/>
              </a:ext>
            </a:extLst>
          </p:cNvPr>
          <p:cNvSpPr>
            <a:spLocks noGrp="1"/>
          </p:cNvSpPr>
          <p:nvPr>
            <p:ph type="title" hasCustomPrompt="1"/>
          </p:nvPr>
        </p:nvSpPr>
        <p:spPr>
          <a:xfrm>
            <a:off x="768689" y="1560233"/>
            <a:ext cx="4744029" cy="822960"/>
          </a:xfrm>
        </p:spPr>
        <p:txBody>
          <a:bodyPr/>
          <a:lstStyle>
            <a:lvl1pPr>
              <a:defRPr>
                <a:solidFill>
                  <a:schemeClr val="accent6"/>
                </a:solidFill>
              </a:defRPr>
            </a:lvl1pPr>
          </a:lstStyle>
          <a:p>
            <a:r>
              <a:rPr lang="en-US" dirty="0"/>
              <a:t>Click to edit title text styles</a:t>
            </a:r>
          </a:p>
        </p:txBody>
      </p:sp>
      <p:sp>
        <p:nvSpPr>
          <p:cNvPr id="30" name="Text Placeholder 21">
            <a:extLst>
              <a:ext uri="{FF2B5EF4-FFF2-40B4-BE49-F238E27FC236}">
                <a16:creationId xmlns:a16="http://schemas.microsoft.com/office/drawing/2014/main" id="{A428DC09-5CBE-E844-926C-3DBD4247BEFD}"/>
              </a:ext>
            </a:extLst>
          </p:cNvPr>
          <p:cNvSpPr>
            <a:spLocks noGrp="1"/>
          </p:cNvSpPr>
          <p:nvPr>
            <p:ph type="body" sz="quarter" idx="25" hasCustomPrompt="1"/>
          </p:nvPr>
        </p:nvSpPr>
        <p:spPr>
          <a:xfrm>
            <a:off x="768689" y="2567961"/>
            <a:ext cx="4762530" cy="1972453"/>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 </a:t>
            </a:r>
            <a:r>
              <a:rPr lang="en-IN" dirty="0" err="1"/>
              <a:t>laboris</a:t>
            </a:r>
            <a:r>
              <a:rPr lang="en-IN" dirty="0"/>
              <a:t> nisi </a:t>
            </a:r>
            <a:r>
              <a:rPr lang="en-IN" dirty="0" err="1"/>
              <a:t>ut</a:t>
            </a:r>
            <a:r>
              <a:rPr lang="en-IN" dirty="0"/>
              <a:t> </a:t>
            </a:r>
            <a:r>
              <a:rPr lang="en-IN" dirty="0" err="1"/>
              <a:t>aliquip</a:t>
            </a:r>
            <a:r>
              <a:rPr lang="en-IN" dirty="0"/>
              <a:t> ex </a:t>
            </a:r>
            <a:r>
              <a:rPr lang="en-IN" dirty="0" err="1"/>
              <a:t>ea</a:t>
            </a:r>
            <a:r>
              <a:rPr lang="en-IN" dirty="0"/>
              <a:t> </a:t>
            </a:r>
            <a:r>
              <a:rPr lang="en-IN" dirty="0" err="1"/>
              <a:t>commodo</a:t>
            </a:r>
            <a:r>
              <a:rPr lang="en-IN" dirty="0"/>
              <a:t> </a:t>
            </a:r>
            <a:r>
              <a:rPr lang="en-IN" dirty="0" err="1"/>
              <a:t>consequat</a:t>
            </a:r>
            <a:r>
              <a:rPr lang="en-IN" dirty="0"/>
              <a:t>. Duis </a:t>
            </a:r>
            <a:r>
              <a:rPr lang="en-IN" dirty="0" err="1"/>
              <a:t>aute</a:t>
            </a:r>
            <a:r>
              <a:rPr lang="en-IN" dirty="0"/>
              <a:t> </a:t>
            </a:r>
            <a:r>
              <a:rPr lang="en-IN" dirty="0" err="1"/>
              <a:t>irure</a:t>
            </a:r>
            <a:r>
              <a:rPr lang="en-IN" dirty="0"/>
              <a:t> </a:t>
            </a:r>
            <a:r>
              <a:rPr lang="en-IN" dirty="0" err="1"/>
              <a:t>dolor</a:t>
            </a:r>
            <a:r>
              <a:rPr lang="en-IN" dirty="0"/>
              <a:t> in </a:t>
            </a:r>
            <a:r>
              <a:rPr lang="en-IN" dirty="0" err="1"/>
              <a:t>reprehenderit</a:t>
            </a:r>
            <a:r>
              <a:rPr lang="en-IN" dirty="0"/>
              <a:t> in </a:t>
            </a:r>
            <a:r>
              <a:rPr lang="en-IN" dirty="0" err="1"/>
              <a:t>voluptate</a:t>
            </a:r>
            <a:r>
              <a:rPr lang="en-IN" dirty="0"/>
              <a:t> </a:t>
            </a:r>
            <a:r>
              <a:rPr lang="en-IN" dirty="0" err="1"/>
              <a:t>velit</a:t>
            </a:r>
            <a:r>
              <a:rPr lang="en-IN" dirty="0"/>
              <a:t> </a:t>
            </a:r>
            <a:r>
              <a:rPr lang="en-IN" dirty="0" err="1"/>
              <a:t>esse</a:t>
            </a:r>
            <a:r>
              <a:rPr lang="en-IN" dirty="0"/>
              <a:t> </a:t>
            </a:r>
            <a:r>
              <a:rPr lang="en-IN" dirty="0" err="1"/>
              <a:t>cillum</a:t>
            </a:r>
            <a:r>
              <a:rPr lang="en-IN" dirty="0"/>
              <a:t> dolore </a:t>
            </a:r>
            <a:r>
              <a:rPr lang="en-IN" dirty="0" err="1"/>
              <a:t>eu</a:t>
            </a:r>
            <a:r>
              <a:rPr lang="en-IN" dirty="0"/>
              <a:t> </a:t>
            </a:r>
            <a:r>
              <a:rPr lang="en-IN" dirty="0" err="1"/>
              <a:t>fugiat</a:t>
            </a:r>
            <a:r>
              <a:rPr lang="en-IN" dirty="0"/>
              <a:t> </a:t>
            </a:r>
            <a:r>
              <a:rPr lang="en-IN" dirty="0" err="1"/>
              <a:t>nulla</a:t>
            </a:r>
            <a:r>
              <a:rPr lang="en-IN" dirty="0"/>
              <a:t> </a:t>
            </a:r>
            <a:r>
              <a:rPr lang="en-IN" dirty="0" err="1"/>
              <a:t>pariatur</a:t>
            </a:r>
            <a:r>
              <a:rPr lang="en-IN" dirty="0"/>
              <a:t>. </a:t>
            </a:r>
            <a:r>
              <a:rPr lang="en-IN" dirty="0" err="1"/>
              <a:t>Excepteur</a:t>
            </a:r>
            <a:r>
              <a:rPr lang="en-IN" dirty="0"/>
              <a:t> </a:t>
            </a:r>
            <a:r>
              <a:rPr lang="en-IN" dirty="0" err="1"/>
              <a:t>sint</a:t>
            </a:r>
            <a:r>
              <a:rPr lang="en-IN" dirty="0"/>
              <a:t> </a:t>
            </a:r>
            <a:r>
              <a:rPr lang="en-IN" dirty="0" err="1"/>
              <a:t>occaecat</a:t>
            </a:r>
            <a:r>
              <a:rPr lang="en-IN" dirty="0"/>
              <a:t> </a:t>
            </a:r>
            <a:r>
              <a:rPr lang="en-IN" dirty="0" err="1"/>
              <a:t>cupidatat</a:t>
            </a:r>
            <a:r>
              <a:rPr lang="en-IN" dirty="0"/>
              <a:t> non </a:t>
            </a:r>
            <a:r>
              <a:rPr lang="en-IN" dirty="0" err="1"/>
              <a:t>proident</a:t>
            </a:r>
            <a:r>
              <a:rPr lang="en-IN" dirty="0"/>
              <a:t>, sunt in culpa qui </a:t>
            </a:r>
            <a:r>
              <a:rPr lang="en-IN" dirty="0" err="1"/>
              <a:t>officia</a:t>
            </a:r>
            <a:r>
              <a:rPr lang="en-IN" dirty="0"/>
              <a:t> </a:t>
            </a:r>
            <a:r>
              <a:rPr lang="en-IN" dirty="0" err="1"/>
              <a:t>deserunt</a:t>
            </a:r>
            <a:r>
              <a:rPr lang="en-IN" dirty="0"/>
              <a:t> </a:t>
            </a:r>
            <a:r>
              <a:rPr lang="en-IN" dirty="0" err="1"/>
              <a:t>mollit</a:t>
            </a:r>
            <a:r>
              <a:rPr lang="en-IN" dirty="0"/>
              <a:t> </a:t>
            </a:r>
            <a:r>
              <a:rPr lang="en-IN" dirty="0" err="1"/>
              <a:t>anim</a:t>
            </a:r>
            <a:r>
              <a:rPr lang="en-IN" dirty="0"/>
              <a:t> id </a:t>
            </a:r>
            <a:r>
              <a:rPr lang="en-IN" dirty="0" err="1"/>
              <a:t>est</a:t>
            </a:r>
            <a:r>
              <a:rPr lang="en-IN" dirty="0"/>
              <a:t> </a:t>
            </a:r>
            <a:r>
              <a:rPr lang="en-IN" dirty="0" err="1"/>
              <a:t>laborum</a:t>
            </a:r>
            <a:r>
              <a:rPr lang="en-IN" dirty="0"/>
              <a:t>.</a:t>
            </a:r>
            <a:endParaRPr lang="en-US" dirty="0"/>
          </a:p>
        </p:txBody>
      </p:sp>
      <p:sp>
        <p:nvSpPr>
          <p:cNvPr id="40" name="Text Placeholder 21">
            <a:extLst>
              <a:ext uri="{FF2B5EF4-FFF2-40B4-BE49-F238E27FC236}">
                <a16:creationId xmlns:a16="http://schemas.microsoft.com/office/drawing/2014/main" id="{CDA80BB3-D720-CE40-A073-6A22F737EC86}"/>
              </a:ext>
            </a:extLst>
          </p:cNvPr>
          <p:cNvSpPr>
            <a:spLocks noGrp="1"/>
          </p:cNvSpPr>
          <p:nvPr>
            <p:ph type="body" sz="quarter" idx="15" hasCustomPrompt="1"/>
          </p:nvPr>
        </p:nvSpPr>
        <p:spPr>
          <a:xfrm>
            <a:off x="768689" y="4983705"/>
            <a:ext cx="1416645"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41" name="Text Placeholder 21">
            <a:extLst>
              <a:ext uri="{FF2B5EF4-FFF2-40B4-BE49-F238E27FC236}">
                <a16:creationId xmlns:a16="http://schemas.microsoft.com/office/drawing/2014/main" id="{CC42886E-82DC-1F43-BF72-C559EE50A5E5}"/>
              </a:ext>
            </a:extLst>
          </p:cNvPr>
          <p:cNvSpPr>
            <a:spLocks noGrp="1"/>
          </p:cNvSpPr>
          <p:nvPr>
            <p:ph type="body" sz="quarter" idx="16" hasCustomPrompt="1"/>
          </p:nvPr>
        </p:nvSpPr>
        <p:spPr>
          <a:xfrm>
            <a:off x="768689" y="5678822"/>
            <a:ext cx="1416645"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cxnSp>
        <p:nvCxnSpPr>
          <p:cNvPr id="46" name="Straight Connector 45">
            <a:extLst>
              <a:ext uri="{FF2B5EF4-FFF2-40B4-BE49-F238E27FC236}">
                <a16:creationId xmlns:a16="http://schemas.microsoft.com/office/drawing/2014/main" id="{B95A95A0-2360-2C40-B852-AD44460015A5}"/>
              </a:ext>
              <a:ext uri="{C183D7F6-B498-43B3-948B-1728B52AA6E4}">
                <adec:decorative xmlns:adec="http://schemas.microsoft.com/office/drawing/2017/decorative" val="1"/>
              </a:ext>
            </a:extLst>
          </p:cNvPr>
          <p:cNvCxnSpPr/>
          <p:nvPr userDrawn="1"/>
        </p:nvCxnSpPr>
        <p:spPr>
          <a:xfrm flipH="1">
            <a:off x="229766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42" name="Text Placeholder 21">
            <a:extLst>
              <a:ext uri="{FF2B5EF4-FFF2-40B4-BE49-F238E27FC236}">
                <a16:creationId xmlns:a16="http://schemas.microsoft.com/office/drawing/2014/main" id="{6953F2BD-6FAB-4941-8FEA-C3434A4C203B}"/>
              </a:ext>
            </a:extLst>
          </p:cNvPr>
          <p:cNvSpPr>
            <a:spLocks noGrp="1"/>
          </p:cNvSpPr>
          <p:nvPr>
            <p:ph type="body" sz="quarter" idx="17" hasCustomPrompt="1"/>
          </p:nvPr>
        </p:nvSpPr>
        <p:spPr>
          <a:xfrm>
            <a:off x="2416846" y="4983705"/>
            <a:ext cx="1414400"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43" name="Text Placeholder 21">
            <a:extLst>
              <a:ext uri="{FF2B5EF4-FFF2-40B4-BE49-F238E27FC236}">
                <a16:creationId xmlns:a16="http://schemas.microsoft.com/office/drawing/2014/main" id="{85FEBA85-0659-5D47-A7B3-B13A30003F65}"/>
              </a:ext>
            </a:extLst>
          </p:cNvPr>
          <p:cNvSpPr>
            <a:spLocks noGrp="1"/>
          </p:cNvSpPr>
          <p:nvPr>
            <p:ph type="body" sz="quarter" idx="18" hasCustomPrompt="1"/>
          </p:nvPr>
        </p:nvSpPr>
        <p:spPr>
          <a:xfrm>
            <a:off x="2416846" y="5678822"/>
            <a:ext cx="1414400"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dirty="0"/>
              <a:t>Text under stat goes here</a:t>
            </a:r>
            <a:endParaRPr lang="en-US" dirty="0"/>
          </a:p>
        </p:txBody>
      </p:sp>
      <p:sp>
        <p:nvSpPr>
          <p:cNvPr id="44" name="Text Placeholder 21">
            <a:extLst>
              <a:ext uri="{FF2B5EF4-FFF2-40B4-BE49-F238E27FC236}">
                <a16:creationId xmlns:a16="http://schemas.microsoft.com/office/drawing/2014/main" id="{07098E35-4BBC-CE4A-B74C-EF98B30E76EA}"/>
              </a:ext>
            </a:extLst>
          </p:cNvPr>
          <p:cNvSpPr>
            <a:spLocks noGrp="1"/>
          </p:cNvSpPr>
          <p:nvPr>
            <p:ph type="body" sz="quarter" idx="19" hasCustomPrompt="1"/>
          </p:nvPr>
        </p:nvSpPr>
        <p:spPr>
          <a:xfrm>
            <a:off x="4065003" y="4983705"/>
            <a:ext cx="1574324"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45" name="Text Placeholder 21">
            <a:extLst>
              <a:ext uri="{FF2B5EF4-FFF2-40B4-BE49-F238E27FC236}">
                <a16:creationId xmlns:a16="http://schemas.microsoft.com/office/drawing/2014/main" id="{E1A51299-DF8A-EB4F-B698-7683490E9CF7}"/>
              </a:ext>
            </a:extLst>
          </p:cNvPr>
          <p:cNvSpPr>
            <a:spLocks noGrp="1"/>
          </p:cNvSpPr>
          <p:nvPr>
            <p:ph type="body" sz="quarter" idx="26" hasCustomPrompt="1"/>
          </p:nvPr>
        </p:nvSpPr>
        <p:spPr>
          <a:xfrm>
            <a:off x="4065003" y="5678822"/>
            <a:ext cx="1574324"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cxnSp>
        <p:nvCxnSpPr>
          <p:cNvPr id="47" name="Straight Connector 46">
            <a:extLst>
              <a:ext uri="{FF2B5EF4-FFF2-40B4-BE49-F238E27FC236}">
                <a16:creationId xmlns:a16="http://schemas.microsoft.com/office/drawing/2014/main" id="{05ABD680-979F-A946-899B-74DF3B26AEB0}"/>
              </a:ext>
              <a:ext uri="{C183D7F6-B498-43B3-948B-1728B52AA6E4}">
                <adec:decorative xmlns:adec="http://schemas.microsoft.com/office/drawing/2017/decorative" val="1"/>
              </a:ext>
            </a:extLst>
          </p:cNvPr>
          <p:cNvCxnSpPr/>
          <p:nvPr userDrawn="1"/>
        </p:nvCxnSpPr>
        <p:spPr>
          <a:xfrm flipH="1">
            <a:off x="394358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0" name="Content Placeholder 9">
            <a:extLst>
              <a:ext uri="{FF2B5EF4-FFF2-40B4-BE49-F238E27FC236}">
                <a16:creationId xmlns:a16="http://schemas.microsoft.com/office/drawing/2014/main" id="{1D76B432-E77E-1E47-BE30-3F729C8CD911}"/>
              </a:ext>
            </a:extLst>
          </p:cNvPr>
          <p:cNvSpPr>
            <a:spLocks noGrp="1"/>
          </p:cNvSpPr>
          <p:nvPr>
            <p:ph sz="quarter" idx="23" hasCustomPrompt="1"/>
          </p:nvPr>
        </p:nvSpPr>
        <p:spPr>
          <a:xfrm>
            <a:off x="6095998" y="0"/>
            <a:ext cx="6096002" cy="3405189"/>
          </a:xfrm>
          <a:solidFill>
            <a:schemeClr val="tx1">
              <a:lumMod val="10000"/>
              <a:lumOff val="90000"/>
            </a:schemeClr>
          </a:solidFill>
        </p:spPr>
        <p:txBody>
          <a:bodyPr/>
          <a:lstStyle>
            <a:lvl1pPr>
              <a:defRPr sz="1400" b="0" i="0">
                <a:latin typeface="Oracle Sans Light" panose="020B0403020204020204" pitchFamily="34" charset="0"/>
                <a:cs typeface="Oracle Sans Light" panose="020B0403020204020204" pitchFamily="34" charset="0"/>
              </a:defRPr>
            </a:lvl1pPr>
          </a:lstStyle>
          <a:p>
            <a:pPr lvl="0"/>
            <a:r>
              <a:rPr lang="en-GB" dirty="0"/>
              <a:t>Picture/Video here</a:t>
            </a:r>
            <a:endParaRPr lang="en-US" dirty="0"/>
          </a:p>
        </p:txBody>
      </p:sp>
      <p:sp>
        <p:nvSpPr>
          <p:cNvPr id="23" name="Text Placeholder 3">
            <a:extLst>
              <a:ext uri="{FF2B5EF4-FFF2-40B4-BE49-F238E27FC236}">
                <a16:creationId xmlns:a16="http://schemas.microsoft.com/office/drawing/2014/main" id="{B544B384-379B-D246-825E-82D80E47CA83}"/>
              </a:ext>
            </a:extLst>
          </p:cNvPr>
          <p:cNvSpPr>
            <a:spLocks noGrp="1"/>
          </p:cNvSpPr>
          <p:nvPr>
            <p:ph type="body" sz="quarter" idx="20" hasCustomPrompt="1"/>
          </p:nvPr>
        </p:nvSpPr>
        <p:spPr>
          <a:xfrm>
            <a:off x="6781820" y="3870511"/>
            <a:ext cx="4838705" cy="1358116"/>
          </a:xfrm>
        </p:spPr>
        <p:txBody>
          <a:bodyPr/>
          <a:lstStyle>
            <a:lvl1pPr>
              <a:defRPr sz="1800">
                <a:solidFill>
                  <a:schemeClr val="bg2"/>
                </a:solidFill>
                <a:latin typeface="Georgia" panose="02040502050405020303" pitchFamily="18" charset="0"/>
              </a:defRPr>
            </a:lvl1pPr>
          </a:lstStyle>
          <a:p>
            <a:pPr lvl="0"/>
            <a:r>
              <a:rPr lang="en-GB" dirty="0"/>
              <a:t>“Quote goes up here.</a:t>
            </a:r>
            <a:r>
              <a:rPr lang="en-IN" dirty="0"/>
              <a:t> 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a:t>
            </a:r>
            <a:endParaRPr lang="en-US" dirty="0"/>
          </a:p>
        </p:txBody>
      </p:sp>
      <p:sp>
        <p:nvSpPr>
          <p:cNvPr id="18" name="Text Placeholder 3">
            <a:extLst>
              <a:ext uri="{FF2B5EF4-FFF2-40B4-BE49-F238E27FC236}">
                <a16:creationId xmlns:a16="http://schemas.microsoft.com/office/drawing/2014/main" id="{124E7EE1-1F21-A94B-BD4C-80D5579EA0D8}"/>
              </a:ext>
            </a:extLst>
          </p:cNvPr>
          <p:cNvSpPr>
            <a:spLocks noGrp="1"/>
          </p:cNvSpPr>
          <p:nvPr>
            <p:ph type="body" sz="quarter" idx="21" hasCustomPrompt="1"/>
          </p:nvPr>
        </p:nvSpPr>
        <p:spPr>
          <a:xfrm>
            <a:off x="6781820" y="5608955"/>
            <a:ext cx="4838705" cy="269769"/>
          </a:xfrm>
        </p:spPr>
        <p:txBody>
          <a:bodyPr anchor="ctr"/>
          <a:lstStyle>
            <a:lvl1pPr>
              <a:defRPr sz="1200" b="1" i="0">
                <a:solidFill>
                  <a:schemeClr val="bg2"/>
                </a:solidFill>
                <a:latin typeface="Oracle Sans" panose="020B0503020204020204" pitchFamily="34" charset="0"/>
                <a:cs typeface="Oracle Sans" panose="020B0503020204020204" pitchFamily="34" charset="0"/>
              </a:defRPr>
            </a:lvl1pPr>
          </a:lstStyle>
          <a:p>
            <a:pPr lvl="0"/>
            <a:r>
              <a:rPr lang="en-US" dirty="0"/>
              <a:t>Person name</a:t>
            </a:r>
          </a:p>
        </p:txBody>
      </p:sp>
      <p:sp>
        <p:nvSpPr>
          <p:cNvPr id="19" name="Text Placeholder 3">
            <a:extLst>
              <a:ext uri="{FF2B5EF4-FFF2-40B4-BE49-F238E27FC236}">
                <a16:creationId xmlns:a16="http://schemas.microsoft.com/office/drawing/2014/main" id="{EECEA0F4-62BE-D045-9B17-E8A1B43697E5}"/>
              </a:ext>
            </a:extLst>
          </p:cNvPr>
          <p:cNvSpPr>
            <a:spLocks noGrp="1"/>
          </p:cNvSpPr>
          <p:nvPr>
            <p:ph type="body" sz="quarter" idx="22" hasCustomPrompt="1"/>
          </p:nvPr>
        </p:nvSpPr>
        <p:spPr>
          <a:xfrm>
            <a:off x="6781819" y="5938133"/>
            <a:ext cx="4838705" cy="269769"/>
          </a:xfrm>
        </p:spPr>
        <p:txBody>
          <a:bodyPr anchor="ctr"/>
          <a:lstStyle>
            <a:lvl1pPr>
              <a:defRPr sz="1200" b="0" i="0">
                <a:solidFill>
                  <a:schemeClr val="bg2"/>
                </a:solidFill>
                <a:latin typeface="Oracle Sans Light" panose="020B0403020204020204" pitchFamily="34" charset="0"/>
                <a:cs typeface="Oracle Sans Light" panose="020B0403020204020204" pitchFamily="34" charset="0"/>
              </a:defRPr>
            </a:lvl1pPr>
          </a:lstStyle>
          <a:p>
            <a:pPr lvl="0"/>
            <a:r>
              <a:rPr lang="en-US" dirty="0"/>
              <a:t>Company name</a:t>
            </a:r>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29" name="Slide Number Placeholder 7">
            <a:extLst>
              <a:ext uri="{FF2B5EF4-FFF2-40B4-BE49-F238E27FC236}">
                <a16:creationId xmlns:a16="http://schemas.microsoft.com/office/drawing/2014/main" id="{7D43D53D-1879-CF48-8DE6-3846758776F3}"/>
              </a:ext>
            </a:extLst>
          </p:cNvPr>
          <p:cNvSpPr>
            <a:spLocks noGrp="1"/>
          </p:cNvSpPr>
          <p:nvPr>
            <p:ph type="sldNum" sz="quarter" idx="28"/>
          </p:nvPr>
        </p:nvSpPr>
        <p:spPr>
          <a:xfrm>
            <a:off x="762000" y="6423660"/>
            <a:ext cx="365760" cy="365760"/>
          </a:xfrm>
        </p:spPr>
        <p:txBody>
          <a:bodyPr/>
          <a:lstStyle/>
          <a:p>
            <a:fld id="{345D60D9-5372-5F40-9443-0F9AE5BDC3C8}" type="slidenum">
              <a:rPr lang="en-US" smtClean="0"/>
              <a:pPr/>
              <a:t>‹#›</a:t>
            </a:fld>
            <a:endParaRPr lang="en-US" dirty="0"/>
          </a:p>
        </p:txBody>
      </p:sp>
      <p:sp>
        <p:nvSpPr>
          <p:cNvPr id="28" name="Footer Placeholder 4">
            <a:extLst>
              <a:ext uri="{FF2B5EF4-FFF2-40B4-BE49-F238E27FC236}">
                <a16:creationId xmlns:a16="http://schemas.microsoft.com/office/drawing/2014/main" id="{46B113C1-4EA6-7B46-88D2-42464EE15996}"/>
              </a:ext>
            </a:extLst>
          </p:cNvPr>
          <p:cNvSpPr>
            <a:spLocks noGrp="1"/>
          </p:cNvSpPr>
          <p:nvPr>
            <p:ph type="ftr" sz="quarter" idx="11"/>
          </p:nvPr>
        </p:nvSpPr>
        <p:spPr>
          <a:xfrm>
            <a:off x="1127759" y="6423978"/>
            <a:ext cx="5745379" cy="365125"/>
          </a:xfrm>
        </p:spPr>
        <p:txBody>
          <a:bodyPr/>
          <a:lstStyle/>
          <a:p>
            <a:r>
              <a:rPr lang="en-US"/>
              <a:t>Copyright © 2023, Oracle and/or its affiliates  |  Confidential: Internal/Restricted/Highly Restricted</a:t>
            </a:r>
            <a:endParaRPr lang="en-US" dirty="0"/>
          </a:p>
        </p:txBody>
      </p:sp>
      <p:sp>
        <p:nvSpPr>
          <p:cNvPr id="27" name="Date Placeholder 2">
            <a:extLst>
              <a:ext uri="{FF2B5EF4-FFF2-40B4-BE49-F238E27FC236}">
                <a16:creationId xmlns:a16="http://schemas.microsoft.com/office/drawing/2014/main" id="{AF4E5109-0D94-FF4F-ABC8-6A63768A3ADF}"/>
              </a:ext>
            </a:extLst>
          </p:cNvPr>
          <p:cNvSpPr>
            <a:spLocks noGrp="1"/>
          </p:cNvSpPr>
          <p:nvPr>
            <p:ph type="dt" sz="half" idx="10"/>
          </p:nvPr>
        </p:nvSpPr>
        <p:spPr>
          <a:xfrm>
            <a:off x="6873138" y="6425604"/>
            <a:ext cx="2743200" cy="363500"/>
          </a:xfrm>
        </p:spPr>
        <p:txBody>
          <a:bodyPr/>
          <a:lstStyle/>
          <a:p>
            <a:r>
              <a:rPr lang="en-US"/>
              <a:t>[Date]</a:t>
            </a:r>
            <a:endParaRPr lang="en-US" dirty="0"/>
          </a:p>
        </p:txBody>
      </p:sp>
    </p:spTree>
    <p:extLst>
      <p:ext uri="{BB962C8B-B14F-4D97-AF65-F5344CB8AC3E}">
        <p14:creationId xmlns:p14="http://schemas.microsoft.com/office/powerpoint/2010/main" val="2131051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Photo/Video_Layout 2_Partner_Pillar">
    <p:bg>
      <p:bgPr>
        <a:solidFill>
          <a:schemeClr val="bg2"/>
        </a:solidFill>
        <a:effectLst/>
      </p:bgPr>
    </p:bg>
    <p:spTree>
      <p:nvGrpSpPr>
        <p:cNvPr id="1" name=""/>
        <p:cNvGrpSpPr/>
        <p:nvPr/>
      </p:nvGrpSpPr>
      <p:grpSpPr>
        <a:xfrm>
          <a:off x="0" y="0"/>
          <a:ext cx="0" cy="0"/>
          <a:chOff x="0" y="0"/>
          <a:chExt cx="0" cy="0"/>
        </a:xfrm>
      </p:grpSpPr>
      <p:sp>
        <p:nvSpPr>
          <p:cNvPr id="35" name="Oracle Logo">
            <a:extLst>
              <a:ext uri="{FF2B5EF4-FFF2-40B4-BE49-F238E27FC236}">
                <a16:creationId xmlns:a16="http://schemas.microsoft.com/office/drawing/2014/main" id="{49C46D5A-5BA2-4F75-B35B-93A877E6018F}"/>
              </a:ext>
            </a:extLst>
          </p:cNvPr>
          <p:cNvSpPr/>
          <p:nvPr userDrawn="1"/>
        </p:nvSpPr>
        <p:spPr>
          <a:xfrm>
            <a:off x="761994" y="107062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37" name="Plus Sign">
            <a:extLst>
              <a:ext uri="{FF2B5EF4-FFF2-40B4-BE49-F238E27FC236}">
                <a16:creationId xmlns:a16="http://schemas.microsoft.com/office/drawing/2014/main" id="{51B37293-D0EA-4111-9ED5-6EFAAC03B88C}"/>
              </a:ext>
            </a:extLst>
          </p:cNvPr>
          <p:cNvSpPr txBox="1"/>
          <p:nvPr userDrawn="1"/>
        </p:nvSpPr>
        <p:spPr>
          <a:xfrm>
            <a:off x="1983598" y="92835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38" name="Content Placeholder 7">
            <a:extLst>
              <a:ext uri="{FF2B5EF4-FFF2-40B4-BE49-F238E27FC236}">
                <a16:creationId xmlns:a16="http://schemas.microsoft.com/office/drawing/2014/main" id="{6E5015DB-4AF3-4062-BF41-3800D724F0E3}"/>
              </a:ext>
            </a:extLst>
          </p:cNvPr>
          <p:cNvSpPr>
            <a:spLocks noGrp="1"/>
          </p:cNvSpPr>
          <p:nvPr>
            <p:ph sz="quarter" idx="29" hasCustomPrompt="1"/>
          </p:nvPr>
        </p:nvSpPr>
        <p:spPr>
          <a:xfrm>
            <a:off x="2451100" y="88582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6096000" y="3429000"/>
            <a:ext cx="6096000" cy="3429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userDrawn="1"/>
        </p:nvSpPr>
        <p:spPr>
          <a:xfrm>
            <a:off x="6096000" y="3429000"/>
            <a:ext cx="6096000" cy="3428999"/>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Title 1">
            <a:extLst>
              <a:ext uri="{FF2B5EF4-FFF2-40B4-BE49-F238E27FC236}">
                <a16:creationId xmlns:a16="http://schemas.microsoft.com/office/drawing/2014/main" id="{C8DACF52-A95A-424F-80D2-66DC98373461}"/>
              </a:ext>
            </a:extLst>
          </p:cNvPr>
          <p:cNvSpPr>
            <a:spLocks noGrp="1"/>
          </p:cNvSpPr>
          <p:nvPr>
            <p:ph type="title" hasCustomPrompt="1"/>
          </p:nvPr>
        </p:nvSpPr>
        <p:spPr>
          <a:xfrm>
            <a:off x="768689" y="1560233"/>
            <a:ext cx="4744029" cy="822960"/>
          </a:xfrm>
        </p:spPr>
        <p:txBody>
          <a:bodyPr/>
          <a:lstStyle>
            <a:lvl1pPr>
              <a:defRPr>
                <a:solidFill>
                  <a:schemeClr val="accent6"/>
                </a:solidFill>
              </a:defRPr>
            </a:lvl1pPr>
          </a:lstStyle>
          <a:p>
            <a:r>
              <a:rPr lang="en-US" dirty="0"/>
              <a:t>Click to edit title text styles</a:t>
            </a:r>
          </a:p>
        </p:txBody>
      </p:sp>
      <p:sp>
        <p:nvSpPr>
          <p:cNvPr id="30" name="Text Placeholder 21">
            <a:extLst>
              <a:ext uri="{FF2B5EF4-FFF2-40B4-BE49-F238E27FC236}">
                <a16:creationId xmlns:a16="http://schemas.microsoft.com/office/drawing/2014/main" id="{A428DC09-5CBE-E844-926C-3DBD4247BEFD}"/>
              </a:ext>
            </a:extLst>
          </p:cNvPr>
          <p:cNvSpPr>
            <a:spLocks noGrp="1"/>
          </p:cNvSpPr>
          <p:nvPr>
            <p:ph type="body" sz="quarter" idx="25" hasCustomPrompt="1"/>
          </p:nvPr>
        </p:nvSpPr>
        <p:spPr>
          <a:xfrm>
            <a:off x="768689" y="2567961"/>
            <a:ext cx="4762530" cy="1972453"/>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 </a:t>
            </a:r>
            <a:r>
              <a:rPr lang="en-IN" dirty="0" err="1"/>
              <a:t>laboris</a:t>
            </a:r>
            <a:r>
              <a:rPr lang="en-IN" dirty="0"/>
              <a:t> nisi </a:t>
            </a:r>
            <a:r>
              <a:rPr lang="en-IN" dirty="0" err="1"/>
              <a:t>ut</a:t>
            </a:r>
            <a:r>
              <a:rPr lang="en-IN" dirty="0"/>
              <a:t> </a:t>
            </a:r>
            <a:r>
              <a:rPr lang="en-IN" dirty="0" err="1"/>
              <a:t>aliquip</a:t>
            </a:r>
            <a:r>
              <a:rPr lang="en-IN" dirty="0"/>
              <a:t> ex </a:t>
            </a:r>
            <a:r>
              <a:rPr lang="en-IN" dirty="0" err="1"/>
              <a:t>ea</a:t>
            </a:r>
            <a:r>
              <a:rPr lang="en-IN" dirty="0"/>
              <a:t> </a:t>
            </a:r>
            <a:r>
              <a:rPr lang="en-IN" dirty="0" err="1"/>
              <a:t>commodo</a:t>
            </a:r>
            <a:r>
              <a:rPr lang="en-IN" dirty="0"/>
              <a:t> </a:t>
            </a:r>
            <a:r>
              <a:rPr lang="en-IN" dirty="0" err="1"/>
              <a:t>consequat</a:t>
            </a:r>
            <a:r>
              <a:rPr lang="en-IN" dirty="0"/>
              <a:t>. Duis </a:t>
            </a:r>
            <a:r>
              <a:rPr lang="en-IN" dirty="0" err="1"/>
              <a:t>aute</a:t>
            </a:r>
            <a:r>
              <a:rPr lang="en-IN" dirty="0"/>
              <a:t> </a:t>
            </a:r>
            <a:r>
              <a:rPr lang="en-IN" dirty="0" err="1"/>
              <a:t>irure</a:t>
            </a:r>
            <a:r>
              <a:rPr lang="en-IN" dirty="0"/>
              <a:t> </a:t>
            </a:r>
            <a:r>
              <a:rPr lang="en-IN" dirty="0" err="1"/>
              <a:t>dolor</a:t>
            </a:r>
            <a:r>
              <a:rPr lang="en-IN" dirty="0"/>
              <a:t> in </a:t>
            </a:r>
            <a:r>
              <a:rPr lang="en-IN" dirty="0" err="1"/>
              <a:t>reprehenderit</a:t>
            </a:r>
            <a:r>
              <a:rPr lang="en-IN" dirty="0"/>
              <a:t> in </a:t>
            </a:r>
            <a:r>
              <a:rPr lang="en-IN" dirty="0" err="1"/>
              <a:t>voluptate</a:t>
            </a:r>
            <a:r>
              <a:rPr lang="en-IN" dirty="0"/>
              <a:t> </a:t>
            </a:r>
            <a:r>
              <a:rPr lang="en-IN" dirty="0" err="1"/>
              <a:t>velit</a:t>
            </a:r>
            <a:r>
              <a:rPr lang="en-IN" dirty="0"/>
              <a:t> </a:t>
            </a:r>
            <a:r>
              <a:rPr lang="en-IN" dirty="0" err="1"/>
              <a:t>esse</a:t>
            </a:r>
            <a:r>
              <a:rPr lang="en-IN" dirty="0"/>
              <a:t> </a:t>
            </a:r>
            <a:r>
              <a:rPr lang="en-IN" dirty="0" err="1"/>
              <a:t>cillum</a:t>
            </a:r>
            <a:r>
              <a:rPr lang="en-IN" dirty="0"/>
              <a:t> dolore </a:t>
            </a:r>
            <a:r>
              <a:rPr lang="en-IN" dirty="0" err="1"/>
              <a:t>eu</a:t>
            </a:r>
            <a:r>
              <a:rPr lang="en-IN" dirty="0"/>
              <a:t> </a:t>
            </a:r>
            <a:r>
              <a:rPr lang="en-IN" dirty="0" err="1"/>
              <a:t>fugiat</a:t>
            </a:r>
            <a:r>
              <a:rPr lang="en-IN" dirty="0"/>
              <a:t> </a:t>
            </a:r>
            <a:r>
              <a:rPr lang="en-IN" dirty="0" err="1"/>
              <a:t>nulla</a:t>
            </a:r>
            <a:r>
              <a:rPr lang="en-IN" dirty="0"/>
              <a:t> </a:t>
            </a:r>
            <a:r>
              <a:rPr lang="en-IN" dirty="0" err="1"/>
              <a:t>pariatur</a:t>
            </a:r>
            <a:r>
              <a:rPr lang="en-IN" dirty="0"/>
              <a:t>. </a:t>
            </a:r>
            <a:r>
              <a:rPr lang="en-IN" dirty="0" err="1"/>
              <a:t>Excepteur</a:t>
            </a:r>
            <a:r>
              <a:rPr lang="en-IN" dirty="0"/>
              <a:t> </a:t>
            </a:r>
            <a:r>
              <a:rPr lang="en-IN" dirty="0" err="1"/>
              <a:t>sint</a:t>
            </a:r>
            <a:r>
              <a:rPr lang="en-IN" dirty="0"/>
              <a:t> </a:t>
            </a:r>
            <a:r>
              <a:rPr lang="en-IN" dirty="0" err="1"/>
              <a:t>occaecat</a:t>
            </a:r>
            <a:r>
              <a:rPr lang="en-IN" dirty="0"/>
              <a:t> </a:t>
            </a:r>
            <a:r>
              <a:rPr lang="en-IN" dirty="0" err="1"/>
              <a:t>cupidatat</a:t>
            </a:r>
            <a:r>
              <a:rPr lang="en-IN" dirty="0"/>
              <a:t> non </a:t>
            </a:r>
            <a:r>
              <a:rPr lang="en-IN" dirty="0" err="1"/>
              <a:t>proident</a:t>
            </a:r>
            <a:r>
              <a:rPr lang="en-IN" dirty="0"/>
              <a:t>, sunt in culpa qui </a:t>
            </a:r>
            <a:r>
              <a:rPr lang="en-IN" dirty="0" err="1"/>
              <a:t>officia</a:t>
            </a:r>
            <a:r>
              <a:rPr lang="en-IN" dirty="0"/>
              <a:t> </a:t>
            </a:r>
            <a:r>
              <a:rPr lang="en-IN" dirty="0" err="1"/>
              <a:t>deserunt</a:t>
            </a:r>
            <a:r>
              <a:rPr lang="en-IN" dirty="0"/>
              <a:t> </a:t>
            </a:r>
            <a:r>
              <a:rPr lang="en-IN" dirty="0" err="1"/>
              <a:t>mollit</a:t>
            </a:r>
            <a:r>
              <a:rPr lang="en-IN" dirty="0"/>
              <a:t> </a:t>
            </a:r>
            <a:r>
              <a:rPr lang="en-IN" dirty="0" err="1"/>
              <a:t>anim</a:t>
            </a:r>
            <a:r>
              <a:rPr lang="en-IN" dirty="0"/>
              <a:t> id </a:t>
            </a:r>
            <a:r>
              <a:rPr lang="en-IN" dirty="0" err="1"/>
              <a:t>est</a:t>
            </a:r>
            <a:r>
              <a:rPr lang="en-IN" dirty="0"/>
              <a:t> </a:t>
            </a:r>
            <a:r>
              <a:rPr lang="en-IN" dirty="0" err="1"/>
              <a:t>laborum</a:t>
            </a:r>
            <a:r>
              <a:rPr lang="en-IN" dirty="0"/>
              <a:t>.</a:t>
            </a:r>
            <a:endParaRPr lang="en-US" dirty="0"/>
          </a:p>
        </p:txBody>
      </p:sp>
      <p:sp>
        <p:nvSpPr>
          <p:cNvPr id="40" name="Text Placeholder 21">
            <a:extLst>
              <a:ext uri="{FF2B5EF4-FFF2-40B4-BE49-F238E27FC236}">
                <a16:creationId xmlns:a16="http://schemas.microsoft.com/office/drawing/2014/main" id="{CDA80BB3-D720-CE40-A073-6A22F737EC86}"/>
              </a:ext>
            </a:extLst>
          </p:cNvPr>
          <p:cNvSpPr>
            <a:spLocks noGrp="1"/>
          </p:cNvSpPr>
          <p:nvPr>
            <p:ph type="body" sz="quarter" idx="15" hasCustomPrompt="1"/>
          </p:nvPr>
        </p:nvSpPr>
        <p:spPr>
          <a:xfrm>
            <a:off x="768689" y="4983705"/>
            <a:ext cx="1416645"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41" name="Text Placeholder 21">
            <a:extLst>
              <a:ext uri="{FF2B5EF4-FFF2-40B4-BE49-F238E27FC236}">
                <a16:creationId xmlns:a16="http://schemas.microsoft.com/office/drawing/2014/main" id="{CC42886E-82DC-1F43-BF72-C559EE50A5E5}"/>
              </a:ext>
            </a:extLst>
          </p:cNvPr>
          <p:cNvSpPr>
            <a:spLocks noGrp="1"/>
          </p:cNvSpPr>
          <p:nvPr>
            <p:ph type="body" sz="quarter" idx="16" hasCustomPrompt="1"/>
          </p:nvPr>
        </p:nvSpPr>
        <p:spPr>
          <a:xfrm>
            <a:off x="768689" y="5678822"/>
            <a:ext cx="1416645"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cxnSp>
        <p:nvCxnSpPr>
          <p:cNvPr id="46" name="Straight Connector 45">
            <a:extLst>
              <a:ext uri="{FF2B5EF4-FFF2-40B4-BE49-F238E27FC236}">
                <a16:creationId xmlns:a16="http://schemas.microsoft.com/office/drawing/2014/main" id="{B95A95A0-2360-2C40-B852-AD44460015A5}"/>
              </a:ext>
              <a:ext uri="{C183D7F6-B498-43B3-948B-1728B52AA6E4}">
                <adec:decorative xmlns:adec="http://schemas.microsoft.com/office/drawing/2017/decorative" val="1"/>
              </a:ext>
            </a:extLst>
          </p:cNvPr>
          <p:cNvCxnSpPr/>
          <p:nvPr userDrawn="1"/>
        </p:nvCxnSpPr>
        <p:spPr>
          <a:xfrm flipH="1">
            <a:off x="229766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42" name="Text Placeholder 21">
            <a:extLst>
              <a:ext uri="{FF2B5EF4-FFF2-40B4-BE49-F238E27FC236}">
                <a16:creationId xmlns:a16="http://schemas.microsoft.com/office/drawing/2014/main" id="{6953F2BD-6FAB-4941-8FEA-C3434A4C203B}"/>
              </a:ext>
            </a:extLst>
          </p:cNvPr>
          <p:cNvSpPr>
            <a:spLocks noGrp="1"/>
          </p:cNvSpPr>
          <p:nvPr>
            <p:ph type="body" sz="quarter" idx="17" hasCustomPrompt="1"/>
          </p:nvPr>
        </p:nvSpPr>
        <p:spPr>
          <a:xfrm>
            <a:off x="2416846" y="4983705"/>
            <a:ext cx="1414400"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43" name="Text Placeholder 21">
            <a:extLst>
              <a:ext uri="{FF2B5EF4-FFF2-40B4-BE49-F238E27FC236}">
                <a16:creationId xmlns:a16="http://schemas.microsoft.com/office/drawing/2014/main" id="{85FEBA85-0659-5D47-A7B3-B13A30003F65}"/>
              </a:ext>
            </a:extLst>
          </p:cNvPr>
          <p:cNvSpPr>
            <a:spLocks noGrp="1"/>
          </p:cNvSpPr>
          <p:nvPr>
            <p:ph type="body" sz="quarter" idx="18" hasCustomPrompt="1"/>
          </p:nvPr>
        </p:nvSpPr>
        <p:spPr>
          <a:xfrm>
            <a:off x="2416846" y="5678822"/>
            <a:ext cx="1414400"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dirty="0"/>
              <a:t>Text under stat goes here</a:t>
            </a:r>
            <a:endParaRPr lang="en-US" dirty="0"/>
          </a:p>
        </p:txBody>
      </p:sp>
      <p:sp>
        <p:nvSpPr>
          <p:cNvPr id="44" name="Text Placeholder 21">
            <a:extLst>
              <a:ext uri="{FF2B5EF4-FFF2-40B4-BE49-F238E27FC236}">
                <a16:creationId xmlns:a16="http://schemas.microsoft.com/office/drawing/2014/main" id="{07098E35-4BBC-CE4A-B74C-EF98B30E76EA}"/>
              </a:ext>
            </a:extLst>
          </p:cNvPr>
          <p:cNvSpPr>
            <a:spLocks noGrp="1"/>
          </p:cNvSpPr>
          <p:nvPr>
            <p:ph type="body" sz="quarter" idx="19" hasCustomPrompt="1"/>
          </p:nvPr>
        </p:nvSpPr>
        <p:spPr>
          <a:xfrm>
            <a:off x="4065003" y="4983705"/>
            <a:ext cx="1574324"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45" name="Text Placeholder 21">
            <a:extLst>
              <a:ext uri="{FF2B5EF4-FFF2-40B4-BE49-F238E27FC236}">
                <a16:creationId xmlns:a16="http://schemas.microsoft.com/office/drawing/2014/main" id="{E1A51299-DF8A-EB4F-B698-7683490E9CF7}"/>
              </a:ext>
            </a:extLst>
          </p:cNvPr>
          <p:cNvSpPr>
            <a:spLocks noGrp="1"/>
          </p:cNvSpPr>
          <p:nvPr>
            <p:ph type="body" sz="quarter" idx="26" hasCustomPrompt="1"/>
          </p:nvPr>
        </p:nvSpPr>
        <p:spPr>
          <a:xfrm>
            <a:off x="4065003" y="5678822"/>
            <a:ext cx="1574324"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cxnSp>
        <p:nvCxnSpPr>
          <p:cNvPr id="47" name="Straight Connector 46">
            <a:extLst>
              <a:ext uri="{FF2B5EF4-FFF2-40B4-BE49-F238E27FC236}">
                <a16:creationId xmlns:a16="http://schemas.microsoft.com/office/drawing/2014/main" id="{05ABD680-979F-A946-899B-74DF3B26AEB0}"/>
              </a:ext>
              <a:ext uri="{C183D7F6-B498-43B3-948B-1728B52AA6E4}">
                <adec:decorative xmlns:adec="http://schemas.microsoft.com/office/drawing/2017/decorative" val="1"/>
              </a:ext>
            </a:extLst>
          </p:cNvPr>
          <p:cNvCxnSpPr/>
          <p:nvPr userDrawn="1"/>
        </p:nvCxnSpPr>
        <p:spPr>
          <a:xfrm flipH="1">
            <a:off x="394358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0" name="Content Placeholder 9">
            <a:extLst>
              <a:ext uri="{FF2B5EF4-FFF2-40B4-BE49-F238E27FC236}">
                <a16:creationId xmlns:a16="http://schemas.microsoft.com/office/drawing/2014/main" id="{1D76B432-E77E-1E47-BE30-3F729C8CD911}"/>
              </a:ext>
            </a:extLst>
          </p:cNvPr>
          <p:cNvSpPr>
            <a:spLocks noGrp="1"/>
          </p:cNvSpPr>
          <p:nvPr>
            <p:ph sz="quarter" idx="23" hasCustomPrompt="1"/>
          </p:nvPr>
        </p:nvSpPr>
        <p:spPr>
          <a:xfrm>
            <a:off x="6095998" y="0"/>
            <a:ext cx="6096002" cy="3405189"/>
          </a:xfrm>
          <a:solidFill>
            <a:schemeClr val="tx1">
              <a:lumMod val="10000"/>
              <a:lumOff val="90000"/>
            </a:schemeClr>
          </a:solidFill>
        </p:spPr>
        <p:txBody>
          <a:bodyPr/>
          <a:lstStyle>
            <a:lvl1pPr>
              <a:defRPr sz="1400" b="0" i="0">
                <a:latin typeface="Oracle Sans Light" panose="020B0403020204020204" pitchFamily="34" charset="0"/>
                <a:cs typeface="Oracle Sans Light" panose="020B0403020204020204" pitchFamily="34" charset="0"/>
              </a:defRPr>
            </a:lvl1pPr>
          </a:lstStyle>
          <a:p>
            <a:pPr lvl="0"/>
            <a:r>
              <a:rPr lang="en-GB" dirty="0"/>
              <a:t>Picture/Video here</a:t>
            </a:r>
            <a:endParaRPr lang="en-US" dirty="0"/>
          </a:p>
        </p:txBody>
      </p:sp>
      <p:sp>
        <p:nvSpPr>
          <p:cNvPr id="23" name="Text Placeholder 3">
            <a:extLst>
              <a:ext uri="{FF2B5EF4-FFF2-40B4-BE49-F238E27FC236}">
                <a16:creationId xmlns:a16="http://schemas.microsoft.com/office/drawing/2014/main" id="{B544B384-379B-D246-825E-82D80E47CA83}"/>
              </a:ext>
            </a:extLst>
          </p:cNvPr>
          <p:cNvSpPr>
            <a:spLocks noGrp="1"/>
          </p:cNvSpPr>
          <p:nvPr>
            <p:ph type="body" sz="quarter" idx="20" hasCustomPrompt="1"/>
          </p:nvPr>
        </p:nvSpPr>
        <p:spPr>
          <a:xfrm>
            <a:off x="6781820" y="3870511"/>
            <a:ext cx="4838705" cy="1358116"/>
          </a:xfrm>
        </p:spPr>
        <p:txBody>
          <a:bodyPr/>
          <a:lstStyle>
            <a:lvl1pPr>
              <a:defRPr sz="1800">
                <a:solidFill>
                  <a:schemeClr val="bg2"/>
                </a:solidFill>
                <a:latin typeface="Georgia" panose="02040502050405020303" pitchFamily="18" charset="0"/>
              </a:defRPr>
            </a:lvl1pPr>
          </a:lstStyle>
          <a:p>
            <a:pPr lvl="0"/>
            <a:r>
              <a:rPr lang="en-GB" dirty="0"/>
              <a:t>“Quote goes up here.</a:t>
            </a:r>
            <a:r>
              <a:rPr lang="en-IN" dirty="0"/>
              <a:t> 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a:t>
            </a:r>
            <a:endParaRPr lang="en-US" dirty="0"/>
          </a:p>
        </p:txBody>
      </p:sp>
      <p:sp>
        <p:nvSpPr>
          <p:cNvPr id="18" name="Text Placeholder 3">
            <a:extLst>
              <a:ext uri="{FF2B5EF4-FFF2-40B4-BE49-F238E27FC236}">
                <a16:creationId xmlns:a16="http://schemas.microsoft.com/office/drawing/2014/main" id="{124E7EE1-1F21-A94B-BD4C-80D5579EA0D8}"/>
              </a:ext>
            </a:extLst>
          </p:cNvPr>
          <p:cNvSpPr>
            <a:spLocks noGrp="1"/>
          </p:cNvSpPr>
          <p:nvPr>
            <p:ph type="body" sz="quarter" idx="21" hasCustomPrompt="1"/>
          </p:nvPr>
        </p:nvSpPr>
        <p:spPr>
          <a:xfrm>
            <a:off x="6781820" y="5608955"/>
            <a:ext cx="4838705" cy="269769"/>
          </a:xfrm>
        </p:spPr>
        <p:txBody>
          <a:bodyPr anchor="ctr"/>
          <a:lstStyle>
            <a:lvl1pPr>
              <a:defRPr sz="1200" b="1" i="0">
                <a:solidFill>
                  <a:schemeClr val="bg2"/>
                </a:solidFill>
                <a:latin typeface="Oracle Sans" panose="020B0503020204020204" pitchFamily="34" charset="0"/>
                <a:cs typeface="Oracle Sans" panose="020B0503020204020204" pitchFamily="34" charset="0"/>
              </a:defRPr>
            </a:lvl1pPr>
          </a:lstStyle>
          <a:p>
            <a:pPr lvl="0"/>
            <a:r>
              <a:rPr lang="en-US" dirty="0"/>
              <a:t>Person name</a:t>
            </a:r>
          </a:p>
        </p:txBody>
      </p:sp>
      <p:sp>
        <p:nvSpPr>
          <p:cNvPr id="19" name="Text Placeholder 3">
            <a:extLst>
              <a:ext uri="{FF2B5EF4-FFF2-40B4-BE49-F238E27FC236}">
                <a16:creationId xmlns:a16="http://schemas.microsoft.com/office/drawing/2014/main" id="{EECEA0F4-62BE-D045-9B17-E8A1B43697E5}"/>
              </a:ext>
            </a:extLst>
          </p:cNvPr>
          <p:cNvSpPr>
            <a:spLocks noGrp="1"/>
          </p:cNvSpPr>
          <p:nvPr>
            <p:ph type="body" sz="quarter" idx="22" hasCustomPrompt="1"/>
          </p:nvPr>
        </p:nvSpPr>
        <p:spPr>
          <a:xfrm>
            <a:off x="6781819" y="5938133"/>
            <a:ext cx="4838705" cy="269769"/>
          </a:xfrm>
        </p:spPr>
        <p:txBody>
          <a:bodyPr anchor="ctr"/>
          <a:lstStyle>
            <a:lvl1pPr>
              <a:defRPr sz="1200" b="0" i="0">
                <a:solidFill>
                  <a:schemeClr val="bg2"/>
                </a:solidFill>
                <a:latin typeface="Oracle Sans Light" panose="020B0403020204020204" pitchFamily="34" charset="0"/>
                <a:cs typeface="Oracle Sans Light" panose="020B0403020204020204" pitchFamily="34" charset="0"/>
              </a:defRPr>
            </a:lvl1pPr>
          </a:lstStyle>
          <a:p>
            <a:pPr lvl="0"/>
            <a:r>
              <a:rPr lang="en-US" dirty="0"/>
              <a:t>Company name</a:t>
            </a:r>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29" name="Slide Number Placeholder 7">
            <a:extLst>
              <a:ext uri="{FF2B5EF4-FFF2-40B4-BE49-F238E27FC236}">
                <a16:creationId xmlns:a16="http://schemas.microsoft.com/office/drawing/2014/main" id="{7D43D53D-1879-CF48-8DE6-3846758776F3}"/>
              </a:ext>
            </a:extLst>
          </p:cNvPr>
          <p:cNvSpPr>
            <a:spLocks noGrp="1"/>
          </p:cNvSpPr>
          <p:nvPr>
            <p:ph type="sldNum" sz="quarter" idx="28"/>
          </p:nvPr>
        </p:nvSpPr>
        <p:spPr>
          <a:xfrm>
            <a:off x="762000" y="6423660"/>
            <a:ext cx="365760" cy="365760"/>
          </a:xfrm>
        </p:spPr>
        <p:txBody>
          <a:bodyPr/>
          <a:lstStyle/>
          <a:p>
            <a:fld id="{345D60D9-5372-5F40-9443-0F9AE5BDC3C8}" type="slidenum">
              <a:rPr lang="en-US" smtClean="0"/>
              <a:pPr/>
              <a:t>‹#›</a:t>
            </a:fld>
            <a:endParaRPr lang="en-US" dirty="0"/>
          </a:p>
        </p:txBody>
      </p:sp>
      <p:sp>
        <p:nvSpPr>
          <p:cNvPr id="28" name="Footer Placeholder 4">
            <a:extLst>
              <a:ext uri="{FF2B5EF4-FFF2-40B4-BE49-F238E27FC236}">
                <a16:creationId xmlns:a16="http://schemas.microsoft.com/office/drawing/2014/main" id="{46B113C1-4EA6-7B46-88D2-42464EE15996}"/>
              </a:ext>
            </a:extLst>
          </p:cNvPr>
          <p:cNvSpPr>
            <a:spLocks noGrp="1"/>
          </p:cNvSpPr>
          <p:nvPr>
            <p:ph type="ftr" sz="quarter" idx="11"/>
          </p:nvPr>
        </p:nvSpPr>
        <p:spPr>
          <a:xfrm>
            <a:off x="1127759" y="6423978"/>
            <a:ext cx="5745379" cy="365125"/>
          </a:xfrm>
        </p:spPr>
        <p:txBody>
          <a:bodyPr/>
          <a:lstStyle/>
          <a:p>
            <a:r>
              <a:rPr lang="en-US"/>
              <a:t>Copyright © 2023, Oracle and/or its affiliates  |  Confidential: Internal/Restricted/Highly Restricted</a:t>
            </a:r>
            <a:endParaRPr lang="en-US" dirty="0"/>
          </a:p>
        </p:txBody>
      </p:sp>
      <p:sp>
        <p:nvSpPr>
          <p:cNvPr id="27" name="Date Placeholder 2">
            <a:extLst>
              <a:ext uri="{FF2B5EF4-FFF2-40B4-BE49-F238E27FC236}">
                <a16:creationId xmlns:a16="http://schemas.microsoft.com/office/drawing/2014/main" id="{AF4E5109-0D94-FF4F-ABC8-6A63768A3ADF}"/>
              </a:ext>
            </a:extLst>
          </p:cNvPr>
          <p:cNvSpPr>
            <a:spLocks noGrp="1"/>
          </p:cNvSpPr>
          <p:nvPr>
            <p:ph type="dt" sz="half" idx="10"/>
          </p:nvPr>
        </p:nvSpPr>
        <p:spPr>
          <a:xfrm>
            <a:off x="6873138" y="6425604"/>
            <a:ext cx="2743200" cy="363500"/>
          </a:xfrm>
        </p:spPr>
        <p:txBody>
          <a:bodyPr/>
          <a:lstStyle/>
          <a:p>
            <a:r>
              <a:rPr lang="en-US"/>
              <a:t>[Date]</a:t>
            </a:r>
            <a:endParaRPr lang="en-US" dirty="0"/>
          </a:p>
        </p:txBody>
      </p:sp>
    </p:spTree>
    <p:extLst>
      <p:ext uri="{BB962C8B-B14F-4D97-AF65-F5344CB8AC3E}">
        <p14:creationId xmlns:p14="http://schemas.microsoft.com/office/powerpoint/2010/main" val="288352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Photo/Video_Layout 2_Logo_Pillar">
    <p:bg>
      <p:bgPr>
        <a:solidFill>
          <a:schemeClr val="bg2"/>
        </a:solidFill>
        <a:effectLst/>
      </p:bgPr>
    </p:bg>
    <p:spTree>
      <p:nvGrpSpPr>
        <p:cNvPr id="1" name=""/>
        <p:cNvGrpSpPr/>
        <p:nvPr/>
      </p:nvGrpSpPr>
      <p:grpSpPr>
        <a:xfrm>
          <a:off x="0" y="0"/>
          <a:ext cx="0" cy="0"/>
          <a:chOff x="0" y="0"/>
          <a:chExt cx="0" cy="0"/>
        </a:xfrm>
      </p:grpSpPr>
      <p:sp>
        <p:nvSpPr>
          <p:cNvPr id="35" name="Oracle Logo">
            <a:extLst>
              <a:ext uri="{FF2B5EF4-FFF2-40B4-BE49-F238E27FC236}">
                <a16:creationId xmlns:a16="http://schemas.microsoft.com/office/drawing/2014/main" id="{49C46D5A-5BA2-4F75-B35B-93A877E6018F}"/>
              </a:ext>
            </a:extLst>
          </p:cNvPr>
          <p:cNvSpPr/>
          <p:nvPr userDrawn="1"/>
        </p:nvSpPr>
        <p:spPr>
          <a:xfrm>
            <a:off x="761994" y="107062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6096000" y="3429000"/>
            <a:ext cx="6096000" cy="3429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userDrawn="1"/>
        </p:nvSpPr>
        <p:spPr>
          <a:xfrm>
            <a:off x="6096000" y="3429000"/>
            <a:ext cx="6096000" cy="3428999"/>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Title 1">
            <a:extLst>
              <a:ext uri="{FF2B5EF4-FFF2-40B4-BE49-F238E27FC236}">
                <a16:creationId xmlns:a16="http://schemas.microsoft.com/office/drawing/2014/main" id="{C8DACF52-A95A-424F-80D2-66DC98373461}"/>
              </a:ext>
            </a:extLst>
          </p:cNvPr>
          <p:cNvSpPr>
            <a:spLocks noGrp="1"/>
          </p:cNvSpPr>
          <p:nvPr>
            <p:ph type="title" hasCustomPrompt="1"/>
          </p:nvPr>
        </p:nvSpPr>
        <p:spPr>
          <a:xfrm>
            <a:off x="768689" y="1560233"/>
            <a:ext cx="4744029" cy="822960"/>
          </a:xfrm>
        </p:spPr>
        <p:txBody>
          <a:bodyPr/>
          <a:lstStyle>
            <a:lvl1pPr>
              <a:defRPr>
                <a:solidFill>
                  <a:schemeClr val="accent6"/>
                </a:solidFill>
              </a:defRPr>
            </a:lvl1pPr>
          </a:lstStyle>
          <a:p>
            <a:r>
              <a:rPr lang="en-US" dirty="0"/>
              <a:t>Click to edit title text styles</a:t>
            </a:r>
          </a:p>
        </p:txBody>
      </p:sp>
      <p:sp>
        <p:nvSpPr>
          <p:cNvPr id="30" name="Text Placeholder 21">
            <a:extLst>
              <a:ext uri="{FF2B5EF4-FFF2-40B4-BE49-F238E27FC236}">
                <a16:creationId xmlns:a16="http://schemas.microsoft.com/office/drawing/2014/main" id="{A428DC09-5CBE-E844-926C-3DBD4247BEFD}"/>
              </a:ext>
            </a:extLst>
          </p:cNvPr>
          <p:cNvSpPr>
            <a:spLocks noGrp="1"/>
          </p:cNvSpPr>
          <p:nvPr>
            <p:ph type="body" sz="quarter" idx="25" hasCustomPrompt="1"/>
          </p:nvPr>
        </p:nvSpPr>
        <p:spPr>
          <a:xfrm>
            <a:off x="768689" y="2567961"/>
            <a:ext cx="4762530" cy="1972453"/>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 </a:t>
            </a:r>
            <a:r>
              <a:rPr lang="en-IN" dirty="0" err="1"/>
              <a:t>laboris</a:t>
            </a:r>
            <a:r>
              <a:rPr lang="en-IN" dirty="0"/>
              <a:t> nisi </a:t>
            </a:r>
            <a:r>
              <a:rPr lang="en-IN" dirty="0" err="1"/>
              <a:t>ut</a:t>
            </a:r>
            <a:r>
              <a:rPr lang="en-IN" dirty="0"/>
              <a:t> </a:t>
            </a:r>
            <a:r>
              <a:rPr lang="en-IN" dirty="0" err="1"/>
              <a:t>aliquip</a:t>
            </a:r>
            <a:r>
              <a:rPr lang="en-IN" dirty="0"/>
              <a:t> ex </a:t>
            </a:r>
            <a:r>
              <a:rPr lang="en-IN" dirty="0" err="1"/>
              <a:t>ea</a:t>
            </a:r>
            <a:r>
              <a:rPr lang="en-IN" dirty="0"/>
              <a:t> </a:t>
            </a:r>
            <a:r>
              <a:rPr lang="en-IN" dirty="0" err="1"/>
              <a:t>commodo</a:t>
            </a:r>
            <a:r>
              <a:rPr lang="en-IN" dirty="0"/>
              <a:t> </a:t>
            </a:r>
            <a:r>
              <a:rPr lang="en-IN" dirty="0" err="1"/>
              <a:t>consequat</a:t>
            </a:r>
            <a:r>
              <a:rPr lang="en-IN" dirty="0"/>
              <a:t>. Duis </a:t>
            </a:r>
            <a:r>
              <a:rPr lang="en-IN" dirty="0" err="1"/>
              <a:t>aute</a:t>
            </a:r>
            <a:r>
              <a:rPr lang="en-IN" dirty="0"/>
              <a:t> </a:t>
            </a:r>
            <a:r>
              <a:rPr lang="en-IN" dirty="0" err="1"/>
              <a:t>irure</a:t>
            </a:r>
            <a:r>
              <a:rPr lang="en-IN" dirty="0"/>
              <a:t> </a:t>
            </a:r>
            <a:r>
              <a:rPr lang="en-IN" dirty="0" err="1"/>
              <a:t>dolor</a:t>
            </a:r>
            <a:r>
              <a:rPr lang="en-IN" dirty="0"/>
              <a:t> in </a:t>
            </a:r>
            <a:r>
              <a:rPr lang="en-IN" dirty="0" err="1"/>
              <a:t>reprehenderit</a:t>
            </a:r>
            <a:r>
              <a:rPr lang="en-IN" dirty="0"/>
              <a:t> in </a:t>
            </a:r>
            <a:r>
              <a:rPr lang="en-IN" dirty="0" err="1"/>
              <a:t>voluptate</a:t>
            </a:r>
            <a:r>
              <a:rPr lang="en-IN" dirty="0"/>
              <a:t> </a:t>
            </a:r>
            <a:r>
              <a:rPr lang="en-IN" dirty="0" err="1"/>
              <a:t>velit</a:t>
            </a:r>
            <a:r>
              <a:rPr lang="en-IN" dirty="0"/>
              <a:t> </a:t>
            </a:r>
            <a:r>
              <a:rPr lang="en-IN" dirty="0" err="1"/>
              <a:t>esse</a:t>
            </a:r>
            <a:r>
              <a:rPr lang="en-IN" dirty="0"/>
              <a:t> </a:t>
            </a:r>
            <a:r>
              <a:rPr lang="en-IN" dirty="0" err="1"/>
              <a:t>cillum</a:t>
            </a:r>
            <a:r>
              <a:rPr lang="en-IN" dirty="0"/>
              <a:t> dolore </a:t>
            </a:r>
            <a:r>
              <a:rPr lang="en-IN" dirty="0" err="1"/>
              <a:t>eu</a:t>
            </a:r>
            <a:r>
              <a:rPr lang="en-IN" dirty="0"/>
              <a:t> </a:t>
            </a:r>
            <a:r>
              <a:rPr lang="en-IN" dirty="0" err="1"/>
              <a:t>fugiat</a:t>
            </a:r>
            <a:r>
              <a:rPr lang="en-IN" dirty="0"/>
              <a:t> </a:t>
            </a:r>
            <a:r>
              <a:rPr lang="en-IN" dirty="0" err="1"/>
              <a:t>nulla</a:t>
            </a:r>
            <a:r>
              <a:rPr lang="en-IN" dirty="0"/>
              <a:t> </a:t>
            </a:r>
            <a:r>
              <a:rPr lang="en-IN" dirty="0" err="1"/>
              <a:t>pariatur</a:t>
            </a:r>
            <a:r>
              <a:rPr lang="en-IN" dirty="0"/>
              <a:t>. </a:t>
            </a:r>
            <a:r>
              <a:rPr lang="en-IN" dirty="0" err="1"/>
              <a:t>Excepteur</a:t>
            </a:r>
            <a:r>
              <a:rPr lang="en-IN" dirty="0"/>
              <a:t> </a:t>
            </a:r>
            <a:r>
              <a:rPr lang="en-IN" dirty="0" err="1"/>
              <a:t>sint</a:t>
            </a:r>
            <a:r>
              <a:rPr lang="en-IN" dirty="0"/>
              <a:t> </a:t>
            </a:r>
            <a:r>
              <a:rPr lang="en-IN" dirty="0" err="1"/>
              <a:t>occaecat</a:t>
            </a:r>
            <a:r>
              <a:rPr lang="en-IN" dirty="0"/>
              <a:t> </a:t>
            </a:r>
            <a:r>
              <a:rPr lang="en-IN" dirty="0" err="1"/>
              <a:t>cupidatat</a:t>
            </a:r>
            <a:r>
              <a:rPr lang="en-IN" dirty="0"/>
              <a:t> non </a:t>
            </a:r>
            <a:r>
              <a:rPr lang="en-IN" dirty="0" err="1"/>
              <a:t>proident</a:t>
            </a:r>
            <a:r>
              <a:rPr lang="en-IN" dirty="0"/>
              <a:t>, sunt in culpa qui </a:t>
            </a:r>
            <a:r>
              <a:rPr lang="en-IN" dirty="0" err="1"/>
              <a:t>officia</a:t>
            </a:r>
            <a:r>
              <a:rPr lang="en-IN" dirty="0"/>
              <a:t> </a:t>
            </a:r>
            <a:r>
              <a:rPr lang="en-IN" dirty="0" err="1"/>
              <a:t>deserunt</a:t>
            </a:r>
            <a:r>
              <a:rPr lang="en-IN" dirty="0"/>
              <a:t> </a:t>
            </a:r>
            <a:r>
              <a:rPr lang="en-IN" dirty="0" err="1"/>
              <a:t>mollit</a:t>
            </a:r>
            <a:r>
              <a:rPr lang="en-IN" dirty="0"/>
              <a:t> </a:t>
            </a:r>
            <a:r>
              <a:rPr lang="en-IN" dirty="0" err="1"/>
              <a:t>anim</a:t>
            </a:r>
            <a:r>
              <a:rPr lang="en-IN" dirty="0"/>
              <a:t> id </a:t>
            </a:r>
            <a:r>
              <a:rPr lang="en-IN" dirty="0" err="1"/>
              <a:t>est</a:t>
            </a:r>
            <a:r>
              <a:rPr lang="en-IN" dirty="0"/>
              <a:t> </a:t>
            </a:r>
            <a:r>
              <a:rPr lang="en-IN" dirty="0" err="1"/>
              <a:t>laborum</a:t>
            </a:r>
            <a:r>
              <a:rPr lang="en-IN" dirty="0"/>
              <a:t>.</a:t>
            </a:r>
            <a:endParaRPr lang="en-US" dirty="0"/>
          </a:p>
        </p:txBody>
      </p:sp>
      <p:sp>
        <p:nvSpPr>
          <p:cNvPr id="40" name="Text Placeholder 21">
            <a:extLst>
              <a:ext uri="{FF2B5EF4-FFF2-40B4-BE49-F238E27FC236}">
                <a16:creationId xmlns:a16="http://schemas.microsoft.com/office/drawing/2014/main" id="{CDA80BB3-D720-CE40-A073-6A22F737EC86}"/>
              </a:ext>
            </a:extLst>
          </p:cNvPr>
          <p:cNvSpPr>
            <a:spLocks noGrp="1"/>
          </p:cNvSpPr>
          <p:nvPr>
            <p:ph type="body" sz="quarter" idx="15" hasCustomPrompt="1"/>
          </p:nvPr>
        </p:nvSpPr>
        <p:spPr>
          <a:xfrm>
            <a:off x="768689" y="4983705"/>
            <a:ext cx="1416645"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41" name="Text Placeholder 21">
            <a:extLst>
              <a:ext uri="{FF2B5EF4-FFF2-40B4-BE49-F238E27FC236}">
                <a16:creationId xmlns:a16="http://schemas.microsoft.com/office/drawing/2014/main" id="{CC42886E-82DC-1F43-BF72-C559EE50A5E5}"/>
              </a:ext>
            </a:extLst>
          </p:cNvPr>
          <p:cNvSpPr>
            <a:spLocks noGrp="1"/>
          </p:cNvSpPr>
          <p:nvPr>
            <p:ph type="body" sz="quarter" idx="16" hasCustomPrompt="1"/>
          </p:nvPr>
        </p:nvSpPr>
        <p:spPr>
          <a:xfrm>
            <a:off x="768689" y="5678822"/>
            <a:ext cx="1416645"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cxnSp>
        <p:nvCxnSpPr>
          <p:cNvPr id="46" name="Straight Connector 45">
            <a:extLst>
              <a:ext uri="{FF2B5EF4-FFF2-40B4-BE49-F238E27FC236}">
                <a16:creationId xmlns:a16="http://schemas.microsoft.com/office/drawing/2014/main" id="{B95A95A0-2360-2C40-B852-AD44460015A5}"/>
              </a:ext>
              <a:ext uri="{C183D7F6-B498-43B3-948B-1728B52AA6E4}">
                <adec:decorative xmlns:adec="http://schemas.microsoft.com/office/drawing/2017/decorative" val="1"/>
              </a:ext>
            </a:extLst>
          </p:cNvPr>
          <p:cNvCxnSpPr/>
          <p:nvPr userDrawn="1"/>
        </p:nvCxnSpPr>
        <p:spPr>
          <a:xfrm flipH="1">
            <a:off x="229766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42" name="Text Placeholder 21">
            <a:extLst>
              <a:ext uri="{FF2B5EF4-FFF2-40B4-BE49-F238E27FC236}">
                <a16:creationId xmlns:a16="http://schemas.microsoft.com/office/drawing/2014/main" id="{6953F2BD-6FAB-4941-8FEA-C3434A4C203B}"/>
              </a:ext>
            </a:extLst>
          </p:cNvPr>
          <p:cNvSpPr>
            <a:spLocks noGrp="1"/>
          </p:cNvSpPr>
          <p:nvPr>
            <p:ph type="body" sz="quarter" idx="17" hasCustomPrompt="1"/>
          </p:nvPr>
        </p:nvSpPr>
        <p:spPr>
          <a:xfrm>
            <a:off x="2416846" y="4983705"/>
            <a:ext cx="1414400"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43" name="Text Placeholder 21">
            <a:extLst>
              <a:ext uri="{FF2B5EF4-FFF2-40B4-BE49-F238E27FC236}">
                <a16:creationId xmlns:a16="http://schemas.microsoft.com/office/drawing/2014/main" id="{85FEBA85-0659-5D47-A7B3-B13A30003F65}"/>
              </a:ext>
            </a:extLst>
          </p:cNvPr>
          <p:cNvSpPr>
            <a:spLocks noGrp="1"/>
          </p:cNvSpPr>
          <p:nvPr>
            <p:ph type="body" sz="quarter" idx="18" hasCustomPrompt="1"/>
          </p:nvPr>
        </p:nvSpPr>
        <p:spPr>
          <a:xfrm>
            <a:off x="2416846" y="5678822"/>
            <a:ext cx="1414400"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dirty="0"/>
              <a:t>Text under stat goes here</a:t>
            </a:r>
            <a:endParaRPr lang="en-US" dirty="0"/>
          </a:p>
        </p:txBody>
      </p:sp>
      <p:sp>
        <p:nvSpPr>
          <p:cNvPr id="44" name="Text Placeholder 21">
            <a:extLst>
              <a:ext uri="{FF2B5EF4-FFF2-40B4-BE49-F238E27FC236}">
                <a16:creationId xmlns:a16="http://schemas.microsoft.com/office/drawing/2014/main" id="{07098E35-4BBC-CE4A-B74C-EF98B30E76EA}"/>
              </a:ext>
            </a:extLst>
          </p:cNvPr>
          <p:cNvSpPr>
            <a:spLocks noGrp="1"/>
          </p:cNvSpPr>
          <p:nvPr>
            <p:ph type="body" sz="quarter" idx="19" hasCustomPrompt="1"/>
          </p:nvPr>
        </p:nvSpPr>
        <p:spPr>
          <a:xfrm>
            <a:off x="4065003" y="4983705"/>
            <a:ext cx="1574324"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45" name="Text Placeholder 21">
            <a:extLst>
              <a:ext uri="{FF2B5EF4-FFF2-40B4-BE49-F238E27FC236}">
                <a16:creationId xmlns:a16="http://schemas.microsoft.com/office/drawing/2014/main" id="{E1A51299-DF8A-EB4F-B698-7683490E9CF7}"/>
              </a:ext>
            </a:extLst>
          </p:cNvPr>
          <p:cNvSpPr>
            <a:spLocks noGrp="1"/>
          </p:cNvSpPr>
          <p:nvPr>
            <p:ph type="body" sz="quarter" idx="26" hasCustomPrompt="1"/>
          </p:nvPr>
        </p:nvSpPr>
        <p:spPr>
          <a:xfrm>
            <a:off x="4065003" y="5678822"/>
            <a:ext cx="1574324"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cxnSp>
        <p:nvCxnSpPr>
          <p:cNvPr id="47" name="Straight Connector 46">
            <a:extLst>
              <a:ext uri="{FF2B5EF4-FFF2-40B4-BE49-F238E27FC236}">
                <a16:creationId xmlns:a16="http://schemas.microsoft.com/office/drawing/2014/main" id="{05ABD680-979F-A946-899B-74DF3B26AEB0}"/>
              </a:ext>
              <a:ext uri="{C183D7F6-B498-43B3-948B-1728B52AA6E4}">
                <adec:decorative xmlns:adec="http://schemas.microsoft.com/office/drawing/2017/decorative" val="1"/>
              </a:ext>
            </a:extLst>
          </p:cNvPr>
          <p:cNvCxnSpPr/>
          <p:nvPr userDrawn="1"/>
        </p:nvCxnSpPr>
        <p:spPr>
          <a:xfrm flipH="1">
            <a:off x="394358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0" name="Content Placeholder 9">
            <a:extLst>
              <a:ext uri="{FF2B5EF4-FFF2-40B4-BE49-F238E27FC236}">
                <a16:creationId xmlns:a16="http://schemas.microsoft.com/office/drawing/2014/main" id="{1D76B432-E77E-1E47-BE30-3F729C8CD911}"/>
              </a:ext>
            </a:extLst>
          </p:cNvPr>
          <p:cNvSpPr>
            <a:spLocks noGrp="1"/>
          </p:cNvSpPr>
          <p:nvPr>
            <p:ph sz="quarter" idx="23" hasCustomPrompt="1"/>
          </p:nvPr>
        </p:nvSpPr>
        <p:spPr>
          <a:xfrm>
            <a:off x="6095998" y="0"/>
            <a:ext cx="6096002" cy="3405189"/>
          </a:xfrm>
          <a:solidFill>
            <a:schemeClr val="tx1">
              <a:lumMod val="10000"/>
              <a:lumOff val="90000"/>
            </a:schemeClr>
          </a:solidFill>
        </p:spPr>
        <p:txBody>
          <a:bodyPr/>
          <a:lstStyle>
            <a:lvl1pPr>
              <a:defRPr sz="1400" b="0" i="0">
                <a:latin typeface="Oracle Sans Light" panose="020B0403020204020204" pitchFamily="34" charset="0"/>
                <a:cs typeface="Oracle Sans Light" panose="020B0403020204020204" pitchFamily="34" charset="0"/>
              </a:defRPr>
            </a:lvl1pPr>
          </a:lstStyle>
          <a:p>
            <a:pPr lvl="0"/>
            <a:r>
              <a:rPr lang="en-GB" dirty="0"/>
              <a:t>Picture/Video here</a:t>
            </a:r>
            <a:endParaRPr lang="en-US" dirty="0"/>
          </a:p>
        </p:txBody>
      </p:sp>
      <p:sp>
        <p:nvSpPr>
          <p:cNvPr id="23" name="Text Placeholder 3">
            <a:extLst>
              <a:ext uri="{FF2B5EF4-FFF2-40B4-BE49-F238E27FC236}">
                <a16:creationId xmlns:a16="http://schemas.microsoft.com/office/drawing/2014/main" id="{B544B384-379B-D246-825E-82D80E47CA83}"/>
              </a:ext>
            </a:extLst>
          </p:cNvPr>
          <p:cNvSpPr>
            <a:spLocks noGrp="1"/>
          </p:cNvSpPr>
          <p:nvPr>
            <p:ph type="body" sz="quarter" idx="20" hasCustomPrompt="1"/>
          </p:nvPr>
        </p:nvSpPr>
        <p:spPr>
          <a:xfrm>
            <a:off x="6781820" y="3870511"/>
            <a:ext cx="4838705" cy="1358116"/>
          </a:xfrm>
        </p:spPr>
        <p:txBody>
          <a:bodyPr/>
          <a:lstStyle>
            <a:lvl1pPr>
              <a:defRPr sz="1800">
                <a:solidFill>
                  <a:schemeClr val="bg2"/>
                </a:solidFill>
                <a:latin typeface="Georgia" panose="02040502050405020303" pitchFamily="18" charset="0"/>
              </a:defRPr>
            </a:lvl1pPr>
          </a:lstStyle>
          <a:p>
            <a:pPr lvl="0"/>
            <a:r>
              <a:rPr lang="en-GB" dirty="0"/>
              <a:t>“Quote goes up here.</a:t>
            </a:r>
            <a:r>
              <a:rPr lang="en-IN" dirty="0"/>
              <a:t> 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a:t>
            </a:r>
            <a:endParaRPr lang="en-US" dirty="0"/>
          </a:p>
        </p:txBody>
      </p:sp>
      <p:sp>
        <p:nvSpPr>
          <p:cNvPr id="18" name="Text Placeholder 3">
            <a:extLst>
              <a:ext uri="{FF2B5EF4-FFF2-40B4-BE49-F238E27FC236}">
                <a16:creationId xmlns:a16="http://schemas.microsoft.com/office/drawing/2014/main" id="{124E7EE1-1F21-A94B-BD4C-80D5579EA0D8}"/>
              </a:ext>
            </a:extLst>
          </p:cNvPr>
          <p:cNvSpPr>
            <a:spLocks noGrp="1"/>
          </p:cNvSpPr>
          <p:nvPr>
            <p:ph type="body" sz="quarter" idx="21" hasCustomPrompt="1"/>
          </p:nvPr>
        </p:nvSpPr>
        <p:spPr>
          <a:xfrm>
            <a:off x="6781820" y="5608955"/>
            <a:ext cx="4838705" cy="269769"/>
          </a:xfrm>
        </p:spPr>
        <p:txBody>
          <a:bodyPr anchor="ctr"/>
          <a:lstStyle>
            <a:lvl1pPr>
              <a:defRPr sz="1200" b="1" i="0">
                <a:solidFill>
                  <a:schemeClr val="bg2"/>
                </a:solidFill>
                <a:latin typeface="Oracle Sans" panose="020B0503020204020204" pitchFamily="34" charset="0"/>
                <a:cs typeface="Oracle Sans" panose="020B0503020204020204" pitchFamily="34" charset="0"/>
              </a:defRPr>
            </a:lvl1pPr>
          </a:lstStyle>
          <a:p>
            <a:pPr lvl="0"/>
            <a:r>
              <a:rPr lang="en-US" dirty="0"/>
              <a:t>Person name</a:t>
            </a:r>
          </a:p>
        </p:txBody>
      </p:sp>
      <p:sp>
        <p:nvSpPr>
          <p:cNvPr id="19" name="Text Placeholder 3">
            <a:extLst>
              <a:ext uri="{FF2B5EF4-FFF2-40B4-BE49-F238E27FC236}">
                <a16:creationId xmlns:a16="http://schemas.microsoft.com/office/drawing/2014/main" id="{EECEA0F4-62BE-D045-9B17-E8A1B43697E5}"/>
              </a:ext>
            </a:extLst>
          </p:cNvPr>
          <p:cNvSpPr>
            <a:spLocks noGrp="1"/>
          </p:cNvSpPr>
          <p:nvPr>
            <p:ph type="body" sz="quarter" idx="22" hasCustomPrompt="1"/>
          </p:nvPr>
        </p:nvSpPr>
        <p:spPr>
          <a:xfrm>
            <a:off x="6781819" y="5938133"/>
            <a:ext cx="4838705" cy="269769"/>
          </a:xfrm>
        </p:spPr>
        <p:txBody>
          <a:bodyPr anchor="ctr"/>
          <a:lstStyle>
            <a:lvl1pPr>
              <a:defRPr sz="1200" b="0" i="0">
                <a:solidFill>
                  <a:schemeClr val="bg2"/>
                </a:solidFill>
                <a:latin typeface="Oracle Sans Light" panose="020B0403020204020204" pitchFamily="34" charset="0"/>
                <a:cs typeface="Oracle Sans Light" panose="020B0403020204020204" pitchFamily="34" charset="0"/>
              </a:defRPr>
            </a:lvl1pPr>
          </a:lstStyle>
          <a:p>
            <a:pPr lvl="0"/>
            <a:r>
              <a:rPr lang="en-US" dirty="0"/>
              <a:t>Company name</a:t>
            </a:r>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29" name="Slide Number Placeholder 7">
            <a:extLst>
              <a:ext uri="{FF2B5EF4-FFF2-40B4-BE49-F238E27FC236}">
                <a16:creationId xmlns:a16="http://schemas.microsoft.com/office/drawing/2014/main" id="{7D43D53D-1879-CF48-8DE6-3846758776F3}"/>
              </a:ext>
            </a:extLst>
          </p:cNvPr>
          <p:cNvSpPr>
            <a:spLocks noGrp="1"/>
          </p:cNvSpPr>
          <p:nvPr>
            <p:ph type="sldNum" sz="quarter" idx="28"/>
          </p:nvPr>
        </p:nvSpPr>
        <p:spPr>
          <a:xfrm>
            <a:off x="762000" y="6423660"/>
            <a:ext cx="365760" cy="365760"/>
          </a:xfrm>
        </p:spPr>
        <p:txBody>
          <a:bodyPr/>
          <a:lstStyle/>
          <a:p>
            <a:fld id="{345D60D9-5372-5F40-9443-0F9AE5BDC3C8}" type="slidenum">
              <a:rPr lang="en-US" smtClean="0"/>
              <a:pPr/>
              <a:t>‹#›</a:t>
            </a:fld>
            <a:endParaRPr lang="en-US" dirty="0"/>
          </a:p>
        </p:txBody>
      </p:sp>
      <p:sp>
        <p:nvSpPr>
          <p:cNvPr id="28" name="Footer Placeholder 4">
            <a:extLst>
              <a:ext uri="{FF2B5EF4-FFF2-40B4-BE49-F238E27FC236}">
                <a16:creationId xmlns:a16="http://schemas.microsoft.com/office/drawing/2014/main" id="{46B113C1-4EA6-7B46-88D2-42464EE15996}"/>
              </a:ext>
            </a:extLst>
          </p:cNvPr>
          <p:cNvSpPr>
            <a:spLocks noGrp="1"/>
          </p:cNvSpPr>
          <p:nvPr>
            <p:ph type="ftr" sz="quarter" idx="11"/>
          </p:nvPr>
        </p:nvSpPr>
        <p:spPr>
          <a:xfrm>
            <a:off x="1127759" y="6423978"/>
            <a:ext cx="5745379" cy="365125"/>
          </a:xfrm>
        </p:spPr>
        <p:txBody>
          <a:bodyPr/>
          <a:lstStyle/>
          <a:p>
            <a:r>
              <a:rPr lang="en-US"/>
              <a:t>Copyright © 2023, Oracle and/or its affiliates  |  Confidential: Internal/Restricted/Highly Restricted</a:t>
            </a:r>
            <a:endParaRPr lang="en-US" dirty="0"/>
          </a:p>
        </p:txBody>
      </p:sp>
      <p:sp>
        <p:nvSpPr>
          <p:cNvPr id="27" name="Date Placeholder 2">
            <a:extLst>
              <a:ext uri="{FF2B5EF4-FFF2-40B4-BE49-F238E27FC236}">
                <a16:creationId xmlns:a16="http://schemas.microsoft.com/office/drawing/2014/main" id="{AF4E5109-0D94-FF4F-ABC8-6A63768A3ADF}"/>
              </a:ext>
            </a:extLst>
          </p:cNvPr>
          <p:cNvSpPr>
            <a:spLocks noGrp="1"/>
          </p:cNvSpPr>
          <p:nvPr>
            <p:ph type="dt" sz="half" idx="10"/>
          </p:nvPr>
        </p:nvSpPr>
        <p:spPr>
          <a:xfrm>
            <a:off x="6873138" y="6425604"/>
            <a:ext cx="2743200" cy="363500"/>
          </a:xfrm>
        </p:spPr>
        <p:txBody>
          <a:bodyPr/>
          <a:lstStyle/>
          <a:p>
            <a:r>
              <a:rPr lang="en-US"/>
              <a:t>[Date]</a:t>
            </a:r>
            <a:endParaRPr lang="en-US" dirty="0"/>
          </a:p>
        </p:txBody>
      </p:sp>
    </p:spTree>
    <p:extLst>
      <p:ext uri="{BB962C8B-B14F-4D97-AF65-F5344CB8AC3E}">
        <p14:creationId xmlns:p14="http://schemas.microsoft.com/office/powerpoint/2010/main" val="2879798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Photo/Video_Layout 2_2Partners_Sand_Pillar">
    <p:bg>
      <p:bgPr>
        <a:solidFill>
          <a:schemeClr val="bg2"/>
        </a:solidFill>
        <a:effectLst/>
      </p:bgPr>
    </p:bg>
    <p:spTree>
      <p:nvGrpSpPr>
        <p:cNvPr id="1" name=""/>
        <p:cNvGrpSpPr/>
        <p:nvPr/>
      </p:nvGrpSpPr>
      <p:grpSpPr>
        <a:xfrm>
          <a:off x="0" y="0"/>
          <a:ext cx="0" cy="0"/>
          <a:chOff x="0" y="0"/>
          <a:chExt cx="0" cy="0"/>
        </a:xfrm>
      </p:grpSpPr>
      <p:sp>
        <p:nvSpPr>
          <p:cNvPr id="35" name="Oracle Logo">
            <a:extLst>
              <a:ext uri="{FF2B5EF4-FFF2-40B4-BE49-F238E27FC236}">
                <a16:creationId xmlns:a16="http://schemas.microsoft.com/office/drawing/2014/main" id="{49C46D5A-5BA2-4F75-B35B-93A877E6018F}"/>
              </a:ext>
            </a:extLst>
          </p:cNvPr>
          <p:cNvSpPr/>
          <p:nvPr userDrawn="1"/>
        </p:nvSpPr>
        <p:spPr>
          <a:xfrm>
            <a:off x="761994" y="107062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37" name="Plus Sign">
            <a:extLst>
              <a:ext uri="{FF2B5EF4-FFF2-40B4-BE49-F238E27FC236}">
                <a16:creationId xmlns:a16="http://schemas.microsoft.com/office/drawing/2014/main" id="{51B37293-D0EA-4111-9ED5-6EFAAC03B88C}"/>
              </a:ext>
            </a:extLst>
          </p:cNvPr>
          <p:cNvSpPr txBox="1"/>
          <p:nvPr userDrawn="1"/>
        </p:nvSpPr>
        <p:spPr>
          <a:xfrm>
            <a:off x="1983598" y="92835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38" name="Content Placeholder 7">
            <a:extLst>
              <a:ext uri="{FF2B5EF4-FFF2-40B4-BE49-F238E27FC236}">
                <a16:creationId xmlns:a16="http://schemas.microsoft.com/office/drawing/2014/main" id="{6E5015DB-4AF3-4062-BF41-3800D724F0E3}"/>
              </a:ext>
            </a:extLst>
          </p:cNvPr>
          <p:cNvSpPr>
            <a:spLocks noGrp="1"/>
          </p:cNvSpPr>
          <p:nvPr>
            <p:ph sz="quarter" idx="29" hasCustomPrompt="1"/>
          </p:nvPr>
        </p:nvSpPr>
        <p:spPr>
          <a:xfrm>
            <a:off x="2451100" y="88582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39" name="Plus Sign">
            <a:extLst>
              <a:ext uri="{FF2B5EF4-FFF2-40B4-BE49-F238E27FC236}">
                <a16:creationId xmlns:a16="http://schemas.microsoft.com/office/drawing/2014/main" id="{41583AF2-301E-488A-83C4-FFD46C72178B}"/>
              </a:ext>
              <a:ext uri="{C183D7F6-B498-43B3-948B-1728B52AA6E4}">
                <adec:decorative xmlns:adec="http://schemas.microsoft.com/office/drawing/2017/decorative" val="0"/>
              </a:ext>
            </a:extLst>
          </p:cNvPr>
          <p:cNvSpPr txBox="1"/>
          <p:nvPr userDrawn="1"/>
        </p:nvSpPr>
        <p:spPr>
          <a:xfrm>
            <a:off x="3808218" y="92835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48" name="Content Placeholder 7">
            <a:extLst>
              <a:ext uri="{FF2B5EF4-FFF2-40B4-BE49-F238E27FC236}">
                <a16:creationId xmlns:a16="http://schemas.microsoft.com/office/drawing/2014/main" id="{F11300D1-72E5-460D-98FD-81B9A28A253A}"/>
              </a:ext>
            </a:extLst>
          </p:cNvPr>
          <p:cNvSpPr>
            <a:spLocks noGrp="1"/>
          </p:cNvSpPr>
          <p:nvPr>
            <p:ph sz="quarter" idx="30" hasCustomPrompt="1"/>
          </p:nvPr>
        </p:nvSpPr>
        <p:spPr>
          <a:xfrm>
            <a:off x="4270375" y="88582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6096000" y="3429000"/>
            <a:ext cx="6096000" cy="3429000"/>
          </a:xfrm>
          <a:prstGeom prst="rect">
            <a:avLst/>
          </a:prstGeom>
          <a:solidFill>
            <a:srgbClr val="F1EF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userDrawn="1"/>
        </p:nvSpPr>
        <p:spPr>
          <a:xfrm>
            <a:off x="6096000" y="3429000"/>
            <a:ext cx="6096000" cy="3428999"/>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Title 1">
            <a:extLst>
              <a:ext uri="{FF2B5EF4-FFF2-40B4-BE49-F238E27FC236}">
                <a16:creationId xmlns:a16="http://schemas.microsoft.com/office/drawing/2014/main" id="{C8DACF52-A95A-424F-80D2-66DC98373461}"/>
              </a:ext>
            </a:extLst>
          </p:cNvPr>
          <p:cNvSpPr>
            <a:spLocks noGrp="1"/>
          </p:cNvSpPr>
          <p:nvPr>
            <p:ph type="title" hasCustomPrompt="1"/>
          </p:nvPr>
        </p:nvSpPr>
        <p:spPr>
          <a:xfrm>
            <a:off x="768689" y="1560233"/>
            <a:ext cx="4744029" cy="822960"/>
          </a:xfrm>
        </p:spPr>
        <p:txBody>
          <a:bodyPr/>
          <a:lstStyle>
            <a:lvl1pPr>
              <a:defRPr>
                <a:solidFill>
                  <a:schemeClr val="accent6"/>
                </a:solidFill>
              </a:defRPr>
            </a:lvl1pPr>
          </a:lstStyle>
          <a:p>
            <a:r>
              <a:rPr lang="en-US" dirty="0"/>
              <a:t>Click to edit title text styles</a:t>
            </a:r>
          </a:p>
        </p:txBody>
      </p:sp>
      <p:sp>
        <p:nvSpPr>
          <p:cNvPr id="30" name="Text Placeholder 21">
            <a:extLst>
              <a:ext uri="{FF2B5EF4-FFF2-40B4-BE49-F238E27FC236}">
                <a16:creationId xmlns:a16="http://schemas.microsoft.com/office/drawing/2014/main" id="{A428DC09-5CBE-E844-926C-3DBD4247BEFD}"/>
              </a:ext>
            </a:extLst>
          </p:cNvPr>
          <p:cNvSpPr>
            <a:spLocks noGrp="1"/>
          </p:cNvSpPr>
          <p:nvPr>
            <p:ph type="body" sz="quarter" idx="25" hasCustomPrompt="1"/>
          </p:nvPr>
        </p:nvSpPr>
        <p:spPr>
          <a:xfrm>
            <a:off x="768689" y="2567961"/>
            <a:ext cx="4762530" cy="1972453"/>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 </a:t>
            </a:r>
            <a:r>
              <a:rPr lang="en-IN" dirty="0" err="1"/>
              <a:t>laboris</a:t>
            </a:r>
            <a:r>
              <a:rPr lang="en-IN" dirty="0"/>
              <a:t> nisi </a:t>
            </a:r>
            <a:r>
              <a:rPr lang="en-IN" dirty="0" err="1"/>
              <a:t>ut</a:t>
            </a:r>
            <a:r>
              <a:rPr lang="en-IN" dirty="0"/>
              <a:t> </a:t>
            </a:r>
            <a:r>
              <a:rPr lang="en-IN" dirty="0" err="1"/>
              <a:t>aliquip</a:t>
            </a:r>
            <a:r>
              <a:rPr lang="en-IN" dirty="0"/>
              <a:t> ex </a:t>
            </a:r>
            <a:r>
              <a:rPr lang="en-IN" dirty="0" err="1"/>
              <a:t>ea</a:t>
            </a:r>
            <a:r>
              <a:rPr lang="en-IN" dirty="0"/>
              <a:t> </a:t>
            </a:r>
            <a:r>
              <a:rPr lang="en-IN" dirty="0" err="1"/>
              <a:t>commodo</a:t>
            </a:r>
            <a:r>
              <a:rPr lang="en-IN" dirty="0"/>
              <a:t> </a:t>
            </a:r>
            <a:r>
              <a:rPr lang="en-IN" dirty="0" err="1"/>
              <a:t>consequat</a:t>
            </a:r>
            <a:r>
              <a:rPr lang="en-IN" dirty="0"/>
              <a:t>. Duis </a:t>
            </a:r>
            <a:r>
              <a:rPr lang="en-IN" dirty="0" err="1"/>
              <a:t>aute</a:t>
            </a:r>
            <a:r>
              <a:rPr lang="en-IN" dirty="0"/>
              <a:t> </a:t>
            </a:r>
            <a:r>
              <a:rPr lang="en-IN" dirty="0" err="1"/>
              <a:t>irure</a:t>
            </a:r>
            <a:r>
              <a:rPr lang="en-IN" dirty="0"/>
              <a:t> </a:t>
            </a:r>
            <a:r>
              <a:rPr lang="en-IN" dirty="0" err="1"/>
              <a:t>dolor</a:t>
            </a:r>
            <a:r>
              <a:rPr lang="en-IN" dirty="0"/>
              <a:t> in </a:t>
            </a:r>
            <a:r>
              <a:rPr lang="en-IN" dirty="0" err="1"/>
              <a:t>reprehenderit</a:t>
            </a:r>
            <a:r>
              <a:rPr lang="en-IN" dirty="0"/>
              <a:t> in </a:t>
            </a:r>
            <a:r>
              <a:rPr lang="en-IN" dirty="0" err="1"/>
              <a:t>voluptate</a:t>
            </a:r>
            <a:r>
              <a:rPr lang="en-IN" dirty="0"/>
              <a:t> </a:t>
            </a:r>
            <a:r>
              <a:rPr lang="en-IN" dirty="0" err="1"/>
              <a:t>velit</a:t>
            </a:r>
            <a:r>
              <a:rPr lang="en-IN" dirty="0"/>
              <a:t> </a:t>
            </a:r>
            <a:r>
              <a:rPr lang="en-IN" dirty="0" err="1"/>
              <a:t>esse</a:t>
            </a:r>
            <a:r>
              <a:rPr lang="en-IN" dirty="0"/>
              <a:t> </a:t>
            </a:r>
            <a:r>
              <a:rPr lang="en-IN" dirty="0" err="1"/>
              <a:t>cillum</a:t>
            </a:r>
            <a:r>
              <a:rPr lang="en-IN" dirty="0"/>
              <a:t> dolore </a:t>
            </a:r>
            <a:r>
              <a:rPr lang="en-IN" dirty="0" err="1"/>
              <a:t>eu</a:t>
            </a:r>
            <a:r>
              <a:rPr lang="en-IN" dirty="0"/>
              <a:t> </a:t>
            </a:r>
            <a:r>
              <a:rPr lang="en-IN" dirty="0" err="1"/>
              <a:t>fugiat</a:t>
            </a:r>
            <a:r>
              <a:rPr lang="en-IN" dirty="0"/>
              <a:t> </a:t>
            </a:r>
            <a:r>
              <a:rPr lang="en-IN" dirty="0" err="1"/>
              <a:t>nulla</a:t>
            </a:r>
            <a:r>
              <a:rPr lang="en-IN" dirty="0"/>
              <a:t> </a:t>
            </a:r>
            <a:r>
              <a:rPr lang="en-IN" dirty="0" err="1"/>
              <a:t>pariatur</a:t>
            </a:r>
            <a:r>
              <a:rPr lang="en-IN" dirty="0"/>
              <a:t>. </a:t>
            </a:r>
            <a:r>
              <a:rPr lang="en-IN" dirty="0" err="1"/>
              <a:t>Excepteur</a:t>
            </a:r>
            <a:r>
              <a:rPr lang="en-IN" dirty="0"/>
              <a:t> </a:t>
            </a:r>
            <a:r>
              <a:rPr lang="en-IN" dirty="0" err="1"/>
              <a:t>sint</a:t>
            </a:r>
            <a:r>
              <a:rPr lang="en-IN" dirty="0"/>
              <a:t> </a:t>
            </a:r>
            <a:r>
              <a:rPr lang="en-IN" dirty="0" err="1"/>
              <a:t>occaecat</a:t>
            </a:r>
            <a:r>
              <a:rPr lang="en-IN" dirty="0"/>
              <a:t> </a:t>
            </a:r>
            <a:r>
              <a:rPr lang="en-IN" dirty="0" err="1"/>
              <a:t>cupidatat</a:t>
            </a:r>
            <a:r>
              <a:rPr lang="en-IN" dirty="0"/>
              <a:t> non </a:t>
            </a:r>
            <a:r>
              <a:rPr lang="en-IN" dirty="0" err="1"/>
              <a:t>proident</a:t>
            </a:r>
            <a:r>
              <a:rPr lang="en-IN" dirty="0"/>
              <a:t>, sunt in culpa qui </a:t>
            </a:r>
            <a:r>
              <a:rPr lang="en-IN" dirty="0" err="1"/>
              <a:t>officia</a:t>
            </a:r>
            <a:r>
              <a:rPr lang="en-IN" dirty="0"/>
              <a:t> </a:t>
            </a:r>
            <a:r>
              <a:rPr lang="en-IN" dirty="0" err="1"/>
              <a:t>deserunt</a:t>
            </a:r>
            <a:r>
              <a:rPr lang="en-IN" dirty="0"/>
              <a:t> </a:t>
            </a:r>
            <a:r>
              <a:rPr lang="en-IN" dirty="0" err="1"/>
              <a:t>mollit</a:t>
            </a:r>
            <a:r>
              <a:rPr lang="en-IN" dirty="0"/>
              <a:t> </a:t>
            </a:r>
            <a:r>
              <a:rPr lang="en-IN" dirty="0" err="1"/>
              <a:t>anim</a:t>
            </a:r>
            <a:r>
              <a:rPr lang="en-IN" dirty="0"/>
              <a:t> id </a:t>
            </a:r>
            <a:r>
              <a:rPr lang="en-IN" dirty="0" err="1"/>
              <a:t>est</a:t>
            </a:r>
            <a:r>
              <a:rPr lang="en-IN" dirty="0"/>
              <a:t> </a:t>
            </a:r>
            <a:r>
              <a:rPr lang="en-IN" dirty="0" err="1"/>
              <a:t>laborum</a:t>
            </a:r>
            <a:r>
              <a:rPr lang="en-IN" dirty="0"/>
              <a:t>.</a:t>
            </a:r>
            <a:endParaRPr lang="en-US" dirty="0"/>
          </a:p>
        </p:txBody>
      </p:sp>
      <p:sp>
        <p:nvSpPr>
          <p:cNvPr id="40" name="Text Placeholder 21">
            <a:extLst>
              <a:ext uri="{FF2B5EF4-FFF2-40B4-BE49-F238E27FC236}">
                <a16:creationId xmlns:a16="http://schemas.microsoft.com/office/drawing/2014/main" id="{CDA80BB3-D720-CE40-A073-6A22F737EC86}"/>
              </a:ext>
            </a:extLst>
          </p:cNvPr>
          <p:cNvSpPr>
            <a:spLocks noGrp="1"/>
          </p:cNvSpPr>
          <p:nvPr>
            <p:ph type="body" sz="quarter" idx="15" hasCustomPrompt="1"/>
          </p:nvPr>
        </p:nvSpPr>
        <p:spPr>
          <a:xfrm>
            <a:off x="768689" y="4983705"/>
            <a:ext cx="1416645"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41" name="Text Placeholder 21">
            <a:extLst>
              <a:ext uri="{FF2B5EF4-FFF2-40B4-BE49-F238E27FC236}">
                <a16:creationId xmlns:a16="http://schemas.microsoft.com/office/drawing/2014/main" id="{CC42886E-82DC-1F43-BF72-C559EE50A5E5}"/>
              </a:ext>
            </a:extLst>
          </p:cNvPr>
          <p:cNvSpPr>
            <a:spLocks noGrp="1"/>
          </p:cNvSpPr>
          <p:nvPr>
            <p:ph type="body" sz="quarter" idx="16" hasCustomPrompt="1"/>
          </p:nvPr>
        </p:nvSpPr>
        <p:spPr>
          <a:xfrm>
            <a:off x="768689" y="5678822"/>
            <a:ext cx="1416645"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cxnSp>
        <p:nvCxnSpPr>
          <p:cNvPr id="46" name="Straight Connector 45">
            <a:extLst>
              <a:ext uri="{FF2B5EF4-FFF2-40B4-BE49-F238E27FC236}">
                <a16:creationId xmlns:a16="http://schemas.microsoft.com/office/drawing/2014/main" id="{B95A95A0-2360-2C40-B852-AD44460015A5}"/>
              </a:ext>
              <a:ext uri="{C183D7F6-B498-43B3-948B-1728B52AA6E4}">
                <adec:decorative xmlns:adec="http://schemas.microsoft.com/office/drawing/2017/decorative" val="1"/>
              </a:ext>
            </a:extLst>
          </p:cNvPr>
          <p:cNvCxnSpPr/>
          <p:nvPr userDrawn="1"/>
        </p:nvCxnSpPr>
        <p:spPr>
          <a:xfrm flipH="1">
            <a:off x="229766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42" name="Text Placeholder 21">
            <a:extLst>
              <a:ext uri="{FF2B5EF4-FFF2-40B4-BE49-F238E27FC236}">
                <a16:creationId xmlns:a16="http://schemas.microsoft.com/office/drawing/2014/main" id="{6953F2BD-6FAB-4941-8FEA-C3434A4C203B}"/>
              </a:ext>
            </a:extLst>
          </p:cNvPr>
          <p:cNvSpPr>
            <a:spLocks noGrp="1"/>
          </p:cNvSpPr>
          <p:nvPr>
            <p:ph type="body" sz="quarter" idx="17" hasCustomPrompt="1"/>
          </p:nvPr>
        </p:nvSpPr>
        <p:spPr>
          <a:xfrm>
            <a:off x="2416846" y="4983705"/>
            <a:ext cx="1414400"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43" name="Text Placeholder 21">
            <a:extLst>
              <a:ext uri="{FF2B5EF4-FFF2-40B4-BE49-F238E27FC236}">
                <a16:creationId xmlns:a16="http://schemas.microsoft.com/office/drawing/2014/main" id="{85FEBA85-0659-5D47-A7B3-B13A30003F65}"/>
              </a:ext>
            </a:extLst>
          </p:cNvPr>
          <p:cNvSpPr>
            <a:spLocks noGrp="1"/>
          </p:cNvSpPr>
          <p:nvPr>
            <p:ph type="body" sz="quarter" idx="18" hasCustomPrompt="1"/>
          </p:nvPr>
        </p:nvSpPr>
        <p:spPr>
          <a:xfrm>
            <a:off x="2416846" y="5678822"/>
            <a:ext cx="1414400"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dirty="0"/>
              <a:t>Text under stat goes here</a:t>
            </a:r>
            <a:endParaRPr lang="en-US" dirty="0"/>
          </a:p>
        </p:txBody>
      </p:sp>
      <p:sp>
        <p:nvSpPr>
          <p:cNvPr id="44" name="Text Placeholder 21">
            <a:extLst>
              <a:ext uri="{FF2B5EF4-FFF2-40B4-BE49-F238E27FC236}">
                <a16:creationId xmlns:a16="http://schemas.microsoft.com/office/drawing/2014/main" id="{07098E35-4BBC-CE4A-B74C-EF98B30E76EA}"/>
              </a:ext>
            </a:extLst>
          </p:cNvPr>
          <p:cNvSpPr>
            <a:spLocks noGrp="1"/>
          </p:cNvSpPr>
          <p:nvPr>
            <p:ph type="body" sz="quarter" idx="19" hasCustomPrompt="1"/>
          </p:nvPr>
        </p:nvSpPr>
        <p:spPr>
          <a:xfrm>
            <a:off x="4065003" y="4983705"/>
            <a:ext cx="1574324"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45" name="Text Placeholder 21">
            <a:extLst>
              <a:ext uri="{FF2B5EF4-FFF2-40B4-BE49-F238E27FC236}">
                <a16:creationId xmlns:a16="http://schemas.microsoft.com/office/drawing/2014/main" id="{E1A51299-DF8A-EB4F-B698-7683490E9CF7}"/>
              </a:ext>
            </a:extLst>
          </p:cNvPr>
          <p:cNvSpPr>
            <a:spLocks noGrp="1"/>
          </p:cNvSpPr>
          <p:nvPr>
            <p:ph type="body" sz="quarter" idx="26" hasCustomPrompt="1"/>
          </p:nvPr>
        </p:nvSpPr>
        <p:spPr>
          <a:xfrm>
            <a:off x="4065003" y="5678822"/>
            <a:ext cx="1574324"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cxnSp>
        <p:nvCxnSpPr>
          <p:cNvPr id="47" name="Straight Connector 46">
            <a:extLst>
              <a:ext uri="{FF2B5EF4-FFF2-40B4-BE49-F238E27FC236}">
                <a16:creationId xmlns:a16="http://schemas.microsoft.com/office/drawing/2014/main" id="{05ABD680-979F-A946-899B-74DF3B26AEB0}"/>
              </a:ext>
              <a:ext uri="{C183D7F6-B498-43B3-948B-1728B52AA6E4}">
                <adec:decorative xmlns:adec="http://schemas.microsoft.com/office/drawing/2017/decorative" val="1"/>
              </a:ext>
            </a:extLst>
          </p:cNvPr>
          <p:cNvCxnSpPr/>
          <p:nvPr userDrawn="1"/>
        </p:nvCxnSpPr>
        <p:spPr>
          <a:xfrm flipH="1">
            <a:off x="394358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0" name="Content Placeholder 9">
            <a:extLst>
              <a:ext uri="{FF2B5EF4-FFF2-40B4-BE49-F238E27FC236}">
                <a16:creationId xmlns:a16="http://schemas.microsoft.com/office/drawing/2014/main" id="{1D76B432-E77E-1E47-BE30-3F729C8CD911}"/>
              </a:ext>
            </a:extLst>
          </p:cNvPr>
          <p:cNvSpPr>
            <a:spLocks noGrp="1"/>
          </p:cNvSpPr>
          <p:nvPr>
            <p:ph sz="quarter" idx="23" hasCustomPrompt="1"/>
          </p:nvPr>
        </p:nvSpPr>
        <p:spPr>
          <a:xfrm>
            <a:off x="6095998" y="0"/>
            <a:ext cx="6096002" cy="3405189"/>
          </a:xfrm>
          <a:solidFill>
            <a:schemeClr val="tx1">
              <a:lumMod val="10000"/>
              <a:lumOff val="90000"/>
            </a:schemeClr>
          </a:solidFill>
        </p:spPr>
        <p:txBody>
          <a:bodyPr/>
          <a:lstStyle>
            <a:lvl1pPr>
              <a:defRPr sz="1400" b="0" i="0">
                <a:latin typeface="Oracle Sans Light" panose="020B0403020204020204" pitchFamily="34" charset="0"/>
                <a:cs typeface="Oracle Sans Light" panose="020B0403020204020204" pitchFamily="34" charset="0"/>
              </a:defRPr>
            </a:lvl1pPr>
          </a:lstStyle>
          <a:p>
            <a:pPr lvl="0"/>
            <a:r>
              <a:rPr lang="en-GB" dirty="0"/>
              <a:t>Picture/Video here</a:t>
            </a:r>
            <a:endParaRPr lang="en-US" dirty="0"/>
          </a:p>
        </p:txBody>
      </p:sp>
      <p:sp>
        <p:nvSpPr>
          <p:cNvPr id="23" name="Text Placeholder 3">
            <a:extLst>
              <a:ext uri="{FF2B5EF4-FFF2-40B4-BE49-F238E27FC236}">
                <a16:creationId xmlns:a16="http://schemas.microsoft.com/office/drawing/2014/main" id="{B544B384-379B-D246-825E-82D80E47CA83}"/>
              </a:ext>
            </a:extLst>
          </p:cNvPr>
          <p:cNvSpPr>
            <a:spLocks noGrp="1"/>
          </p:cNvSpPr>
          <p:nvPr>
            <p:ph type="body" sz="quarter" idx="20" hasCustomPrompt="1"/>
          </p:nvPr>
        </p:nvSpPr>
        <p:spPr>
          <a:xfrm>
            <a:off x="6781820" y="3870511"/>
            <a:ext cx="4838705" cy="1358116"/>
          </a:xfrm>
        </p:spPr>
        <p:txBody>
          <a:bodyPr/>
          <a:lstStyle>
            <a:lvl1pPr>
              <a:defRPr sz="1800">
                <a:solidFill>
                  <a:schemeClr val="tx1"/>
                </a:solidFill>
                <a:latin typeface="Georgia" panose="02040502050405020303" pitchFamily="18" charset="0"/>
              </a:defRPr>
            </a:lvl1pPr>
          </a:lstStyle>
          <a:p>
            <a:pPr lvl="0"/>
            <a:r>
              <a:rPr lang="en-GB" dirty="0"/>
              <a:t>“Quote goes up here.</a:t>
            </a:r>
            <a:r>
              <a:rPr lang="en-IN" dirty="0"/>
              <a:t> 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a:t>
            </a:r>
            <a:endParaRPr lang="en-US" dirty="0"/>
          </a:p>
        </p:txBody>
      </p:sp>
      <p:sp>
        <p:nvSpPr>
          <p:cNvPr id="18" name="Text Placeholder 3">
            <a:extLst>
              <a:ext uri="{FF2B5EF4-FFF2-40B4-BE49-F238E27FC236}">
                <a16:creationId xmlns:a16="http://schemas.microsoft.com/office/drawing/2014/main" id="{124E7EE1-1F21-A94B-BD4C-80D5579EA0D8}"/>
              </a:ext>
            </a:extLst>
          </p:cNvPr>
          <p:cNvSpPr>
            <a:spLocks noGrp="1"/>
          </p:cNvSpPr>
          <p:nvPr>
            <p:ph type="body" sz="quarter" idx="21" hasCustomPrompt="1"/>
          </p:nvPr>
        </p:nvSpPr>
        <p:spPr>
          <a:xfrm>
            <a:off x="6781820" y="5608955"/>
            <a:ext cx="4838705" cy="269769"/>
          </a:xfrm>
        </p:spPr>
        <p:txBody>
          <a:bodyPr anchor="ctr"/>
          <a:lstStyle>
            <a:lvl1pPr>
              <a:defRPr sz="1200" b="1" i="0">
                <a:solidFill>
                  <a:schemeClr val="tx1"/>
                </a:solidFill>
                <a:latin typeface="Oracle Sans" panose="020B0503020204020204" pitchFamily="34" charset="0"/>
                <a:cs typeface="Oracle Sans" panose="020B0503020204020204" pitchFamily="34" charset="0"/>
              </a:defRPr>
            </a:lvl1pPr>
          </a:lstStyle>
          <a:p>
            <a:pPr lvl="0"/>
            <a:r>
              <a:rPr lang="en-US" dirty="0"/>
              <a:t>Person name</a:t>
            </a:r>
          </a:p>
        </p:txBody>
      </p:sp>
      <p:sp>
        <p:nvSpPr>
          <p:cNvPr id="19" name="Text Placeholder 3">
            <a:extLst>
              <a:ext uri="{FF2B5EF4-FFF2-40B4-BE49-F238E27FC236}">
                <a16:creationId xmlns:a16="http://schemas.microsoft.com/office/drawing/2014/main" id="{EECEA0F4-62BE-D045-9B17-E8A1B43697E5}"/>
              </a:ext>
            </a:extLst>
          </p:cNvPr>
          <p:cNvSpPr>
            <a:spLocks noGrp="1"/>
          </p:cNvSpPr>
          <p:nvPr>
            <p:ph type="body" sz="quarter" idx="22" hasCustomPrompt="1"/>
          </p:nvPr>
        </p:nvSpPr>
        <p:spPr>
          <a:xfrm>
            <a:off x="6781819" y="5938133"/>
            <a:ext cx="4838705" cy="269769"/>
          </a:xfrm>
        </p:spPr>
        <p:txBody>
          <a:bodyPr anchor="ctr"/>
          <a:lstStyle>
            <a:lvl1pPr>
              <a:defRPr sz="1200" b="0" i="0">
                <a:solidFill>
                  <a:schemeClr val="tx1"/>
                </a:solidFill>
                <a:latin typeface="Oracle Sans Light" panose="020B0403020204020204" pitchFamily="34" charset="0"/>
                <a:cs typeface="Oracle Sans Light" panose="020B0403020204020204" pitchFamily="34" charset="0"/>
              </a:defRPr>
            </a:lvl1pPr>
          </a:lstStyle>
          <a:p>
            <a:pPr lvl="0"/>
            <a:r>
              <a:rPr lang="en-US" dirty="0"/>
              <a:t>Company name</a:t>
            </a:r>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29" name="Slide Number Placeholder 7">
            <a:extLst>
              <a:ext uri="{FF2B5EF4-FFF2-40B4-BE49-F238E27FC236}">
                <a16:creationId xmlns:a16="http://schemas.microsoft.com/office/drawing/2014/main" id="{7D43D53D-1879-CF48-8DE6-3846758776F3}"/>
              </a:ext>
            </a:extLst>
          </p:cNvPr>
          <p:cNvSpPr>
            <a:spLocks noGrp="1"/>
          </p:cNvSpPr>
          <p:nvPr>
            <p:ph type="sldNum" sz="quarter" idx="28"/>
          </p:nvPr>
        </p:nvSpPr>
        <p:spPr>
          <a:xfrm>
            <a:off x="762000" y="6423660"/>
            <a:ext cx="365760" cy="365760"/>
          </a:xfrm>
        </p:spPr>
        <p:txBody>
          <a:bodyPr/>
          <a:lstStyle/>
          <a:p>
            <a:fld id="{345D60D9-5372-5F40-9443-0F9AE5BDC3C8}" type="slidenum">
              <a:rPr lang="en-US" smtClean="0"/>
              <a:pPr/>
              <a:t>‹#›</a:t>
            </a:fld>
            <a:endParaRPr lang="en-US" dirty="0"/>
          </a:p>
        </p:txBody>
      </p:sp>
      <p:sp>
        <p:nvSpPr>
          <p:cNvPr id="28" name="Footer Placeholder 4">
            <a:extLst>
              <a:ext uri="{FF2B5EF4-FFF2-40B4-BE49-F238E27FC236}">
                <a16:creationId xmlns:a16="http://schemas.microsoft.com/office/drawing/2014/main" id="{46B113C1-4EA6-7B46-88D2-42464EE15996}"/>
              </a:ext>
            </a:extLst>
          </p:cNvPr>
          <p:cNvSpPr>
            <a:spLocks noGrp="1"/>
          </p:cNvSpPr>
          <p:nvPr>
            <p:ph type="ftr" sz="quarter" idx="11"/>
          </p:nvPr>
        </p:nvSpPr>
        <p:spPr>
          <a:xfrm>
            <a:off x="1127759" y="6423978"/>
            <a:ext cx="5745379" cy="365125"/>
          </a:xfrm>
        </p:spPr>
        <p:txBody>
          <a:bodyPr/>
          <a:lstStyle/>
          <a:p>
            <a:r>
              <a:rPr lang="en-US"/>
              <a:t>Copyright © 2023, Oracle and/or its affiliates  |  Confidential: Internal/Restricted/Highly Restricted</a:t>
            </a:r>
            <a:endParaRPr lang="en-US" dirty="0"/>
          </a:p>
        </p:txBody>
      </p:sp>
      <p:sp>
        <p:nvSpPr>
          <p:cNvPr id="27" name="Date Placeholder 2">
            <a:extLst>
              <a:ext uri="{FF2B5EF4-FFF2-40B4-BE49-F238E27FC236}">
                <a16:creationId xmlns:a16="http://schemas.microsoft.com/office/drawing/2014/main" id="{AF4E5109-0D94-FF4F-ABC8-6A63768A3ADF}"/>
              </a:ext>
            </a:extLst>
          </p:cNvPr>
          <p:cNvSpPr>
            <a:spLocks noGrp="1"/>
          </p:cNvSpPr>
          <p:nvPr>
            <p:ph type="dt" sz="half" idx="10"/>
          </p:nvPr>
        </p:nvSpPr>
        <p:spPr>
          <a:xfrm>
            <a:off x="6873138" y="6425604"/>
            <a:ext cx="2743200" cy="363500"/>
          </a:xfrm>
        </p:spPr>
        <p:txBody>
          <a:bodyPr/>
          <a:lstStyle/>
          <a:p>
            <a:r>
              <a:rPr lang="en-US"/>
              <a:t>[Date]</a:t>
            </a:r>
            <a:endParaRPr lang="en-US" dirty="0"/>
          </a:p>
        </p:txBody>
      </p:sp>
    </p:spTree>
    <p:extLst>
      <p:ext uri="{BB962C8B-B14F-4D97-AF65-F5344CB8AC3E}">
        <p14:creationId xmlns:p14="http://schemas.microsoft.com/office/powerpoint/2010/main" val="26416187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Photo/Video_Layout 2_Partner_Sand_Pillar">
    <p:bg>
      <p:bgPr>
        <a:solidFill>
          <a:schemeClr val="bg2"/>
        </a:solidFill>
        <a:effectLst/>
      </p:bgPr>
    </p:bg>
    <p:spTree>
      <p:nvGrpSpPr>
        <p:cNvPr id="1" name=""/>
        <p:cNvGrpSpPr/>
        <p:nvPr/>
      </p:nvGrpSpPr>
      <p:grpSpPr>
        <a:xfrm>
          <a:off x="0" y="0"/>
          <a:ext cx="0" cy="0"/>
          <a:chOff x="0" y="0"/>
          <a:chExt cx="0" cy="0"/>
        </a:xfrm>
      </p:grpSpPr>
      <p:sp>
        <p:nvSpPr>
          <p:cNvPr id="35" name="Oracle Logo">
            <a:extLst>
              <a:ext uri="{FF2B5EF4-FFF2-40B4-BE49-F238E27FC236}">
                <a16:creationId xmlns:a16="http://schemas.microsoft.com/office/drawing/2014/main" id="{49C46D5A-5BA2-4F75-B35B-93A877E6018F}"/>
              </a:ext>
            </a:extLst>
          </p:cNvPr>
          <p:cNvSpPr/>
          <p:nvPr userDrawn="1"/>
        </p:nvSpPr>
        <p:spPr>
          <a:xfrm>
            <a:off x="761994" y="107062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37" name="Plus Sign">
            <a:extLst>
              <a:ext uri="{FF2B5EF4-FFF2-40B4-BE49-F238E27FC236}">
                <a16:creationId xmlns:a16="http://schemas.microsoft.com/office/drawing/2014/main" id="{51B37293-D0EA-4111-9ED5-6EFAAC03B88C}"/>
              </a:ext>
            </a:extLst>
          </p:cNvPr>
          <p:cNvSpPr txBox="1"/>
          <p:nvPr userDrawn="1"/>
        </p:nvSpPr>
        <p:spPr>
          <a:xfrm>
            <a:off x="1983598" y="92835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38" name="Content Placeholder 7">
            <a:extLst>
              <a:ext uri="{FF2B5EF4-FFF2-40B4-BE49-F238E27FC236}">
                <a16:creationId xmlns:a16="http://schemas.microsoft.com/office/drawing/2014/main" id="{6E5015DB-4AF3-4062-BF41-3800D724F0E3}"/>
              </a:ext>
            </a:extLst>
          </p:cNvPr>
          <p:cNvSpPr>
            <a:spLocks noGrp="1"/>
          </p:cNvSpPr>
          <p:nvPr>
            <p:ph sz="quarter" idx="29" hasCustomPrompt="1"/>
          </p:nvPr>
        </p:nvSpPr>
        <p:spPr>
          <a:xfrm>
            <a:off x="2451100" y="88582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39" name="Plus Sign">
            <a:extLst>
              <a:ext uri="{FF2B5EF4-FFF2-40B4-BE49-F238E27FC236}">
                <a16:creationId xmlns:a16="http://schemas.microsoft.com/office/drawing/2014/main" id="{41583AF2-301E-488A-83C4-FFD46C72178B}"/>
              </a:ext>
              <a:ext uri="{C183D7F6-B498-43B3-948B-1728B52AA6E4}">
                <adec:decorative xmlns:adec="http://schemas.microsoft.com/office/drawing/2017/decorative" val="0"/>
              </a:ext>
            </a:extLst>
          </p:cNvPr>
          <p:cNvSpPr txBox="1"/>
          <p:nvPr userDrawn="1"/>
        </p:nvSpPr>
        <p:spPr>
          <a:xfrm>
            <a:off x="3808218" y="92835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48" name="Content Placeholder 7">
            <a:extLst>
              <a:ext uri="{FF2B5EF4-FFF2-40B4-BE49-F238E27FC236}">
                <a16:creationId xmlns:a16="http://schemas.microsoft.com/office/drawing/2014/main" id="{F11300D1-72E5-460D-98FD-81B9A28A253A}"/>
              </a:ext>
            </a:extLst>
          </p:cNvPr>
          <p:cNvSpPr>
            <a:spLocks noGrp="1"/>
          </p:cNvSpPr>
          <p:nvPr>
            <p:ph sz="quarter" idx="30" hasCustomPrompt="1"/>
          </p:nvPr>
        </p:nvSpPr>
        <p:spPr>
          <a:xfrm>
            <a:off x="4270375" y="88582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6096000" y="3429000"/>
            <a:ext cx="6096000" cy="3429000"/>
          </a:xfrm>
          <a:prstGeom prst="rect">
            <a:avLst/>
          </a:prstGeom>
          <a:solidFill>
            <a:srgbClr val="F1EF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userDrawn="1"/>
        </p:nvSpPr>
        <p:spPr>
          <a:xfrm>
            <a:off x="6096000" y="3429000"/>
            <a:ext cx="6096000" cy="3428999"/>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Title 1">
            <a:extLst>
              <a:ext uri="{FF2B5EF4-FFF2-40B4-BE49-F238E27FC236}">
                <a16:creationId xmlns:a16="http://schemas.microsoft.com/office/drawing/2014/main" id="{C8DACF52-A95A-424F-80D2-66DC98373461}"/>
              </a:ext>
            </a:extLst>
          </p:cNvPr>
          <p:cNvSpPr>
            <a:spLocks noGrp="1"/>
          </p:cNvSpPr>
          <p:nvPr>
            <p:ph type="title" hasCustomPrompt="1"/>
          </p:nvPr>
        </p:nvSpPr>
        <p:spPr>
          <a:xfrm>
            <a:off x="768689" y="1560233"/>
            <a:ext cx="4744029" cy="822960"/>
          </a:xfrm>
        </p:spPr>
        <p:txBody>
          <a:bodyPr/>
          <a:lstStyle>
            <a:lvl1pPr>
              <a:defRPr>
                <a:solidFill>
                  <a:schemeClr val="accent6"/>
                </a:solidFill>
              </a:defRPr>
            </a:lvl1pPr>
          </a:lstStyle>
          <a:p>
            <a:r>
              <a:rPr lang="en-US" dirty="0"/>
              <a:t>Click to edit title text styles</a:t>
            </a:r>
          </a:p>
        </p:txBody>
      </p:sp>
      <p:sp>
        <p:nvSpPr>
          <p:cNvPr id="30" name="Text Placeholder 21">
            <a:extLst>
              <a:ext uri="{FF2B5EF4-FFF2-40B4-BE49-F238E27FC236}">
                <a16:creationId xmlns:a16="http://schemas.microsoft.com/office/drawing/2014/main" id="{A428DC09-5CBE-E844-926C-3DBD4247BEFD}"/>
              </a:ext>
            </a:extLst>
          </p:cNvPr>
          <p:cNvSpPr>
            <a:spLocks noGrp="1"/>
          </p:cNvSpPr>
          <p:nvPr>
            <p:ph type="body" sz="quarter" idx="25" hasCustomPrompt="1"/>
          </p:nvPr>
        </p:nvSpPr>
        <p:spPr>
          <a:xfrm>
            <a:off x="768689" y="2567961"/>
            <a:ext cx="4762530" cy="1972453"/>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 </a:t>
            </a:r>
            <a:r>
              <a:rPr lang="en-IN" dirty="0" err="1"/>
              <a:t>laboris</a:t>
            </a:r>
            <a:r>
              <a:rPr lang="en-IN" dirty="0"/>
              <a:t> nisi </a:t>
            </a:r>
            <a:r>
              <a:rPr lang="en-IN" dirty="0" err="1"/>
              <a:t>ut</a:t>
            </a:r>
            <a:r>
              <a:rPr lang="en-IN" dirty="0"/>
              <a:t> </a:t>
            </a:r>
            <a:r>
              <a:rPr lang="en-IN" dirty="0" err="1"/>
              <a:t>aliquip</a:t>
            </a:r>
            <a:r>
              <a:rPr lang="en-IN" dirty="0"/>
              <a:t> ex </a:t>
            </a:r>
            <a:r>
              <a:rPr lang="en-IN" dirty="0" err="1"/>
              <a:t>ea</a:t>
            </a:r>
            <a:r>
              <a:rPr lang="en-IN" dirty="0"/>
              <a:t> </a:t>
            </a:r>
            <a:r>
              <a:rPr lang="en-IN" dirty="0" err="1"/>
              <a:t>commodo</a:t>
            </a:r>
            <a:r>
              <a:rPr lang="en-IN" dirty="0"/>
              <a:t> </a:t>
            </a:r>
            <a:r>
              <a:rPr lang="en-IN" dirty="0" err="1"/>
              <a:t>consequat</a:t>
            </a:r>
            <a:r>
              <a:rPr lang="en-IN" dirty="0"/>
              <a:t>. Duis </a:t>
            </a:r>
            <a:r>
              <a:rPr lang="en-IN" dirty="0" err="1"/>
              <a:t>aute</a:t>
            </a:r>
            <a:r>
              <a:rPr lang="en-IN" dirty="0"/>
              <a:t> </a:t>
            </a:r>
            <a:r>
              <a:rPr lang="en-IN" dirty="0" err="1"/>
              <a:t>irure</a:t>
            </a:r>
            <a:r>
              <a:rPr lang="en-IN" dirty="0"/>
              <a:t> </a:t>
            </a:r>
            <a:r>
              <a:rPr lang="en-IN" dirty="0" err="1"/>
              <a:t>dolor</a:t>
            </a:r>
            <a:r>
              <a:rPr lang="en-IN" dirty="0"/>
              <a:t> in </a:t>
            </a:r>
            <a:r>
              <a:rPr lang="en-IN" dirty="0" err="1"/>
              <a:t>reprehenderit</a:t>
            </a:r>
            <a:r>
              <a:rPr lang="en-IN" dirty="0"/>
              <a:t> in </a:t>
            </a:r>
            <a:r>
              <a:rPr lang="en-IN" dirty="0" err="1"/>
              <a:t>voluptate</a:t>
            </a:r>
            <a:r>
              <a:rPr lang="en-IN" dirty="0"/>
              <a:t> </a:t>
            </a:r>
            <a:r>
              <a:rPr lang="en-IN" dirty="0" err="1"/>
              <a:t>velit</a:t>
            </a:r>
            <a:r>
              <a:rPr lang="en-IN" dirty="0"/>
              <a:t> </a:t>
            </a:r>
            <a:r>
              <a:rPr lang="en-IN" dirty="0" err="1"/>
              <a:t>esse</a:t>
            </a:r>
            <a:r>
              <a:rPr lang="en-IN" dirty="0"/>
              <a:t> </a:t>
            </a:r>
            <a:r>
              <a:rPr lang="en-IN" dirty="0" err="1"/>
              <a:t>cillum</a:t>
            </a:r>
            <a:r>
              <a:rPr lang="en-IN" dirty="0"/>
              <a:t> dolore </a:t>
            </a:r>
            <a:r>
              <a:rPr lang="en-IN" dirty="0" err="1"/>
              <a:t>eu</a:t>
            </a:r>
            <a:r>
              <a:rPr lang="en-IN" dirty="0"/>
              <a:t> </a:t>
            </a:r>
            <a:r>
              <a:rPr lang="en-IN" dirty="0" err="1"/>
              <a:t>fugiat</a:t>
            </a:r>
            <a:r>
              <a:rPr lang="en-IN" dirty="0"/>
              <a:t> </a:t>
            </a:r>
            <a:r>
              <a:rPr lang="en-IN" dirty="0" err="1"/>
              <a:t>nulla</a:t>
            </a:r>
            <a:r>
              <a:rPr lang="en-IN" dirty="0"/>
              <a:t> </a:t>
            </a:r>
            <a:r>
              <a:rPr lang="en-IN" dirty="0" err="1"/>
              <a:t>pariatur</a:t>
            </a:r>
            <a:r>
              <a:rPr lang="en-IN" dirty="0"/>
              <a:t>. </a:t>
            </a:r>
            <a:r>
              <a:rPr lang="en-IN" dirty="0" err="1"/>
              <a:t>Excepteur</a:t>
            </a:r>
            <a:r>
              <a:rPr lang="en-IN" dirty="0"/>
              <a:t> </a:t>
            </a:r>
            <a:r>
              <a:rPr lang="en-IN" dirty="0" err="1"/>
              <a:t>sint</a:t>
            </a:r>
            <a:r>
              <a:rPr lang="en-IN" dirty="0"/>
              <a:t> </a:t>
            </a:r>
            <a:r>
              <a:rPr lang="en-IN" dirty="0" err="1"/>
              <a:t>occaecat</a:t>
            </a:r>
            <a:r>
              <a:rPr lang="en-IN" dirty="0"/>
              <a:t> </a:t>
            </a:r>
            <a:r>
              <a:rPr lang="en-IN" dirty="0" err="1"/>
              <a:t>cupidatat</a:t>
            </a:r>
            <a:r>
              <a:rPr lang="en-IN" dirty="0"/>
              <a:t> non </a:t>
            </a:r>
            <a:r>
              <a:rPr lang="en-IN" dirty="0" err="1"/>
              <a:t>proident</a:t>
            </a:r>
            <a:r>
              <a:rPr lang="en-IN" dirty="0"/>
              <a:t>, sunt in culpa qui </a:t>
            </a:r>
            <a:r>
              <a:rPr lang="en-IN" dirty="0" err="1"/>
              <a:t>officia</a:t>
            </a:r>
            <a:r>
              <a:rPr lang="en-IN" dirty="0"/>
              <a:t> </a:t>
            </a:r>
            <a:r>
              <a:rPr lang="en-IN" dirty="0" err="1"/>
              <a:t>deserunt</a:t>
            </a:r>
            <a:r>
              <a:rPr lang="en-IN" dirty="0"/>
              <a:t> </a:t>
            </a:r>
            <a:r>
              <a:rPr lang="en-IN" dirty="0" err="1"/>
              <a:t>mollit</a:t>
            </a:r>
            <a:r>
              <a:rPr lang="en-IN" dirty="0"/>
              <a:t> </a:t>
            </a:r>
            <a:r>
              <a:rPr lang="en-IN" dirty="0" err="1"/>
              <a:t>anim</a:t>
            </a:r>
            <a:r>
              <a:rPr lang="en-IN" dirty="0"/>
              <a:t> id </a:t>
            </a:r>
            <a:r>
              <a:rPr lang="en-IN" dirty="0" err="1"/>
              <a:t>est</a:t>
            </a:r>
            <a:r>
              <a:rPr lang="en-IN" dirty="0"/>
              <a:t> </a:t>
            </a:r>
            <a:r>
              <a:rPr lang="en-IN" dirty="0" err="1"/>
              <a:t>laborum</a:t>
            </a:r>
            <a:r>
              <a:rPr lang="en-IN" dirty="0"/>
              <a:t>.</a:t>
            </a:r>
            <a:endParaRPr lang="en-US" dirty="0"/>
          </a:p>
        </p:txBody>
      </p:sp>
      <p:sp>
        <p:nvSpPr>
          <p:cNvPr id="40" name="Text Placeholder 21">
            <a:extLst>
              <a:ext uri="{FF2B5EF4-FFF2-40B4-BE49-F238E27FC236}">
                <a16:creationId xmlns:a16="http://schemas.microsoft.com/office/drawing/2014/main" id="{CDA80BB3-D720-CE40-A073-6A22F737EC86}"/>
              </a:ext>
            </a:extLst>
          </p:cNvPr>
          <p:cNvSpPr>
            <a:spLocks noGrp="1"/>
          </p:cNvSpPr>
          <p:nvPr>
            <p:ph type="body" sz="quarter" idx="15" hasCustomPrompt="1"/>
          </p:nvPr>
        </p:nvSpPr>
        <p:spPr>
          <a:xfrm>
            <a:off x="768689" y="4983705"/>
            <a:ext cx="1416645"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41" name="Text Placeholder 21">
            <a:extLst>
              <a:ext uri="{FF2B5EF4-FFF2-40B4-BE49-F238E27FC236}">
                <a16:creationId xmlns:a16="http://schemas.microsoft.com/office/drawing/2014/main" id="{CC42886E-82DC-1F43-BF72-C559EE50A5E5}"/>
              </a:ext>
            </a:extLst>
          </p:cNvPr>
          <p:cNvSpPr>
            <a:spLocks noGrp="1"/>
          </p:cNvSpPr>
          <p:nvPr>
            <p:ph type="body" sz="quarter" idx="16" hasCustomPrompt="1"/>
          </p:nvPr>
        </p:nvSpPr>
        <p:spPr>
          <a:xfrm>
            <a:off x="768689" y="5678822"/>
            <a:ext cx="1416645"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cxnSp>
        <p:nvCxnSpPr>
          <p:cNvPr id="46" name="Straight Connector 45">
            <a:extLst>
              <a:ext uri="{FF2B5EF4-FFF2-40B4-BE49-F238E27FC236}">
                <a16:creationId xmlns:a16="http://schemas.microsoft.com/office/drawing/2014/main" id="{B95A95A0-2360-2C40-B852-AD44460015A5}"/>
              </a:ext>
              <a:ext uri="{C183D7F6-B498-43B3-948B-1728B52AA6E4}">
                <adec:decorative xmlns:adec="http://schemas.microsoft.com/office/drawing/2017/decorative" val="1"/>
              </a:ext>
            </a:extLst>
          </p:cNvPr>
          <p:cNvCxnSpPr/>
          <p:nvPr userDrawn="1"/>
        </p:nvCxnSpPr>
        <p:spPr>
          <a:xfrm flipH="1">
            <a:off x="229766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42" name="Text Placeholder 21">
            <a:extLst>
              <a:ext uri="{FF2B5EF4-FFF2-40B4-BE49-F238E27FC236}">
                <a16:creationId xmlns:a16="http://schemas.microsoft.com/office/drawing/2014/main" id="{6953F2BD-6FAB-4941-8FEA-C3434A4C203B}"/>
              </a:ext>
            </a:extLst>
          </p:cNvPr>
          <p:cNvSpPr>
            <a:spLocks noGrp="1"/>
          </p:cNvSpPr>
          <p:nvPr>
            <p:ph type="body" sz="quarter" idx="17" hasCustomPrompt="1"/>
          </p:nvPr>
        </p:nvSpPr>
        <p:spPr>
          <a:xfrm>
            <a:off x="2416846" y="4983705"/>
            <a:ext cx="1414400"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43" name="Text Placeholder 21">
            <a:extLst>
              <a:ext uri="{FF2B5EF4-FFF2-40B4-BE49-F238E27FC236}">
                <a16:creationId xmlns:a16="http://schemas.microsoft.com/office/drawing/2014/main" id="{85FEBA85-0659-5D47-A7B3-B13A30003F65}"/>
              </a:ext>
            </a:extLst>
          </p:cNvPr>
          <p:cNvSpPr>
            <a:spLocks noGrp="1"/>
          </p:cNvSpPr>
          <p:nvPr>
            <p:ph type="body" sz="quarter" idx="18" hasCustomPrompt="1"/>
          </p:nvPr>
        </p:nvSpPr>
        <p:spPr>
          <a:xfrm>
            <a:off x="2416846" y="5678822"/>
            <a:ext cx="1414400"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dirty="0"/>
              <a:t>Text under stat goes here</a:t>
            </a:r>
            <a:endParaRPr lang="en-US" dirty="0"/>
          </a:p>
        </p:txBody>
      </p:sp>
      <p:sp>
        <p:nvSpPr>
          <p:cNvPr id="44" name="Text Placeholder 21">
            <a:extLst>
              <a:ext uri="{FF2B5EF4-FFF2-40B4-BE49-F238E27FC236}">
                <a16:creationId xmlns:a16="http://schemas.microsoft.com/office/drawing/2014/main" id="{07098E35-4BBC-CE4A-B74C-EF98B30E76EA}"/>
              </a:ext>
            </a:extLst>
          </p:cNvPr>
          <p:cNvSpPr>
            <a:spLocks noGrp="1"/>
          </p:cNvSpPr>
          <p:nvPr>
            <p:ph type="body" sz="quarter" idx="19" hasCustomPrompt="1"/>
          </p:nvPr>
        </p:nvSpPr>
        <p:spPr>
          <a:xfrm>
            <a:off x="4065003" y="4983705"/>
            <a:ext cx="1574324"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45" name="Text Placeholder 21">
            <a:extLst>
              <a:ext uri="{FF2B5EF4-FFF2-40B4-BE49-F238E27FC236}">
                <a16:creationId xmlns:a16="http://schemas.microsoft.com/office/drawing/2014/main" id="{E1A51299-DF8A-EB4F-B698-7683490E9CF7}"/>
              </a:ext>
            </a:extLst>
          </p:cNvPr>
          <p:cNvSpPr>
            <a:spLocks noGrp="1"/>
          </p:cNvSpPr>
          <p:nvPr>
            <p:ph type="body" sz="quarter" idx="26" hasCustomPrompt="1"/>
          </p:nvPr>
        </p:nvSpPr>
        <p:spPr>
          <a:xfrm>
            <a:off x="4065003" y="5678822"/>
            <a:ext cx="1574324"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cxnSp>
        <p:nvCxnSpPr>
          <p:cNvPr id="47" name="Straight Connector 46">
            <a:extLst>
              <a:ext uri="{FF2B5EF4-FFF2-40B4-BE49-F238E27FC236}">
                <a16:creationId xmlns:a16="http://schemas.microsoft.com/office/drawing/2014/main" id="{05ABD680-979F-A946-899B-74DF3B26AEB0}"/>
              </a:ext>
              <a:ext uri="{C183D7F6-B498-43B3-948B-1728B52AA6E4}">
                <adec:decorative xmlns:adec="http://schemas.microsoft.com/office/drawing/2017/decorative" val="1"/>
              </a:ext>
            </a:extLst>
          </p:cNvPr>
          <p:cNvCxnSpPr/>
          <p:nvPr userDrawn="1"/>
        </p:nvCxnSpPr>
        <p:spPr>
          <a:xfrm flipH="1">
            <a:off x="394358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0" name="Content Placeholder 9">
            <a:extLst>
              <a:ext uri="{FF2B5EF4-FFF2-40B4-BE49-F238E27FC236}">
                <a16:creationId xmlns:a16="http://schemas.microsoft.com/office/drawing/2014/main" id="{1D76B432-E77E-1E47-BE30-3F729C8CD911}"/>
              </a:ext>
            </a:extLst>
          </p:cNvPr>
          <p:cNvSpPr>
            <a:spLocks noGrp="1"/>
          </p:cNvSpPr>
          <p:nvPr>
            <p:ph sz="quarter" idx="23" hasCustomPrompt="1"/>
          </p:nvPr>
        </p:nvSpPr>
        <p:spPr>
          <a:xfrm>
            <a:off x="6095998" y="0"/>
            <a:ext cx="6096002" cy="3405189"/>
          </a:xfrm>
          <a:solidFill>
            <a:schemeClr val="tx1">
              <a:lumMod val="10000"/>
              <a:lumOff val="90000"/>
            </a:schemeClr>
          </a:solidFill>
        </p:spPr>
        <p:txBody>
          <a:bodyPr/>
          <a:lstStyle>
            <a:lvl1pPr>
              <a:defRPr sz="1400" b="0" i="0">
                <a:latin typeface="Oracle Sans Light" panose="020B0403020204020204" pitchFamily="34" charset="0"/>
                <a:cs typeface="Oracle Sans Light" panose="020B0403020204020204" pitchFamily="34" charset="0"/>
              </a:defRPr>
            </a:lvl1pPr>
          </a:lstStyle>
          <a:p>
            <a:pPr lvl="0"/>
            <a:r>
              <a:rPr lang="en-GB" dirty="0"/>
              <a:t>Picture/Video here</a:t>
            </a:r>
            <a:endParaRPr lang="en-US" dirty="0"/>
          </a:p>
        </p:txBody>
      </p:sp>
      <p:sp>
        <p:nvSpPr>
          <p:cNvPr id="23" name="Text Placeholder 3">
            <a:extLst>
              <a:ext uri="{FF2B5EF4-FFF2-40B4-BE49-F238E27FC236}">
                <a16:creationId xmlns:a16="http://schemas.microsoft.com/office/drawing/2014/main" id="{B544B384-379B-D246-825E-82D80E47CA83}"/>
              </a:ext>
            </a:extLst>
          </p:cNvPr>
          <p:cNvSpPr>
            <a:spLocks noGrp="1"/>
          </p:cNvSpPr>
          <p:nvPr>
            <p:ph type="body" sz="quarter" idx="20" hasCustomPrompt="1"/>
          </p:nvPr>
        </p:nvSpPr>
        <p:spPr>
          <a:xfrm>
            <a:off x="6781820" y="3870511"/>
            <a:ext cx="4838705" cy="1358116"/>
          </a:xfrm>
        </p:spPr>
        <p:txBody>
          <a:bodyPr/>
          <a:lstStyle>
            <a:lvl1pPr>
              <a:defRPr sz="1800">
                <a:solidFill>
                  <a:schemeClr val="tx1"/>
                </a:solidFill>
                <a:latin typeface="Georgia" panose="02040502050405020303" pitchFamily="18" charset="0"/>
              </a:defRPr>
            </a:lvl1pPr>
          </a:lstStyle>
          <a:p>
            <a:pPr lvl="0"/>
            <a:r>
              <a:rPr lang="en-GB" dirty="0"/>
              <a:t>“Quote goes up here.</a:t>
            </a:r>
            <a:r>
              <a:rPr lang="en-IN" dirty="0"/>
              <a:t> 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a:t>
            </a:r>
            <a:endParaRPr lang="en-US" dirty="0"/>
          </a:p>
        </p:txBody>
      </p:sp>
      <p:sp>
        <p:nvSpPr>
          <p:cNvPr id="18" name="Text Placeholder 3">
            <a:extLst>
              <a:ext uri="{FF2B5EF4-FFF2-40B4-BE49-F238E27FC236}">
                <a16:creationId xmlns:a16="http://schemas.microsoft.com/office/drawing/2014/main" id="{124E7EE1-1F21-A94B-BD4C-80D5579EA0D8}"/>
              </a:ext>
            </a:extLst>
          </p:cNvPr>
          <p:cNvSpPr>
            <a:spLocks noGrp="1"/>
          </p:cNvSpPr>
          <p:nvPr>
            <p:ph type="body" sz="quarter" idx="21" hasCustomPrompt="1"/>
          </p:nvPr>
        </p:nvSpPr>
        <p:spPr>
          <a:xfrm>
            <a:off x="6781820" y="5608955"/>
            <a:ext cx="4838705" cy="269769"/>
          </a:xfrm>
        </p:spPr>
        <p:txBody>
          <a:bodyPr anchor="ctr"/>
          <a:lstStyle>
            <a:lvl1pPr>
              <a:defRPr sz="1200" b="1" i="0">
                <a:solidFill>
                  <a:schemeClr val="tx1"/>
                </a:solidFill>
                <a:latin typeface="Oracle Sans" panose="020B0503020204020204" pitchFamily="34" charset="0"/>
                <a:cs typeface="Oracle Sans" panose="020B0503020204020204" pitchFamily="34" charset="0"/>
              </a:defRPr>
            </a:lvl1pPr>
          </a:lstStyle>
          <a:p>
            <a:pPr lvl="0"/>
            <a:r>
              <a:rPr lang="en-US" dirty="0"/>
              <a:t>Person name</a:t>
            </a:r>
          </a:p>
        </p:txBody>
      </p:sp>
      <p:sp>
        <p:nvSpPr>
          <p:cNvPr id="19" name="Text Placeholder 3">
            <a:extLst>
              <a:ext uri="{FF2B5EF4-FFF2-40B4-BE49-F238E27FC236}">
                <a16:creationId xmlns:a16="http://schemas.microsoft.com/office/drawing/2014/main" id="{EECEA0F4-62BE-D045-9B17-E8A1B43697E5}"/>
              </a:ext>
            </a:extLst>
          </p:cNvPr>
          <p:cNvSpPr>
            <a:spLocks noGrp="1"/>
          </p:cNvSpPr>
          <p:nvPr>
            <p:ph type="body" sz="quarter" idx="22" hasCustomPrompt="1"/>
          </p:nvPr>
        </p:nvSpPr>
        <p:spPr>
          <a:xfrm>
            <a:off x="6781819" y="5938133"/>
            <a:ext cx="4838705" cy="269769"/>
          </a:xfrm>
        </p:spPr>
        <p:txBody>
          <a:bodyPr anchor="ctr"/>
          <a:lstStyle>
            <a:lvl1pPr>
              <a:defRPr sz="1200" b="0" i="0">
                <a:solidFill>
                  <a:schemeClr val="tx1"/>
                </a:solidFill>
                <a:latin typeface="Oracle Sans Light" panose="020B0403020204020204" pitchFamily="34" charset="0"/>
                <a:cs typeface="Oracle Sans Light" panose="020B0403020204020204" pitchFamily="34" charset="0"/>
              </a:defRPr>
            </a:lvl1pPr>
          </a:lstStyle>
          <a:p>
            <a:pPr lvl="0"/>
            <a:r>
              <a:rPr lang="en-US" dirty="0"/>
              <a:t>Company name</a:t>
            </a:r>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29" name="Slide Number Placeholder 7">
            <a:extLst>
              <a:ext uri="{FF2B5EF4-FFF2-40B4-BE49-F238E27FC236}">
                <a16:creationId xmlns:a16="http://schemas.microsoft.com/office/drawing/2014/main" id="{7D43D53D-1879-CF48-8DE6-3846758776F3}"/>
              </a:ext>
            </a:extLst>
          </p:cNvPr>
          <p:cNvSpPr>
            <a:spLocks noGrp="1"/>
          </p:cNvSpPr>
          <p:nvPr>
            <p:ph type="sldNum" sz="quarter" idx="28"/>
          </p:nvPr>
        </p:nvSpPr>
        <p:spPr>
          <a:xfrm>
            <a:off x="762000" y="6423660"/>
            <a:ext cx="365760" cy="365760"/>
          </a:xfrm>
        </p:spPr>
        <p:txBody>
          <a:bodyPr/>
          <a:lstStyle/>
          <a:p>
            <a:fld id="{345D60D9-5372-5F40-9443-0F9AE5BDC3C8}" type="slidenum">
              <a:rPr lang="en-US" smtClean="0"/>
              <a:pPr/>
              <a:t>‹#›</a:t>
            </a:fld>
            <a:endParaRPr lang="en-US" dirty="0"/>
          </a:p>
        </p:txBody>
      </p:sp>
      <p:sp>
        <p:nvSpPr>
          <p:cNvPr id="28" name="Footer Placeholder 4">
            <a:extLst>
              <a:ext uri="{FF2B5EF4-FFF2-40B4-BE49-F238E27FC236}">
                <a16:creationId xmlns:a16="http://schemas.microsoft.com/office/drawing/2014/main" id="{46B113C1-4EA6-7B46-88D2-42464EE15996}"/>
              </a:ext>
            </a:extLst>
          </p:cNvPr>
          <p:cNvSpPr>
            <a:spLocks noGrp="1"/>
          </p:cNvSpPr>
          <p:nvPr>
            <p:ph type="ftr" sz="quarter" idx="11"/>
          </p:nvPr>
        </p:nvSpPr>
        <p:spPr>
          <a:xfrm>
            <a:off x="1127759" y="6423978"/>
            <a:ext cx="5745379" cy="365125"/>
          </a:xfrm>
        </p:spPr>
        <p:txBody>
          <a:bodyPr/>
          <a:lstStyle/>
          <a:p>
            <a:r>
              <a:rPr lang="en-US"/>
              <a:t>Copyright © 2023, Oracle and/or its affiliates  |  Confidential: Internal/Restricted/Highly Restricted</a:t>
            </a:r>
            <a:endParaRPr lang="en-US" dirty="0"/>
          </a:p>
        </p:txBody>
      </p:sp>
      <p:sp>
        <p:nvSpPr>
          <p:cNvPr id="27" name="Date Placeholder 2">
            <a:extLst>
              <a:ext uri="{FF2B5EF4-FFF2-40B4-BE49-F238E27FC236}">
                <a16:creationId xmlns:a16="http://schemas.microsoft.com/office/drawing/2014/main" id="{AF4E5109-0D94-FF4F-ABC8-6A63768A3ADF}"/>
              </a:ext>
            </a:extLst>
          </p:cNvPr>
          <p:cNvSpPr>
            <a:spLocks noGrp="1"/>
          </p:cNvSpPr>
          <p:nvPr>
            <p:ph type="dt" sz="half" idx="10"/>
          </p:nvPr>
        </p:nvSpPr>
        <p:spPr>
          <a:xfrm>
            <a:off x="6873138" y="6425604"/>
            <a:ext cx="2743200" cy="363500"/>
          </a:xfrm>
        </p:spPr>
        <p:txBody>
          <a:bodyPr/>
          <a:lstStyle/>
          <a:p>
            <a:r>
              <a:rPr lang="en-US"/>
              <a:t>[Date]</a:t>
            </a:r>
            <a:endParaRPr lang="en-US" dirty="0"/>
          </a:p>
        </p:txBody>
      </p:sp>
    </p:spTree>
    <p:extLst>
      <p:ext uri="{BB962C8B-B14F-4D97-AF65-F5344CB8AC3E}">
        <p14:creationId xmlns:p14="http://schemas.microsoft.com/office/powerpoint/2010/main" val="34874735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Photo/Video_Layout 2_Logo_Sand_Pillar">
    <p:bg>
      <p:bgPr>
        <a:solidFill>
          <a:schemeClr val="bg2"/>
        </a:solidFill>
        <a:effectLst/>
      </p:bgPr>
    </p:bg>
    <p:spTree>
      <p:nvGrpSpPr>
        <p:cNvPr id="1" name=""/>
        <p:cNvGrpSpPr/>
        <p:nvPr/>
      </p:nvGrpSpPr>
      <p:grpSpPr>
        <a:xfrm>
          <a:off x="0" y="0"/>
          <a:ext cx="0" cy="0"/>
          <a:chOff x="0" y="0"/>
          <a:chExt cx="0" cy="0"/>
        </a:xfrm>
      </p:grpSpPr>
      <p:sp>
        <p:nvSpPr>
          <p:cNvPr id="35" name="Oracle Logo">
            <a:extLst>
              <a:ext uri="{FF2B5EF4-FFF2-40B4-BE49-F238E27FC236}">
                <a16:creationId xmlns:a16="http://schemas.microsoft.com/office/drawing/2014/main" id="{49C46D5A-5BA2-4F75-B35B-93A877E6018F}"/>
              </a:ext>
            </a:extLst>
          </p:cNvPr>
          <p:cNvSpPr/>
          <p:nvPr userDrawn="1"/>
        </p:nvSpPr>
        <p:spPr>
          <a:xfrm>
            <a:off x="761994" y="107062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37" name="Plus Sign">
            <a:extLst>
              <a:ext uri="{FF2B5EF4-FFF2-40B4-BE49-F238E27FC236}">
                <a16:creationId xmlns:a16="http://schemas.microsoft.com/office/drawing/2014/main" id="{51B37293-D0EA-4111-9ED5-6EFAAC03B88C}"/>
              </a:ext>
            </a:extLst>
          </p:cNvPr>
          <p:cNvSpPr txBox="1"/>
          <p:nvPr userDrawn="1"/>
        </p:nvSpPr>
        <p:spPr>
          <a:xfrm>
            <a:off x="1983598" y="92835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38" name="Content Placeholder 7">
            <a:extLst>
              <a:ext uri="{FF2B5EF4-FFF2-40B4-BE49-F238E27FC236}">
                <a16:creationId xmlns:a16="http://schemas.microsoft.com/office/drawing/2014/main" id="{6E5015DB-4AF3-4062-BF41-3800D724F0E3}"/>
              </a:ext>
            </a:extLst>
          </p:cNvPr>
          <p:cNvSpPr>
            <a:spLocks noGrp="1"/>
          </p:cNvSpPr>
          <p:nvPr>
            <p:ph sz="quarter" idx="29" hasCustomPrompt="1"/>
          </p:nvPr>
        </p:nvSpPr>
        <p:spPr>
          <a:xfrm>
            <a:off x="2451100" y="88582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39" name="Plus Sign">
            <a:extLst>
              <a:ext uri="{FF2B5EF4-FFF2-40B4-BE49-F238E27FC236}">
                <a16:creationId xmlns:a16="http://schemas.microsoft.com/office/drawing/2014/main" id="{41583AF2-301E-488A-83C4-FFD46C72178B}"/>
              </a:ext>
              <a:ext uri="{C183D7F6-B498-43B3-948B-1728B52AA6E4}">
                <adec:decorative xmlns:adec="http://schemas.microsoft.com/office/drawing/2017/decorative" val="0"/>
              </a:ext>
            </a:extLst>
          </p:cNvPr>
          <p:cNvSpPr txBox="1"/>
          <p:nvPr userDrawn="1"/>
        </p:nvSpPr>
        <p:spPr>
          <a:xfrm>
            <a:off x="3808218" y="92835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48" name="Content Placeholder 7">
            <a:extLst>
              <a:ext uri="{FF2B5EF4-FFF2-40B4-BE49-F238E27FC236}">
                <a16:creationId xmlns:a16="http://schemas.microsoft.com/office/drawing/2014/main" id="{F11300D1-72E5-460D-98FD-81B9A28A253A}"/>
              </a:ext>
            </a:extLst>
          </p:cNvPr>
          <p:cNvSpPr>
            <a:spLocks noGrp="1"/>
          </p:cNvSpPr>
          <p:nvPr>
            <p:ph sz="quarter" idx="30" hasCustomPrompt="1"/>
          </p:nvPr>
        </p:nvSpPr>
        <p:spPr>
          <a:xfrm>
            <a:off x="4270375" y="88582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6096000" y="3429000"/>
            <a:ext cx="6096000" cy="3429000"/>
          </a:xfrm>
          <a:prstGeom prst="rect">
            <a:avLst/>
          </a:prstGeom>
          <a:solidFill>
            <a:srgbClr val="F1EF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userDrawn="1"/>
        </p:nvSpPr>
        <p:spPr>
          <a:xfrm>
            <a:off x="6096000" y="3429000"/>
            <a:ext cx="6096000" cy="3428999"/>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Title 1">
            <a:extLst>
              <a:ext uri="{FF2B5EF4-FFF2-40B4-BE49-F238E27FC236}">
                <a16:creationId xmlns:a16="http://schemas.microsoft.com/office/drawing/2014/main" id="{C8DACF52-A95A-424F-80D2-66DC98373461}"/>
              </a:ext>
            </a:extLst>
          </p:cNvPr>
          <p:cNvSpPr>
            <a:spLocks noGrp="1"/>
          </p:cNvSpPr>
          <p:nvPr>
            <p:ph type="title" hasCustomPrompt="1"/>
          </p:nvPr>
        </p:nvSpPr>
        <p:spPr>
          <a:xfrm>
            <a:off x="768689" y="1560233"/>
            <a:ext cx="4744029" cy="822960"/>
          </a:xfrm>
        </p:spPr>
        <p:txBody>
          <a:bodyPr/>
          <a:lstStyle>
            <a:lvl1pPr>
              <a:defRPr>
                <a:solidFill>
                  <a:schemeClr val="accent6"/>
                </a:solidFill>
              </a:defRPr>
            </a:lvl1pPr>
          </a:lstStyle>
          <a:p>
            <a:r>
              <a:rPr lang="en-US" dirty="0"/>
              <a:t>Click to edit title text styles</a:t>
            </a:r>
          </a:p>
        </p:txBody>
      </p:sp>
      <p:sp>
        <p:nvSpPr>
          <p:cNvPr id="30" name="Text Placeholder 21">
            <a:extLst>
              <a:ext uri="{FF2B5EF4-FFF2-40B4-BE49-F238E27FC236}">
                <a16:creationId xmlns:a16="http://schemas.microsoft.com/office/drawing/2014/main" id="{A428DC09-5CBE-E844-926C-3DBD4247BEFD}"/>
              </a:ext>
            </a:extLst>
          </p:cNvPr>
          <p:cNvSpPr>
            <a:spLocks noGrp="1"/>
          </p:cNvSpPr>
          <p:nvPr>
            <p:ph type="body" sz="quarter" idx="25" hasCustomPrompt="1"/>
          </p:nvPr>
        </p:nvSpPr>
        <p:spPr>
          <a:xfrm>
            <a:off x="768689" y="2567961"/>
            <a:ext cx="4762530" cy="1972453"/>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 </a:t>
            </a:r>
            <a:r>
              <a:rPr lang="en-IN" dirty="0" err="1"/>
              <a:t>laboris</a:t>
            </a:r>
            <a:r>
              <a:rPr lang="en-IN" dirty="0"/>
              <a:t> nisi </a:t>
            </a:r>
            <a:r>
              <a:rPr lang="en-IN" dirty="0" err="1"/>
              <a:t>ut</a:t>
            </a:r>
            <a:r>
              <a:rPr lang="en-IN" dirty="0"/>
              <a:t> </a:t>
            </a:r>
            <a:r>
              <a:rPr lang="en-IN" dirty="0" err="1"/>
              <a:t>aliquip</a:t>
            </a:r>
            <a:r>
              <a:rPr lang="en-IN" dirty="0"/>
              <a:t> ex </a:t>
            </a:r>
            <a:r>
              <a:rPr lang="en-IN" dirty="0" err="1"/>
              <a:t>ea</a:t>
            </a:r>
            <a:r>
              <a:rPr lang="en-IN" dirty="0"/>
              <a:t> </a:t>
            </a:r>
            <a:r>
              <a:rPr lang="en-IN" dirty="0" err="1"/>
              <a:t>commodo</a:t>
            </a:r>
            <a:r>
              <a:rPr lang="en-IN" dirty="0"/>
              <a:t> </a:t>
            </a:r>
            <a:r>
              <a:rPr lang="en-IN" dirty="0" err="1"/>
              <a:t>consequat</a:t>
            </a:r>
            <a:r>
              <a:rPr lang="en-IN" dirty="0"/>
              <a:t>. Duis </a:t>
            </a:r>
            <a:r>
              <a:rPr lang="en-IN" dirty="0" err="1"/>
              <a:t>aute</a:t>
            </a:r>
            <a:r>
              <a:rPr lang="en-IN" dirty="0"/>
              <a:t> </a:t>
            </a:r>
            <a:r>
              <a:rPr lang="en-IN" dirty="0" err="1"/>
              <a:t>irure</a:t>
            </a:r>
            <a:r>
              <a:rPr lang="en-IN" dirty="0"/>
              <a:t> </a:t>
            </a:r>
            <a:r>
              <a:rPr lang="en-IN" dirty="0" err="1"/>
              <a:t>dolor</a:t>
            </a:r>
            <a:r>
              <a:rPr lang="en-IN" dirty="0"/>
              <a:t> in </a:t>
            </a:r>
            <a:r>
              <a:rPr lang="en-IN" dirty="0" err="1"/>
              <a:t>reprehenderit</a:t>
            </a:r>
            <a:r>
              <a:rPr lang="en-IN" dirty="0"/>
              <a:t> in </a:t>
            </a:r>
            <a:r>
              <a:rPr lang="en-IN" dirty="0" err="1"/>
              <a:t>voluptate</a:t>
            </a:r>
            <a:r>
              <a:rPr lang="en-IN" dirty="0"/>
              <a:t> </a:t>
            </a:r>
            <a:r>
              <a:rPr lang="en-IN" dirty="0" err="1"/>
              <a:t>velit</a:t>
            </a:r>
            <a:r>
              <a:rPr lang="en-IN" dirty="0"/>
              <a:t> </a:t>
            </a:r>
            <a:r>
              <a:rPr lang="en-IN" dirty="0" err="1"/>
              <a:t>esse</a:t>
            </a:r>
            <a:r>
              <a:rPr lang="en-IN" dirty="0"/>
              <a:t> </a:t>
            </a:r>
            <a:r>
              <a:rPr lang="en-IN" dirty="0" err="1"/>
              <a:t>cillum</a:t>
            </a:r>
            <a:r>
              <a:rPr lang="en-IN" dirty="0"/>
              <a:t> dolore </a:t>
            </a:r>
            <a:r>
              <a:rPr lang="en-IN" dirty="0" err="1"/>
              <a:t>eu</a:t>
            </a:r>
            <a:r>
              <a:rPr lang="en-IN" dirty="0"/>
              <a:t> </a:t>
            </a:r>
            <a:r>
              <a:rPr lang="en-IN" dirty="0" err="1"/>
              <a:t>fugiat</a:t>
            </a:r>
            <a:r>
              <a:rPr lang="en-IN" dirty="0"/>
              <a:t> </a:t>
            </a:r>
            <a:r>
              <a:rPr lang="en-IN" dirty="0" err="1"/>
              <a:t>nulla</a:t>
            </a:r>
            <a:r>
              <a:rPr lang="en-IN" dirty="0"/>
              <a:t> </a:t>
            </a:r>
            <a:r>
              <a:rPr lang="en-IN" dirty="0" err="1"/>
              <a:t>pariatur</a:t>
            </a:r>
            <a:r>
              <a:rPr lang="en-IN" dirty="0"/>
              <a:t>. </a:t>
            </a:r>
            <a:r>
              <a:rPr lang="en-IN" dirty="0" err="1"/>
              <a:t>Excepteur</a:t>
            </a:r>
            <a:r>
              <a:rPr lang="en-IN" dirty="0"/>
              <a:t> </a:t>
            </a:r>
            <a:r>
              <a:rPr lang="en-IN" dirty="0" err="1"/>
              <a:t>sint</a:t>
            </a:r>
            <a:r>
              <a:rPr lang="en-IN" dirty="0"/>
              <a:t> </a:t>
            </a:r>
            <a:r>
              <a:rPr lang="en-IN" dirty="0" err="1"/>
              <a:t>occaecat</a:t>
            </a:r>
            <a:r>
              <a:rPr lang="en-IN" dirty="0"/>
              <a:t> </a:t>
            </a:r>
            <a:r>
              <a:rPr lang="en-IN" dirty="0" err="1"/>
              <a:t>cupidatat</a:t>
            </a:r>
            <a:r>
              <a:rPr lang="en-IN" dirty="0"/>
              <a:t> non </a:t>
            </a:r>
            <a:r>
              <a:rPr lang="en-IN" dirty="0" err="1"/>
              <a:t>proident</a:t>
            </a:r>
            <a:r>
              <a:rPr lang="en-IN" dirty="0"/>
              <a:t>, sunt in culpa qui </a:t>
            </a:r>
            <a:r>
              <a:rPr lang="en-IN" dirty="0" err="1"/>
              <a:t>officia</a:t>
            </a:r>
            <a:r>
              <a:rPr lang="en-IN" dirty="0"/>
              <a:t> </a:t>
            </a:r>
            <a:r>
              <a:rPr lang="en-IN" dirty="0" err="1"/>
              <a:t>deserunt</a:t>
            </a:r>
            <a:r>
              <a:rPr lang="en-IN" dirty="0"/>
              <a:t> </a:t>
            </a:r>
            <a:r>
              <a:rPr lang="en-IN" dirty="0" err="1"/>
              <a:t>mollit</a:t>
            </a:r>
            <a:r>
              <a:rPr lang="en-IN" dirty="0"/>
              <a:t> </a:t>
            </a:r>
            <a:r>
              <a:rPr lang="en-IN" dirty="0" err="1"/>
              <a:t>anim</a:t>
            </a:r>
            <a:r>
              <a:rPr lang="en-IN" dirty="0"/>
              <a:t> id </a:t>
            </a:r>
            <a:r>
              <a:rPr lang="en-IN" dirty="0" err="1"/>
              <a:t>est</a:t>
            </a:r>
            <a:r>
              <a:rPr lang="en-IN" dirty="0"/>
              <a:t> </a:t>
            </a:r>
            <a:r>
              <a:rPr lang="en-IN" dirty="0" err="1"/>
              <a:t>laborum</a:t>
            </a:r>
            <a:r>
              <a:rPr lang="en-IN" dirty="0"/>
              <a:t>.</a:t>
            </a:r>
            <a:endParaRPr lang="en-US" dirty="0"/>
          </a:p>
        </p:txBody>
      </p:sp>
      <p:sp>
        <p:nvSpPr>
          <p:cNvPr id="40" name="Text Placeholder 21">
            <a:extLst>
              <a:ext uri="{FF2B5EF4-FFF2-40B4-BE49-F238E27FC236}">
                <a16:creationId xmlns:a16="http://schemas.microsoft.com/office/drawing/2014/main" id="{CDA80BB3-D720-CE40-A073-6A22F737EC86}"/>
              </a:ext>
            </a:extLst>
          </p:cNvPr>
          <p:cNvSpPr>
            <a:spLocks noGrp="1"/>
          </p:cNvSpPr>
          <p:nvPr>
            <p:ph type="body" sz="quarter" idx="15" hasCustomPrompt="1"/>
          </p:nvPr>
        </p:nvSpPr>
        <p:spPr>
          <a:xfrm>
            <a:off x="768689" y="4983705"/>
            <a:ext cx="1416645"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41" name="Text Placeholder 21">
            <a:extLst>
              <a:ext uri="{FF2B5EF4-FFF2-40B4-BE49-F238E27FC236}">
                <a16:creationId xmlns:a16="http://schemas.microsoft.com/office/drawing/2014/main" id="{CC42886E-82DC-1F43-BF72-C559EE50A5E5}"/>
              </a:ext>
            </a:extLst>
          </p:cNvPr>
          <p:cNvSpPr>
            <a:spLocks noGrp="1"/>
          </p:cNvSpPr>
          <p:nvPr>
            <p:ph type="body" sz="quarter" idx="16" hasCustomPrompt="1"/>
          </p:nvPr>
        </p:nvSpPr>
        <p:spPr>
          <a:xfrm>
            <a:off x="768689" y="5678822"/>
            <a:ext cx="1416645"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cxnSp>
        <p:nvCxnSpPr>
          <p:cNvPr id="46" name="Straight Connector 45">
            <a:extLst>
              <a:ext uri="{FF2B5EF4-FFF2-40B4-BE49-F238E27FC236}">
                <a16:creationId xmlns:a16="http://schemas.microsoft.com/office/drawing/2014/main" id="{B95A95A0-2360-2C40-B852-AD44460015A5}"/>
              </a:ext>
              <a:ext uri="{C183D7F6-B498-43B3-948B-1728B52AA6E4}">
                <adec:decorative xmlns:adec="http://schemas.microsoft.com/office/drawing/2017/decorative" val="1"/>
              </a:ext>
            </a:extLst>
          </p:cNvPr>
          <p:cNvCxnSpPr/>
          <p:nvPr userDrawn="1"/>
        </p:nvCxnSpPr>
        <p:spPr>
          <a:xfrm flipH="1">
            <a:off x="229766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42" name="Text Placeholder 21">
            <a:extLst>
              <a:ext uri="{FF2B5EF4-FFF2-40B4-BE49-F238E27FC236}">
                <a16:creationId xmlns:a16="http://schemas.microsoft.com/office/drawing/2014/main" id="{6953F2BD-6FAB-4941-8FEA-C3434A4C203B}"/>
              </a:ext>
            </a:extLst>
          </p:cNvPr>
          <p:cNvSpPr>
            <a:spLocks noGrp="1"/>
          </p:cNvSpPr>
          <p:nvPr>
            <p:ph type="body" sz="quarter" idx="17" hasCustomPrompt="1"/>
          </p:nvPr>
        </p:nvSpPr>
        <p:spPr>
          <a:xfrm>
            <a:off x="2416846" y="4983705"/>
            <a:ext cx="1414400"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43" name="Text Placeholder 21">
            <a:extLst>
              <a:ext uri="{FF2B5EF4-FFF2-40B4-BE49-F238E27FC236}">
                <a16:creationId xmlns:a16="http://schemas.microsoft.com/office/drawing/2014/main" id="{85FEBA85-0659-5D47-A7B3-B13A30003F65}"/>
              </a:ext>
            </a:extLst>
          </p:cNvPr>
          <p:cNvSpPr>
            <a:spLocks noGrp="1"/>
          </p:cNvSpPr>
          <p:nvPr>
            <p:ph type="body" sz="quarter" idx="18" hasCustomPrompt="1"/>
          </p:nvPr>
        </p:nvSpPr>
        <p:spPr>
          <a:xfrm>
            <a:off x="2416846" y="5678822"/>
            <a:ext cx="1414400"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dirty="0"/>
              <a:t>Text under stat goes here</a:t>
            </a:r>
            <a:endParaRPr lang="en-US" dirty="0"/>
          </a:p>
        </p:txBody>
      </p:sp>
      <p:sp>
        <p:nvSpPr>
          <p:cNvPr id="44" name="Text Placeholder 21">
            <a:extLst>
              <a:ext uri="{FF2B5EF4-FFF2-40B4-BE49-F238E27FC236}">
                <a16:creationId xmlns:a16="http://schemas.microsoft.com/office/drawing/2014/main" id="{07098E35-4BBC-CE4A-B74C-EF98B30E76EA}"/>
              </a:ext>
            </a:extLst>
          </p:cNvPr>
          <p:cNvSpPr>
            <a:spLocks noGrp="1"/>
          </p:cNvSpPr>
          <p:nvPr>
            <p:ph type="body" sz="quarter" idx="19" hasCustomPrompt="1"/>
          </p:nvPr>
        </p:nvSpPr>
        <p:spPr>
          <a:xfrm>
            <a:off x="4065003" y="4983705"/>
            <a:ext cx="1574324"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45" name="Text Placeholder 21">
            <a:extLst>
              <a:ext uri="{FF2B5EF4-FFF2-40B4-BE49-F238E27FC236}">
                <a16:creationId xmlns:a16="http://schemas.microsoft.com/office/drawing/2014/main" id="{E1A51299-DF8A-EB4F-B698-7683490E9CF7}"/>
              </a:ext>
            </a:extLst>
          </p:cNvPr>
          <p:cNvSpPr>
            <a:spLocks noGrp="1"/>
          </p:cNvSpPr>
          <p:nvPr>
            <p:ph type="body" sz="quarter" idx="26" hasCustomPrompt="1"/>
          </p:nvPr>
        </p:nvSpPr>
        <p:spPr>
          <a:xfrm>
            <a:off x="4065003" y="5678822"/>
            <a:ext cx="1574324"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cxnSp>
        <p:nvCxnSpPr>
          <p:cNvPr id="47" name="Straight Connector 46">
            <a:extLst>
              <a:ext uri="{FF2B5EF4-FFF2-40B4-BE49-F238E27FC236}">
                <a16:creationId xmlns:a16="http://schemas.microsoft.com/office/drawing/2014/main" id="{05ABD680-979F-A946-899B-74DF3B26AEB0}"/>
              </a:ext>
              <a:ext uri="{C183D7F6-B498-43B3-948B-1728B52AA6E4}">
                <adec:decorative xmlns:adec="http://schemas.microsoft.com/office/drawing/2017/decorative" val="1"/>
              </a:ext>
            </a:extLst>
          </p:cNvPr>
          <p:cNvCxnSpPr/>
          <p:nvPr userDrawn="1"/>
        </p:nvCxnSpPr>
        <p:spPr>
          <a:xfrm flipH="1">
            <a:off x="394358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0" name="Content Placeholder 9">
            <a:extLst>
              <a:ext uri="{FF2B5EF4-FFF2-40B4-BE49-F238E27FC236}">
                <a16:creationId xmlns:a16="http://schemas.microsoft.com/office/drawing/2014/main" id="{1D76B432-E77E-1E47-BE30-3F729C8CD911}"/>
              </a:ext>
            </a:extLst>
          </p:cNvPr>
          <p:cNvSpPr>
            <a:spLocks noGrp="1"/>
          </p:cNvSpPr>
          <p:nvPr>
            <p:ph sz="quarter" idx="23" hasCustomPrompt="1"/>
          </p:nvPr>
        </p:nvSpPr>
        <p:spPr>
          <a:xfrm>
            <a:off x="6095998" y="0"/>
            <a:ext cx="6096002" cy="3405189"/>
          </a:xfrm>
          <a:solidFill>
            <a:schemeClr val="tx1">
              <a:lumMod val="10000"/>
              <a:lumOff val="90000"/>
            </a:schemeClr>
          </a:solidFill>
        </p:spPr>
        <p:txBody>
          <a:bodyPr/>
          <a:lstStyle>
            <a:lvl1pPr>
              <a:defRPr sz="1400" b="0" i="0">
                <a:latin typeface="Oracle Sans Light" panose="020B0403020204020204" pitchFamily="34" charset="0"/>
                <a:cs typeface="Oracle Sans Light" panose="020B0403020204020204" pitchFamily="34" charset="0"/>
              </a:defRPr>
            </a:lvl1pPr>
          </a:lstStyle>
          <a:p>
            <a:pPr lvl="0"/>
            <a:r>
              <a:rPr lang="en-GB" dirty="0"/>
              <a:t>Picture/Video here</a:t>
            </a:r>
            <a:endParaRPr lang="en-US" dirty="0"/>
          </a:p>
        </p:txBody>
      </p:sp>
      <p:sp>
        <p:nvSpPr>
          <p:cNvPr id="23" name="Text Placeholder 3">
            <a:extLst>
              <a:ext uri="{FF2B5EF4-FFF2-40B4-BE49-F238E27FC236}">
                <a16:creationId xmlns:a16="http://schemas.microsoft.com/office/drawing/2014/main" id="{B544B384-379B-D246-825E-82D80E47CA83}"/>
              </a:ext>
            </a:extLst>
          </p:cNvPr>
          <p:cNvSpPr>
            <a:spLocks noGrp="1"/>
          </p:cNvSpPr>
          <p:nvPr>
            <p:ph type="body" sz="quarter" idx="20" hasCustomPrompt="1"/>
          </p:nvPr>
        </p:nvSpPr>
        <p:spPr>
          <a:xfrm>
            <a:off x="6781820" y="3870511"/>
            <a:ext cx="4838705" cy="1358116"/>
          </a:xfrm>
        </p:spPr>
        <p:txBody>
          <a:bodyPr/>
          <a:lstStyle>
            <a:lvl1pPr>
              <a:defRPr sz="1800">
                <a:solidFill>
                  <a:schemeClr val="tx1"/>
                </a:solidFill>
                <a:latin typeface="Georgia" panose="02040502050405020303" pitchFamily="18" charset="0"/>
              </a:defRPr>
            </a:lvl1pPr>
          </a:lstStyle>
          <a:p>
            <a:pPr lvl="0"/>
            <a:r>
              <a:rPr lang="en-GB" dirty="0"/>
              <a:t>“Quote goes up here.</a:t>
            </a:r>
            <a:r>
              <a:rPr lang="en-IN" dirty="0"/>
              <a:t> 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a:t>
            </a:r>
            <a:endParaRPr lang="en-US" dirty="0"/>
          </a:p>
        </p:txBody>
      </p:sp>
      <p:sp>
        <p:nvSpPr>
          <p:cNvPr id="18" name="Text Placeholder 3">
            <a:extLst>
              <a:ext uri="{FF2B5EF4-FFF2-40B4-BE49-F238E27FC236}">
                <a16:creationId xmlns:a16="http://schemas.microsoft.com/office/drawing/2014/main" id="{124E7EE1-1F21-A94B-BD4C-80D5579EA0D8}"/>
              </a:ext>
            </a:extLst>
          </p:cNvPr>
          <p:cNvSpPr>
            <a:spLocks noGrp="1"/>
          </p:cNvSpPr>
          <p:nvPr>
            <p:ph type="body" sz="quarter" idx="21" hasCustomPrompt="1"/>
          </p:nvPr>
        </p:nvSpPr>
        <p:spPr>
          <a:xfrm>
            <a:off x="6781820" y="5608955"/>
            <a:ext cx="4838705" cy="269769"/>
          </a:xfrm>
        </p:spPr>
        <p:txBody>
          <a:bodyPr anchor="ctr"/>
          <a:lstStyle>
            <a:lvl1pPr>
              <a:defRPr sz="1200" b="1" i="0">
                <a:solidFill>
                  <a:schemeClr val="tx1"/>
                </a:solidFill>
                <a:latin typeface="Oracle Sans" panose="020B0503020204020204" pitchFamily="34" charset="0"/>
                <a:cs typeface="Oracle Sans" panose="020B0503020204020204" pitchFamily="34" charset="0"/>
              </a:defRPr>
            </a:lvl1pPr>
          </a:lstStyle>
          <a:p>
            <a:pPr lvl="0"/>
            <a:r>
              <a:rPr lang="en-US" dirty="0"/>
              <a:t>Person name</a:t>
            </a:r>
          </a:p>
        </p:txBody>
      </p:sp>
      <p:sp>
        <p:nvSpPr>
          <p:cNvPr id="19" name="Text Placeholder 3">
            <a:extLst>
              <a:ext uri="{FF2B5EF4-FFF2-40B4-BE49-F238E27FC236}">
                <a16:creationId xmlns:a16="http://schemas.microsoft.com/office/drawing/2014/main" id="{EECEA0F4-62BE-D045-9B17-E8A1B43697E5}"/>
              </a:ext>
            </a:extLst>
          </p:cNvPr>
          <p:cNvSpPr>
            <a:spLocks noGrp="1"/>
          </p:cNvSpPr>
          <p:nvPr>
            <p:ph type="body" sz="quarter" idx="22" hasCustomPrompt="1"/>
          </p:nvPr>
        </p:nvSpPr>
        <p:spPr>
          <a:xfrm>
            <a:off x="6781819" y="5938133"/>
            <a:ext cx="4838705" cy="269769"/>
          </a:xfrm>
        </p:spPr>
        <p:txBody>
          <a:bodyPr anchor="ctr"/>
          <a:lstStyle>
            <a:lvl1pPr>
              <a:defRPr sz="1200" b="0" i="0">
                <a:solidFill>
                  <a:schemeClr val="tx1"/>
                </a:solidFill>
                <a:latin typeface="Oracle Sans Light" panose="020B0403020204020204" pitchFamily="34" charset="0"/>
                <a:cs typeface="Oracle Sans Light" panose="020B0403020204020204" pitchFamily="34" charset="0"/>
              </a:defRPr>
            </a:lvl1pPr>
          </a:lstStyle>
          <a:p>
            <a:pPr lvl="0"/>
            <a:r>
              <a:rPr lang="en-US" dirty="0"/>
              <a:t>Company name</a:t>
            </a:r>
          </a:p>
        </p:txBody>
      </p:sp>
      <p:sp>
        <p:nvSpPr>
          <p:cNvPr id="29" name="Slide Number Placeholder 7">
            <a:extLst>
              <a:ext uri="{FF2B5EF4-FFF2-40B4-BE49-F238E27FC236}">
                <a16:creationId xmlns:a16="http://schemas.microsoft.com/office/drawing/2014/main" id="{7D43D53D-1879-CF48-8DE6-3846758776F3}"/>
              </a:ext>
            </a:extLst>
          </p:cNvPr>
          <p:cNvSpPr>
            <a:spLocks noGrp="1"/>
          </p:cNvSpPr>
          <p:nvPr>
            <p:ph type="sldNum" sz="quarter" idx="28"/>
          </p:nvPr>
        </p:nvSpPr>
        <p:spPr>
          <a:xfrm>
            <a:off x="762000" y="6423660"/>
            <a:ext cx="365760" cy="365760"/>
          </a:xfrm>
        </p:spPr>
        <p:txBody>
          <a:bodyPr/>
          <a:lstStyle/>
          <a:p>
            <a:fld id="{345D60D9-5372-5F40-9443-0F9AE5BDC3C8}" type="slidenum">
              <a:rPr lang="en-US" smtClean="0"/>
              <a:pPr/>
              <a:t>‹#›</a:t>
            </a:fld>
            <a:endParaRPr lang="en-US" dirty="0"/>
          </a:p>
        </p:txBody>
      </p:sp>
      <p:sp>
        <p:nvSpPr>
          <p:cNvPr id="28" name="Footer Placeholder 4">
            <a:extLst>
              <a:ext uri="{FF2B5EF4-FFF2-40B4-BE49-F238E27FC236}">
                <a16:creationId xmlns:a16="http://schemas.microsoft.com/office/drawing/2014/main" id="{46B113C1-4EA6-7B46-88D2-42464EE15996}"/>
              </a:ext>
            </a:extLst>
          </p:cNvPr>
          <p:cNvSpPr>
            <a:spLocks noGrp="1"/>
          </p:cNvSpPr>
          <p:nvPr>
            <p:ph type="ftr" sz="quarter" idx="11"/>
          </p:nvPr>
        </p:nvSpPr>
        <p:spPr>
          <a:xfrm>
            <a:off x="1127759" y="6423978"/>
            <a:ext cx="5745379" cy="365125"/>
          </a:xfrm>
        </p:spPr>
        <p:txBody>
          <a:bodyPr/>
          <a:lstStyle/>
          <a:p>
            <a:r>
              <a:rPr lang="en-US"/>
              <a:t>Copyright © 2023, Oracle and/or its affiliates  |  Confidential: Internal/Restricted/Highly Restricted</a:t>
            </a:r>
            <a:endParaRPr lang="en-US" dirty="0"/>
          </a:p>
        </p:txBody>
      </p:sp>
      <p:sp>
        <p:nvSpPr>
          <p:cNvPr id="27" name="Date Placeholder 2">
            <a:extLst>
              <a:ext uri="{FF2B5EF4-FFF2-40B4-BE49-F238E27FC236}">
                <a16:creationId xmlns:a16="http://schemas.microsoft.com/office/drawing/2014/main" id="{AF4E5109-0D94-FF4F-ABC8-6A63768A3ADF}"/>
              </a:ext>
            </a:extLst>
          </p:cNvPr>
          <p:cNvSpPr>
            <a:spLocks noGrp="1"/>
          </p:cNvSpPr>
          <p:nvPr>
            <p:ph type="dt" sz="half" idx="10"/>
          </p:nvPr>
        </p:nvSpPr>
        <p:spPr>
          <a:xfrm>
            <a:off x="6873138" y="6425604"/>
            <a:ext cx="2743200" cy="363500"/>
          </a:xfrm>
        </p:spPr>
        <p:txBody>
          <a:bodyPr/>
          <a:lstStyle/>
          <a:p>
            <a:r>
              <a:rPr lang="en-US"/>
              <a:t>[Date]</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4398798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Light - Title/Subtitle_Blank">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C6A8D35-C90D-428D-8E15-6F958679D947}"/>
              </a:ext>
            </a:extLst>
          </p:cNvPr>
          <p:cNvSpPr>
            <a:spLocks noGrp="1"/>
          </p:cNvSpPr>
          <p:nvPr>
            <p:ph type="title" hasCustomPrompt="1"/>
          </p:nvPr>
        </p:nvSpPr>
        <p:spPr/>
        <p:txBody>
          <a:bodyPr/>
          <a:lstStyle>
            <a:lvl1pPr>
              <a:defRPr/>
            </a:lvl1pPr>
          </a:lstStyle>
          <a:p>
            <a:r>
              <a:rPr lang="en-US" dirty="0"/>
              <a:t>Title</a:t>
            </a:r>
          </a:p>
        </p:txBody>
      </p:sp>
      <p:sp>
        <p:nvSpPr>
          <p:cNvPr id="15" name="Subtitle">
            <a:extLst>
              <a:ext uri="{FF2B5EF4-FFF2-40B4-BE49-F238E27FC236}">
                <a16:creationId xmlns:a16="http://schemas.microsoft.com/office/drawing/2014/main" id="{FC0004EB-159B-A345-859C-0E83416ED930}"/>
              </a:ext>
            </a:extLst>
          </p:cNvPr>
          <p:cNvSpPr>
            <a:spLocks noGrp="1"/>
          </p:cNvSpPr>
          <p:nvPr>
            <p:ph type="body" sz="quarter" idx="11" hasCustomPrompt="1"/>
          </p:nvPr>
        </p:nvSpPr>
        <p:spPr>
          <a:xfrm>
            <a:off x="762000" y="1024235"/>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8" name="Date Placeholder 7">
            <a:extLst>
              <a:ext uri="{FF2B5EF4-FFF2-40B4-BE49-F238E27FC236}">
                <a16:creationId xmlns:a16="http://schemas.microsoft.com/office/drawing/2014/main" id="{32F30537-4F78-404B-85BC-063845BE2575}"/>
              </a:ext>
            </a:extLst>
          </p:cNvPr>
          <p:cNvSpPr>
            <a:spLocks noGrp="1"/>
          </p:cNvSpPr>
          <p:nvPr>
            <p:ph type="dt" sz="half" idx="12"/>
          </p:nvPr>
        </p:nvSpPr>
        <p:spPr/>
        <p:txBody>
          <a:bodyPr/>
          <a:lstStyle/>
          <a:p>
            <a:r>
              <a:rPr lang="en-US"/>
              <a:t>[Date]</a:t>
            </a:r>
            <a:endParaRPr lang="en-US" dirty="0"/>
          </a:p>
        </p:txBody>
      </p:sp>
      <p:sp>
        <p:nvSpPr>
          <p:cNvPr id="11" name="Footer Placeholder 10">
            <a:extLst>
              <a:ext uri="{FF2B5EF4-FFF2-40B4-BE49-F238E27FC236}">
                <a16:creationId xmlns:a16="http://schemas.microsoft.com/office/drawing/2014/main" id="{DD3F1B0E-3712-4B8A-BEA8-0A5370371940}"/>
              </a:ext>
            </a:extLst>
          </p:cNvPr>
          <p:cNvSpPr>
            <a:spLocks noGrp="1"/>
          </p:cNvSpPr>
          <p:nvPr>
            <p:ph type="ftr" sz="quarter" idx="13"/>
          </p:nvPr>
        </p:nvSpPr>
        <p:spPr>
          <a:xfrm>
            <a:off x="1127759" y="6423978"/>
            <a:ext cx="5745379" cy="365125"/>
          </a:xfrm>
          <a:prstGeom prst="rect">
            <a:avLst/>
          </a:prstGeom>
        </p:spPr>
        <p:txBody>
          <a:bodyPr/>
          <a:lstStyle/>
          <a:p>
            <a:r>
              <a:rPr lang="en-US"/>
              <a:t>Copyright © 2025, Oracle and/or its affiliates</a:t>
            </a:r>
            <a:endParaRPr lang="en-US" dirty="0"/>
          </a:p>
        </p:txBody>
      </p:sp>
      <p:sp>
        <p:nvSpPr>
          <p:cNvPr id="12" name="Slide Number Placeholder 11">
            <a:extLst>
              <a:ext uri="{FF2B5EF4-FFF2-40B4-BE49-F238E27FC236}">
                <a16:creationId xmlns:a16="http://schemas.microsoft.com/office/drawing/2014/main" id="{64927AB9-330B-440E-8FCE-0F82EF756F41}"/>
              </a:ext>
            </a:extLst>
          </p:cNvPr>
          <p:cNvSpPr>
            <a:spLocks noGrp="1"/>
          </p:cNvSpPr>
          <p:nvPr>
            <p:ph type="sldNum" sz="quarter" idx="14"/>
          </p:nvPr>
        </p:nvSpPr>
        <p:spPr/>
        <p:txBody>
          <a:bodyPr/>
          <a:lstStyle/>
          <a:p>
            <a:fld id="{345D60D9-5372-5F40-9443-0F9AE5BDC3C8}" type="slidenum">
              <a:rPr lang="en-US" smtClean="0"/>
              <a:pPr/>
              <a:t>‹#›</a:t>
            </a:fld>
            <a:endParaRPr lang="en-US" dirty="0"/>
          </a:p>
        </p:txBody>
      </p:sp>
      <p:pic>
        <p:nvPicPr>
          <p:cNvPr id="2" name="Picture 1" descr="A picture containing art, design, creativity&#10;&#10;Description automatically generated">
            <a:extLst>
              <a:ext uri="{FF2B5EF4-FFF2-40B4-BE49-F238E27FC236}">
                <a16:creationId xmlns:a16="http://schemas.microsoft.com/office/drawing/2014/main" id="{17E584CF-A557-A328-E243-05C092B4746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55089"/>
          <a:stretch/>
        </p:blipFill>
        <p:spPr>
          <a:xfrm>
            <a:off x="8438880" y="-14551"/>
            <a:ext cx="2631822" cy="1013069"/>
          </a:xfrm>
          <a:prstGeom prst="rect">
            <a:avLst/>
          </a:prstGeom>
        </p:spPr>
      </p:pic>
      <p:pic>
        <p:nvPicPr>
          <p:cNvPr id="3" name="Picture 2" descr="A picture containing creativity, art&#10;&#10;Description automatically generated with medium confidence">
            <a:extLst>
              <a:ext uri="{FF2B5EF4-FFF2-40B4-BE49-F238E27FC236}">
                <a16:creationId xmlns:a16="http://schemas.microsoft.com/office/drawing/2014/main" id="{866B7DAF-1404-136E-5880-775F8FAA7E6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75576"/>
          <a:stretch/>
        </p:blipFill>
        <p:spPr>
          <a:xfrm flipH="1">
            <a:off x="6629400" y="-14551"/>
            <a:ext cx="3219598" cy="605219"/>
          </a:xfrm>
          <a:prstGeom prst="rect">
            <a:avLst/>
          </a:prstGeom>
        </p:spPr>
      </p:pic>
    </p:spTree>
    <p:extLst>
      <p:ext uri="{BB962C8B-B14F-4D97-AF65-F5344CB8AC3E}">
        <p14:creationId xmlns:p14="http://schemas.microsoft.com/office/powerpoint/2010/main" val="917661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Color - Small_Quote_Pattern_Pillar">
    <p:bg>
      <p:bgPr>
        <a:solidFill>
          <a:schemeClr val="accent5"/>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672C966-D4EE-9D41-877E-52F2E6021C26}"/>
              </a:ext>
              <a:ext uri="{C183D7F6-B498-43B3-948B-1728B52AA6E4}">
                <adec:decorative xmlns:adec="http://schemas.microsoft.com/office/drawing/2017/decorative" val="1"/>
              </a:ext>
            </a:extLst>
          </p:cNvPr>
          <p:cNvSpPr/>
          <p:nvPr userDrawn="1"/>
        </p:nvSpPr>
        <p:spPr>
          <a:xfrm>
            <a:off x="0" y="1"/>
            <a:ext cx="12192000" cy="6857999"/>
          </a:xfrm>
          <a:prstGeom prst="rect">
            <a:avLst/>
          </a:prstGeom>
          <a:blipFill dpi="0" rotWithShape="1">
            <a:blip r:embed="rId2" cstate="screen">
              <a:alphaModFix amt="5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itle 1">
            <a:extLst>
              <a:ext uri="{FF2B5EF4-FFF2-40B4-BE49-F238E27FC236}">
                <a16:creationId xmlns:a16="http://schemas.microsoft.com/office/drawing/2014/main" id="{113DFF4D-BD20-4711-9000-93E23D00A90E}"/>
              </a:ext>
            </a:extLst>
          </p:cNvPr>
          <p:cNvSpPr>
            <a:spLocks noGrp="1"/>
          </p:cNvSpPr>
          <p:nvPr>
            <p:ph type="title" hasCustomPrompt="1"/>
          </p:nvPr>
        </p:nvSpPr>
        <p:spPr>
          <a:xfrm>
            <a:off x="1146413" y="750231"/>
            <a:ext cx="6509982" cy="156950"/>
          </a:xfrm>
          <a:noFill/>
        </p:spPr>
        <p:txBody>
          <a:bodyPr vert="horz" lIns="0" tIns="0" rIns="0" bIns="0" rtlCol="0">
            <a:noAutofit/>
          </a:bodyPr>
          <a:lstStyle>
            <a:lvl1pPr>
              <a:defRPr lang="en-US" sz="1200" cap="all" spc="300">
                <a:solidFill>
                  <a:schemeClr val="accent3"/>
                </a:solidFill>
                <a:cs typeface="Oracle Sans Tab Light" panose="020B0403020204020204"/>
              </a:defRPr>
            </a:lvl1pPr>
          </a:lstStyle>
          <a:p>
            <a:pPr marL="0" marR="0" lvl="0" indent="0" fontAlgn="auto">
              <a:spcBef>
                <a:spcPts val="600"/>
              </a:spcBef>
              <a:spcAft>
                <a:spcPts val="0"/>
              </a:spcAft>
              <a:buClrTx/>
              <a:buSzTx/>
              <a:buFont typeface="System Font Regular"/>
              <a:tabLst/>
            </a:pPr>
            <a:r>
              <a:rPr lang="en-US" dirty="0"/>
              <a:t>TITLE GOES HERE</a:t>
            </a:r>
          </a:p>
        </p:txBody>
      </p:sp>
      <p:sp>
        <p:nvSpPr>
          <p:cNvPr id="11" name="Rectangle 10">
            <a:extLst>
              <a:ext uri="{FF2B5EF4-FFF2-40B4-BE49-F238E27FC236}">
                <a16:creationId xmlns:a16="http://schemas.microsoft.com/office/drawing/2014/main" id="{0E6ADCCD-58DB-5E49-88ED-710CB58AC7E9}"/>
              </a:ext>
              <a:ext uri="{C183D7F6-B498-43B3-948B-1728B52AA6E4}">
                <adec:decorative xmlns:adec="http://schemas.microsoft.com/office/drawing/2017/decorative" val="1"/>
              </a:ext>
            </a:extLst>
          </p:cNvPr>
          <p:cNvSpPr/>
          <p:nvPr userDrawn="1"/>
        </p:nvSpPr>
        <p:spPr>
          <a:xfrm>
            <a:off x="1145483" y="4803091"/>
            <a:ext cx="349581" cy="3657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4" name="Text Placeholder 2">
            <a:extLst>
              <a:ext uri="{FF2B5EF4-FFF2-40B4-BE49-F238E27FC236}">
                <a16:creationId xmlns:a16="http://schemas.microsoft.com/office/drawing/2014/main" id="{102A2EB7-3657-F440-B4A0-5FA639EEBBC1}"/>
              </a:ext>
            </a:extLst>
          </p:cNvPr>
          <p:cNvSpPr>
            <a:spLocks noGrp="1"/>
          </p:cNvSpPr>
          <p:nvPr>
            <p:ph type="body" idx="1" hasCustomPrompt="1"/>
          </p:nvPr>
        </p:nvSpPr>
        <p:spPr>
          <a:xfrm>
            <a:off x="1127758" y="1413283"/>
            <a:ext cx="6476523" cy="3130207"/>
          </a:xfrm>
        </p:spPr>
        <p:txBody>
          <a:bodyPr lIns="0" rIns="0" anchor="ctr" anchorCtr="0">
            <a:normAutofit/>
          </a:bodyPr>
          <a:lstStyle>
            <a:lvl1pPr marL="0" indent="0">
              <a:lnSpc>
                <a:spcPts val="3000"/>
              </a:lnSpc>
              <a:spcBef>
                <a:spcPct val="0"/>
              </a:spcBef>
              <a:buNone/>
              <a:defRPr sz="2400" b="0" i="0">
                <a:solidFill>
                  <a:schemeClr val="tx2"/>
                </a:solidFill>
                <a:latin typeface="Georgia" panose="02040502050405020303" pitchFamily="18" charset="0"/>
                <a:ea typeface="Open Sans Light" panose="020B0306030504020204" pitchFamily="34" charset="0"/>
                <a:cs typeface="Oracle Sans" panose="020B05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“Click to add quote. Quotes should ideally be five lines or less.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Ut </a:t>
            </a:r>
            <a:r>
              <a:rPr lang="en-US" dirty="0" err="1"/>
              <a:t>enim</a:t>
            </a:r>
            <a:r>
              <a:rPr lang="en-US" dirty="0"/>
              <a:t> ad minim </a:t>
            </a:r>
            <a:r>
              <a:rPr lang="en-US" dirty="0" err="1"/>
              <a:t>veniam</a:t>
            </a:r>
            <a:r>
              <a:rPr lang="en-US" dirty="0"/>
              <a:t>.”</a:t>
            </a:r>
          </a:p>
        </p:txBody>
      </p:sp>
      <p:sp>
        <p:nvSpPr>
          <p:cNvPr id="21" name="Text Field">
            <a:extLst>
              <a:ext uri="{FF2B5EF4-FFF2-40B4-BE49-F238E27FC236}">
                <a16:creationId xmlns:a16="http://schemas.microsoft.com/office/drawing/2014/main" id="{BB6406BD-135B-C346-95E5-9EC6149BB3E8}"/>
              </a:ext>
            </a:extLst>
          </p:cNvPr>
          <p:cNvSpPr>
            <a:spLocks noGrp="1"/>
          </p:cNvSpPr>
          <p:nvPr>
            <p:ph type="body" sz="quarter" idx="39" hasCustomPrompt="1"/>
          </p:nvPr>
        </p:nvSpPr>
        <p:spPr>
          <a:xfrm>
            <a:off x="1145483" y="5175037"/>
            <a:ext cx="6458798" cy="266291"/>
          </a:xfrm>
        </p:spPr>
        <p:txBody>
          <a:bodyPr>
            <a:noAutofit/>
          </a:bodyPr>
          <a:lstStyle>
            <a:lvl1pPr>
              <a:defRPr b="1">
                <a:solidFill>
                  <a:schemeClr val="tx2"/>
                </a:solidFill>
              </a:defRPr>
            </a:lvl1pPr>
          </a:lstStyle>
          <a:p>
            <a:pPr lvl="0"/>
            <a:r>
              <a:rPr lang="en-US" dirty="0"/>
              <a:t>Name of person quoted</a:t>
            </a:r>
          </a:p>
        </p:txBody>
      </p:sp>
      <p:sp>
        <p:nvSpPr>
          <p:cNvPr id="20" name="Text Field">
            <a:extLst>
              <a:ext uri="{FF2B5EF4-FFF2-40B4-BE49-F238E27FC236}">
                <a16:creationId xmlns:a16="http://schemas.microsoft.com/office/drawing/2014/main" id="{B43C728A-1EA8-A34F-8702-A4D3E401FA94}"/>
              </a:ext>
            </a:extLst>
          </p:cNvPr>
          <p:cNvSpPr>
            <a:spLocks noGrp="1"/>
          </p:cNvSpPr>
          <p:nvPr>
            <p:ph type="body" sz="quarter" idx="38" hasCustomPrompt="1"/>
          </p:nvPr>
        </p:nvSpPr>
        <p:spPr>
          <a:xfrm>
            <a:off x="1145483" y="5481703"/>
            <a:ext cx="6458798" cy="606216"/>
          </a:xfrm>
        </p:spPr>
        <p:txBody>
          <a:bodyPr>
            <a:noAutofit/>
          </a:bodyPr>
          <a:lstStyle>
            <a:lvl1pPr>
              <a:defRPr sz="1500">
                <a:solidFill>
                  <a:schemeClr val="tx2"/>
                </a:solidFill>
              </a:defRPr>
            </a:lvl1pPr>
          </a:lstStyle>
          <a:p>
            <a:pPr lvl="0"/>
            <a:r>
              <a:rPr lang="en-US"/>
              <a:t>Additional information if needed</a:t>
            </a:r>
          </a:p>
        </p:txBody>
      </p:sp>
      <p:sp>
        <p:nvSpPr>
          <p:cNvPr id="3" name="Content Placeholder 2">
            <a:extLst>
              <a:ext uri="{FF2B5EF4-FFF2-40B4-BE49-F238E27FC236}">
                <a16:creationId xmlns:a16="http://schemas.microsoft.com/office/drawing/2014/main" id="{DD865FAA-4AF1-47AE-AA22-F6C75FECB8CB}"/>
              </a:ext>
            </a:extLst>
          </p:cNvPr>
          <p:cNvSpPr>
            <a:spLocks noGrp="1"/>
          </p:cNvSpPr>
          <p:nvPr>
            <p:ph sz="quarter" idx="40" hasCustomPrompt="1"/>
          </p:nvPr>
        </p:nvSpPr>
        <p:spPr>
          <a:xfrm>
            <a:off x="8424863" y="1984375"/>
            <a:ext cx="2500312" cy="1989138"/>
          </a:xfrm>
        </p:spPr>
        <p:txBody>
          <a:bodyPr anchor="t"/>
          <a:lstStyle>
            <a:lvl1pPr algn="ctr">
              <a:defRPr sz="1400"/>
            </a:lvl1pPr>
            <a:lvl5pPr marL="731520" indent="0">
              <a:buNone/>
              <a:defRPr/>
            </a:lvl5pPr>
          </a:lstStyle>
          <a:p>
            <a:r>
              <a:rPr lang="en-US" dirty="0"/>
              <a:t>Company logo here</a:t>
            </a:r>
            <a:br>
              <a:rPr lang="en-US" dirty="0"/>
            </a:br>
            <a:r>
              <a:rPr lang="en-US" dirty="0"/>
              <a:t>Insert a PNG with a transparent background</a:t>
            </a:r>
          </a:p>
        </p:txBody>
      </p:sp>
      <p:sp>
        <p:nvSpPr>
          <p:cNvPr id="17" name="Slide Number Placeholder 7">
            <a:extLst>
              <a:ext uri="{FF2B5EF4-FFF2-40B4-BE49-F238E27FC236}">
                <a16:creationId xmlns:a16="http://schemas.microsoft.com/office/drawing/2014/main" id="{2A495A1A-BDFA-8A48-8014-006E83FE35E4}"/>
              </a:ext>
            </a:extLst>
          </p:cNvPr>
          <p:cNvSpPr>
            <a:spLocks noGrp="1"/>
          </p:cNvSpPr>
          <p:nvPr>
            <p:ph type="sldNum" sz="quarter" idx="12"/>
          </p:nvPr>
        </p:nvSpPr>
        <p:spPr>
          <a:xfrm>
            <a:off x="762000" y="6423660"/>
            <a:ext cx="365760" cy="365760"/>
          </a:xfrm>
        </p:spPr>
        <p:txBody>
          <a:bodyPr/>
          <a:lstStyle>
            <a:lvl1pPr>
              <a:defRPr>
                <a:solidFill>
                  <a:schemeClr val="tx1"/>
                </a:solidFill>
              </a:defRPr>
            </a:lvl1pPr>
          </a:lstStyle>
          <a:p>
            <a:fld id="{345D60D9-5372-5F40-9443-0F9AE5BDC3C8}" type="slidenum">
              <a:rPr lang="en-US" smtClean="0"/>
              <a:pPr/>
              <a:t>‹#›</a:t>
            </a:fld>
            <a:endParaRPr lang="en-US" dirty="0"/>
          </a:p>
        </p:txBody>
      </p:sp>
      <p:sp>
        <p:nvSpPr>
          <p:cNvPr id="16" name="Footer Placeholder 4">
            <a:extLst>
              <a:ext uri="{FF2B5EF4-FFF2-40B4-BE49-F238E27FC236}">
                <a16:creationId xmlns:a16="http://schemas.microsoft.com/office/drawing/2014/main" id="{A4041389-12F3-0D42-88E9-CE78F5863322}"/>
              </a:ext>
            </a:extLst>
          </p:cNvPr>
          <p:cNvSpPr>
            <a:spLocks noGrp="1"/>
          </p:cNvSpPr>
          <p:nvPr>
            <p:ph type="ftr" sz="quarter" idx="11"/>
          </p:nvPr>
        </p:nvSpPr>
        <p:spPr>
          <a:xfrm>
            <a:off x="1127759" y="6423978"/>
            <a:ext cx="5745379" cy="365125"/>
          </a:xfrm>
        </p:spPr>
        <p:txBody>
          <a:bodyPr/>
          <a:lstStyle>
            <a:lvl1pPr>
              <a:defRPr>
                <a:solidFill>
                  <a:schemeClr val="tx1"/>
                </a:solidFill>
              </a:defRPr>
            </a:lvl1pPr>
          </a:lstStyle>
          <a:p>
            <a:r>
              <a:rPr lang="en-US"/>
              <a:t>Copyright © 2023, Oracle and/or its affiliates  |  Confidential: Internal/Restricted/Highly Restricted</a:t>
            </a:r>
            <a:endParaRPr lang="en-US" dirty="0"/>
          </a:p>
        </p:txBody>
      </p:sp>
      <p:sp>
        <p:nvSpPr>
          <p:cNvPr id="12" name="Date Placeholder 2">
            <a:extLst>
              <a:ext uri="{FF2B5EF4-FFF2-40B4-BE49-F238E27FC236}">
                <a16:creationId xmlns:a16="http://schemas.microsoft.com/office/drawing/2014/main" id="{68C1A955-E187-5044-9A38-C461CA74EC06}"/>
              </a:ext>
            </a:extLst>
          </p:cNvPr>
          <p:cNvSpPr>
            <a:spLocks noGrp="1"/>
          </p:cNvSpPr>
          <p:nvPr>
            <p:ph type="dt" sz="half" idx="10"/>
          </p:nvPr>
        </p:nvSpPr>
        <p:spPr>
          <a:xfrm>
            <a:off x="6873138" y="6425604"/>
            <a:ext cx="2743200" cy="363500"/>
          </a:xfrm>
        </p:spPr>
        <p:txBody>
          <a:bodyPr/>
          <a:lstStyle>
            <a:lvl1pPr>
              <a:defRPr>
                <a:solidFill>
                  <a:schemeClr val="tx1"/>
                </a:solidFill>
              </a:defRPr>
            </a:lvl1pPr>
          </a:lstStyle>
          <a:p>
            <a:r>
              <a:rPr lang="en-US"/>
              <a:t>[Date]</a:t>
            </a:r>
            <a:endParaRPr lang="en-US" dirty="0"/>
          </a:p>
        </p:txBody>
      </p:sp>
      <p:pic>
        <p:nvPicPr>
          <p:cNvPr id="15" name="OTag">
            <a:extLst>
              <a:ext uri="{FF2B5EF4-FFF2-40B4-BE49-F238E27FC236}">
                <a16:creationId xmlns:a16="http://schemas.microsoft.com/office/drawing/2014/main" id="{12FE17A0-AE9F-4063-A65C-32EF2C806C06}"/>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13361506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Small_Quote_Pattern_Sand">
    <p:bg>
      <p:bgPr>
        <a:solidFill>
          <a:srgbClr val="F1EFED">
            <a:alpha val="60000"/>
          </a:srgbClr>
        </a:solidFill>
        <a:effectLst/>
      </p:bgPr>
    </p:bg>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113DFF4D-BD20-4711-9000-93E23D00A90E}"/>
              </a:ext>
            </a:extLst>
          </p:cNvPr>
          <p:cNvSpPr>
            <a:spLocks noGrp="1"/>
          </p:cNvSpPr>
          <p:nvPr>
            <p:ph type="title" hasCustomPrompt="1"/>
          </p:nvPr>
        </p:nvSpPr>
        <p:spPr>
          <a:xfrm>
            <a:off x="1146413" y="750231"/>
            <a:ext cx="6509982" cy="156950"/>
          </a:xfrm>
          <a:noFill/>
        </p:spPr>
        <p:txBody>
          <a:bodyPr vert="horz" lIns="0" tIns="0" rIns="0" bIns="0" rtlCol="0">
            <a:noAutofit/>
          </a:bodyPr>
          <a:lstStyle>
            <a:lvl1pPr>
              <a:defRPr lang="en-US" sz="1200" cap="all" spc="300">
                <a:solidFill>
                  <a:srgbClr val="C74634"/>
                </a:solidFill>
                <a:cs typeface="Oracle Sans Tab Light" panose="020B0403020204020204"/>
              </a:defRPr>
            </a:lvl1pPr>
          </a:lstStyle>
          <a:p>
            <a:pPr marL="0" marR="0" lvl="0" indent="0" fontAlgn="auto">
              <a:spcBef>
                <a:spcPts val="600"/>
              </a:spcBef>
              <a:spcAft>
                <a:spcPts val="0"/>
              </a:spcAft>
              <a:buClrTx/>
              <a:buSzTx/>
              <a:buFont typeface="System Font Regular"/>
              <a:tabLst/>
            </a:pPr>
            <a:r>
              <a:rPr lang="en-US" dirty="0"/>
              <a:t>TITLE GOES HERE</a:t>
            </a:r>
          </a:p>
        </p:txBody>
      </p:sp>
      <p:sp>
        <p:nvSpPr>
          <p:cNvPr id="10" name="Rectangle 9">
            <a:extLst>
              <a:ext uri="{FF2B5EF4-FFF2-40B4-BE49-F238E27FC236}">
                <a16:creationId xmlns:a16="http://schemas.microsoft.com/office/drawing/2014/main" id="{F672C966-D4EE-9D41-877E-52F2E6021C26}"/>
              </a:ext>
              <a:ext uri="{C183D7F6-B498-43B3-948B-1728B52AA6E4}">
                <adec:decorative xmlns:adec="http://schemas.microsoft.com/office/drawing/2017/decorative" val="1"/>
              </a:ext>
            </a:extLst>
          </p:cNvPr>
          <p:cNvSpPr/>
          <p:nvPr userDrawn="1"/>
        </p:nvSpPr>
        <p:spPr>
          <a:xfrm>
            <a:off x="0" y="1"/>
            <a:ext cx="12192000" cy="6857999"/>
          </a:xfrm>
          <a:prstGeom prst="rect">
            <a:avLst/>
          </a:prstGeom>
          <a:blipFill dpi="0" rotWithShape="1">
            <a:blip r:embed="rId2" cstate="screen">
              <a:alphaModFix amt="5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0E6ADCCD-58DB-5E49-88ED-710CB58AC7E9}"/>
              </a:ext>
              <a:ext uri="{C183D7F6-B498-43B3-948B-1728B52AA6E4}">
                <adec:decorative xmlns:adec="http://schemas.microsoft.com/office/drawing/2017/decorative" val="1"/>
              </a:ext>
            </a:extLst>
          </p:cNvPr>
          <p:cNvSpPr/>
          <p:nvPr userDrawn="1"/>
        </p:nvSpPr>
        <p:spPr>
          <a:xfrm>
            <a:off x="1145483" y="4803091"/>
            <a:ext cx="349581" cy="36576"/>
          </a:xfrm>
          <a:prstGeom prst="rect">
            <a:avLst/>
          </a:prstGeom>
          <a:solidFill>
            <a:srgbClr val="C746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4" name="Text Placeholder 2">
            <a:extLst>
              <a:ext uri="{FF2B5EF4-FFF2-40B4-BE49-F238E27FC236}">
                <a16:creationId xmlns:a16="http://schemas.microsoft.com/office/drawing/2014/main" id="{102A2EB7-3657-F440-B4A0-5FA639EEBBC1}"/>
              </a:ext>
            </a:extLst>
          </p:cNvPr>
          <p:cNvSpPr>
            <a:spLocks noGrp="1"/>
          </p:cNvSpPr>
          <p:nvPr>
            <p:ph type="body" idx="1" hasCustomPrompt="1"/>
          </p:nvPr>
        </p:nvSpPr>
        <p:spPr>
          <a:xfrm>
            <a:off x="1127758" y="1413283"/>
            <a:ext cx="6476523" cy="3130207"/>
          </a:xfrm>
        </p:spPr>
        <p:txBody>
          <a:bodyPr lIns="0" rIns="0" anchor="ctr" anchorCtr="0">
            <a:normAutofit/>
          </a:bodyPr>
          <a:lstStyle>
            <a:lvl1pPr marL="0" indent="0">
              <a:lnSpc>
                <a:spcPts val="3000"/>
              </a:lnSpc>
              <a:spcBef>
                <a:spcPct val="0"/>
              </a:spcBef>
              <a:buNone/>
              <a:defRPr sz="2400" b="0" i="0">
                <a:solidFill>
                  <a:schemeClr val="tx2"/>
                </a:solidFill>
                <a:latin typeface="Georgia" panose="02040502050405020303" pitchFamily="18" charset="0"/>
                <a:ea typeface="Open Sans Light" panose="020B0306030504020204" pitchFamily="34" charset="0"/>
                <a:cs typeface="Oracle Sans" panose="020B05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“Click to add quote. Quotes should ideally be five lines or less.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Ut </a:t>
            </a:r>
            <a:r>
              <a:rPr lang="en-US" dirty="0" err="1"/>
              <a:t>enim</a:t>
            </a:r>
            <a:r>
              <a:rPr lang="en-US" dirty="0"/>
              <a:t> ad minim </a:t>
            </a:r>
            <a:r>
              <a:rPr lang="en-US" dirty="0" err="1"/>
              <a:t>veniam</a:t>
            </a:r>
            <a:r>
              <a:rPr lang="en-US" dirty="0"/>
              <a:t>.”</a:t>
            </a:r>
          </a:p>
        </p:txBody>
      </p:sp>
      <p:sp>
        <p:nvSpPr>
          <p:cNvPr id="21" name="Text Field">
            <a:extLst>
              <a:ext uri="{FF2B5EF4-FFF2-40B4-BE49-F238E27FC236}">
                <a16:creationId xmlns:a16="http://schemas.microsoft.com/office/drawing/2014/main" id="{BB6406BD-135B-C346-95E5-9EC6149BB3E8}"/>
              </a:ext>
            </a:extLst>
          </p:cNvPr>
          <p:cNvSpPr>
            <a:spLocks noGrp="1"/>
          </p:cNvSpPr>
          <p:nvPr>
            <p:ph type="body" sz="quarter" idx="39" hasCustomPrompt="1"/>
          </p:nvPr>
        </p:nvSpPr>
        <p:spPr>
          <a:xfrm>
            <a:off x="1145483" y="5175037"/>
            <a:ext cx="6458798" cy="266291"/>
          </a:xfrm>
        </p:spPr>
        <p:txBody>
          <a:bodyPr>
            <a:noAutofit/>
          </a:bodyPr>
          <a:lstStyle>
            <a:lvl1pPr>
              <a:defRPr b="1">
                <a:solidFill>
                  <a:schemeClr val="tx2"/>
                </a:solidFill>
              </a:defRPr>
            </a:lvl1pPr>
          </a:lstStyle>
          <a:p>
            <a:pPr lvl="0"/>
            <a:r>
              <a:rPr lang="en-US" dirty="0"/>
              <a:t>Name of person quoted</a:t>
            </a:r>
          </a:p>
        </p:txBody>
      </p:sp>
      <p:sp>
        <p:nvSpPr>
          <p:cNvPr id="20" name="Text Field">
            <a:extLst>
              <a:ext uri="{FF2B5EF4-FFF2-40B4-BE49-F238E27FC236}">
                <a16:creationId xmlns:a16="http://schemas.microsoft.com/office/drawing/2014/main" id="{B43C728A-1EA8-A34F-8702-A4D3E401FA94}"/>
              </a:ext>
            </a:extLst>
          </p:cNvPr>
          <p:cNvSpPr>
            <a:spLocks noGrp="1"/>
          </p:cNvSpPr>
          <p:nvPr>
            <p:ph type="body" sz="quarter" idx="38" hasCustomPrompt="1"/>
          </p:nvPr>
        </p:nvSpPr>
        <p:spPr>
          <a:xfrm>
            <a:off x="1145483" y="5481703"/>
            <a:ext cx="6458798" cy="606216"/>
          </a:xfrm>
        </p:spPr>
        <p:txBody>
          <a:bodyPr>
            <a:noAutofit/>
          </a:bodyPr>
          <a:lstStyle>
            <a:lvl1pPr>
              <a:defRPr sz="1500">
                <a:solidFill>
                  <a:schemeClr val="tx2"/>
                </a:solidFill>
              </a:defRPr>
            </a:lvl1pPr>
          </a:lstStyle>
          <a:p>
            <a:pPr lvl="0"/>
            <a:r>
              <a:rPr lang="en-US"/>
              <a:t>Additional information if needed</a:t>
            </a:r>
          </a:p>
        </p:txBody>
      </p:sp>
      <p:sp>
        <p:nvSpPr>
          <p:cNvPr id="15" name="Content Placeholder 2">
            <a:extLst>
              <a:ext uri="{FF2B5EF4-FFF2-40B4-BE49-F238E27FC236}">
                <a16:creationId xmlns:a16="http://schemas.microsoft.com/office/drawing/2014/main" id="{CBC589DA-F03F-4628-B104-E7D5556846ED}"/>
              </a:ext>
            </a:extLst>
          </p:cNvPr>
          <p:cNvSpPr>
            <a:spLocks noGrp="1"/>
          </p:cNvSpPr>
          <p:nvPr>
            <p:ph sz="quarter" idx="40" hasCustomPrompt="1"/>
          </p:nvPr>
        </p:nvSpPr>
        <p:spPr>
          <a:xfrm>
            <a:off x="8424863" y="1984375"/>
            <a:ext cx="2500312" cy="1989138"/>
          </a:xfrm>
        </p:spPr>
        <p:txBody>
          <a:bodyPr anchor="t"/>
          <a:lstStyle>
            <a:lvl1pPr algn="ctr">
              <a:defRPr sz="1400"/>
            </a:lvl1pPr>
            <a:lvl5pPr marL="731520" indent="0">
              <a:buNone/>
              <a:defRPr/>
            </a:lvl5pPr>
          </a:lstStyle>
          <a:p>
            <a:r>
              <a:rPr lang="en-US" dirty="0"/>
              <a:t>Company logo here</a:t>
            </a:r>
            <a:br>
              <a:rPr lang="en-US" dirty="0"/>
            </a:br>
            <a:r>
              <a:rPr lang="en-US" dirty="0"/>
              <a:t>Insert a PNG with a transparent background</a:t>
            </a:r>
          </a:p>
        </p:txBody>
      </p:sp>
      <p:sp>
        <p:nvSpPr>
          <p:cNvPr id="17" name="Slide Number Placeholder 7">
            <a:extLst>
              <a:ext uri="{FF2B5EF4-FFF2-40B4-BE49-F238E27FC236}">
                <a16:creationId xmlns:a16="http://schemas.microsoft.com/office/drawing/2014/main" id="{2A495A1A-BDFA-8A48-8014-006E83FE35E4}"/>
              </a:ext>
            </a:extLst>
          </p:cNvPr>
          <p:cNvSpPr>
            <a:spLocks noGrp="1"/>
          </p:cNvSpPr>
          <p:nvPr>
            <p:ph type="sldNum" sz="quarter" idx="12"/>
          </p:nvPr>
        </p:nvSpPr>
        <p:spPr>
          <a:xfrm>
            <a:off x="762000" y="6423660"/>
            <a:ext cx="365760" cy="365760"/>
          </a:xfrm>
        </p:spPr>
        <p:txBody>
          <a:bodyPr/>
          <a:lstStyle/>
          <a:p>
            <a:fld id="{345D60D9-5372-5F40-9443-0F9AE5BDC3C8}" type="slidenum">
              <a:rPr lang="en-US" smtClean="0"/>
              <a:pPr/>
              <a:t>‹#›</a:t>
            </a:fld>
            <a:endParaRPr lang="en-US" dirty="0"/>
          </a:p>
        </p:txBody>
      </p:sp>
      <p:sp>
        <p:nvSpPr>
          <p:cNvPr id="16" name="Footer Placeholder 4">
            <a:extLst>
              <a:ext uri="{FF2B5EF4-FFF2-40B4-BE49-F238E27FC236}">
                <a16:creationId xmlns:a16="http://schemas.microsoft.com/office/drawing/2014/main" id="{A4041389-12F3-0D42-88E9-CE78F5863322}"/>
              </a:ext>
            </a:extLst>
          </p:cNvPr>
          <p:cNvSpPr>
            <a:spLocks noGrp="1"/>
          </p:cNvSpPr>
          <p:nvPr>
            <p:ph type="ftr" sz="quarter" idx="11"/>
          </p:nvPr>
        </p:nvSpPr>
        <p:spPr>
          <a:xfrm>
            <a:off x="1127759" y="6423978"/>
            <a:ext cx="5745379" cy="365125"/>
          </a:xfrm>
        </p:spPr>
        <p:txBody>
          <a:bodyPr/>
          <a:lstStyle/>
          <a:p>
            <a:r>
              <a:rPr lang="en-US"/>
              <a:t>Copyright © 2023, Oracle and/or its affiliates  |  Confidential: Internal/Restricted/Highly Restricted</a:t>
            </a:r>
            <a:endParaRPr lang="en-US" dirty="0"/>
          </a:p>
        </p:txBody>
      </p:sp>
      <p:sp>
        <p:nvSpPr>
          <p:cNvPr id="12" name="Date Placeholder 2">
            <a:extLst>
              <a:ext uri="{FF2B5EF4-FFF2-40B4-BE49-F238E27FC236}">
                <a16:creationId xmlns:a16="http://schemas.microsoft.com/office/drawing/2014/main" id="{68C1A955-E187-5044-9A38-C461CA74EC06}"/>
              </a:ext>
            </a:extLst>
          </p:cNvPr>
          <p:cNvSpPr>
            <a:spLocks noGrp="1"/>
          </p:cNvSpPr>
          <p:nvPr>
            <p:ph type="dt" sz="half" idx="10"/>
          </p:nvPr>
        </p:nvSpPr>
        <p:spPr>
          <a:xfrm>
            <a:off x="6873138" y="6425604"/>
            <a:ext cx="2743200" cy="363500"/>
          </a:xfrm>
        </p:spPr>
        <p:txBody>
          <a:bodyPr/>
          <a:lstStyle/>
          <a:p>
            <a:r>
              <a:rPr lang="en-US"/>
              <a:t>[Date]</a:t>
            </a:r>
            <a:endParaRPr lang="en-US" dirty="0"/>
          </a:p>
        </p:txBody>
      </p:sp>
      <p:pic>
        <p:nvPicPr>
          <p:cNvPr id="18" name="OTag">
            <a:extLst>
              <a:ext uri="{FF2B5EF4-FFF2-40B4-BE49-F238E27FC236}">
                <a16:creationId xmlns:a16="http://schemas.microsoft.com/office/drawing/2014/main" id="{5672C920-EA86-453C-BF8D-1939FA3352B4}"/>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2835496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Color - Medium_Quote_Pattern_Pillar">
    <p:bg>
      <p:bgPr>
        <a:solidFill>
          <a:schemeClr val="accent5"/>
        </a:solidFill>
        <a:effectLst/>
      </p:bgPr>
    </p:bg>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AECAF9C2-84C4-49F0-BE75-017FD4DA21AA}"/>
              </a:ext>
            </a:extLst>
          </p:cNvPr>
          <p:cNvSpPr>
            <a:spLocks noGrp="1"/>
          </p:cNvSpPr>
          <p:nvPr>
            <p:ph type="title" hasCustomPrompt="1"/>
          </p:nvPr>
        </p:nvSpPr>
        <p:spPr>
          <a:xfrm>
            <a:off x="1146413" y="750231"/>
            <a:ext cx="6509982" cy="156950"/>
          </a:xfrm>
          <a:noFill/>
        </p:spPr>
        <p:txBody>
          <a:bodyPr vert="horz" lIns="0" tIns="0" rIns="0" bIns="0" rtlCol="0">
            <a:noAutofit/>
          </a:bodyPr>
          <a:lstStyle>
            <a:lvl1pPr>
              <a:defRPr lang="en-US" sz="1200" cap="all" spc="300">
                <a:solidFill>
                  <a:schemeClr val="accent3"/>
                </a:solidFill>
                <a:cs typeface="Oracle Sans Tab Light" panose="020B0403020204020204"/>
              </a:defRPr>
            </a:lvl1pPr>
          </a:lstStyle>
          <a:p>
            <a:pPr marL="0" marR="0" lvl="0" indent="0" fontAlgn="auto">
              <a:spcBef>
                <a:spcPts val="600"/>
              </a:spcBef>
              <a:spcAft>
                <a:spcPts val="0"/>
              </a:spcAft>
              <a:buClrTx/>
              <a:buSzTx/>
              <a:buFont typeface="System Font Regular"/>
              <a:tabLst/>
            </a:pPr>
            <a:r>
              <a:rPr lang="en-US" dirty="0"/>
              <a:t>TITLE GOES HERE</a:t>
            </a:r>
          </a:p>
        </p:txBody>
      </p:sp>
      <p:sp>
        <p:nvSpPr>
          <p:cNvPr id="10" name="Rectangle 9">
            <a:extLst>
              <a:ext uri="{FF2B5EF4-FFF2-40B4-BE49-F238E27FC236}">
                <a16:creationId xmlns:a16="http://schemas.microsoft.com/office/drawing/2014/main" id="{F672C966-D4EE-9D41-877E-52F2E6021C26}"/>
              </a:ext>
              <a:ext uri="{C183D7F6-B498-43B3-948B-1728B52AA6E4}">
                <adec:decorative xmlns:adec="http://schemas.microsoft.com/office/drawing/2017/decorative" val="1"/>
              </a:ext>
            </a:extLst>
          </p:cNvPr>
          <p:cNvSpPr/>
          <p:nvPr userDrawn="1"/>
        </p:nvSpPr>
        <p:spPr>
          <a:xfrm>
            <a:off x="0" y="1"/>
            <a:ext cx="12192000" cy="6857999"/>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0E6ADCCD-58DB-5E49-88ED-710CB58AC7E9}"/>
              </a:ext>
              <a:ext uri="{C183D7F6-B498-43B3-948B-1728B52AA6E4}">
                <adec:decorative xmlns:adec="http://schemas.microsoft.com/office/drawing/2017/decorative" val="1"/>
              </a:ext>
            </a:extLst>
          </p:cNvPr>
          <p:cNvSpPr/>
          <p:nvPr userDrawn="1"/>
        </p:nvSpPr>
        <p:spPr>
          <a:xfrm>
            <a:off x="1145483" y="4803091"/>
            <a:ext cx="349581" cy="3657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Text Placeholder 2">
            <a:extLst>
              <a:ext uri="{FF2B5EF4-FFF2-40B4-BE49-F238E27FC236}">
                <a16:creationId xmlns:a16="http://schemas.microsoft.com/office/drawing/2014/main" id="{102A2EB7-3657-F440-B4A0-5FA639EEBBC1}"/>
              </a:ext>
            </a:extLst>
          </p:cNvPr>
          <p:cNvSpPr>
            <a:spLocks noGrp="1"/>
          </p:cNvSpPr>
          <p:nvPr>
            <p:ph type="body" idx="1" hasCustomPrompt="1"/>
          </p:nvPr>
        </p:nvSpPr>
        <p:spPr>
          <a:xfrm>
            <a:off x="1127758" y="1413283"/>
            <a:ext cx="6492241" cy="3130207"/>
          </a:xfrm>
        </p:spPr>
        <p:txBody>
          <a:bodyPr lIns="0" rIns="0" anchor="ctr" anchorCtr="0">
            <a:normAutofit/>
          </a:bodyPr>
          <a:lstStyle>
            <a:lvl1pPr marL="0" indent="0">
              <a:lnSpc>
                <a:spcPts val="3400"/>
              </a:lnSpc>
              <a:spcBef>
                <a:spcPct val="0"/>
              </a:spcBef>
              <a:buNone/>
              <a:defRPr sz="2800" b="0" i="0">
                <a:solidFill>
                  <a:schemeClr val="tx1"/>
                </a:solidFill>
                <a:latin typeface="Georgia" panose="02040502050405020303" pitchFamily="18" charset="0"/>
                <a:ea typeface="Open Sans Light" panose="020B0306030504020204" pitchFamily="34" charset="0"/>
                <a:cs typeface="Oracle Sans" panose="020B05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“Click to add quote. Quotes should ideally be five lines or less.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a:t>
            </a:r>
          </a:p>
        </p:txBody>
      </p:sp>
      <p:sp>
        <p:nvSpPr>
          <p:cNvPr id="21" name="Text Field">
            <a:extLst>
              <a:ext uri="{FF2B5EF4-FFF2-40B4-BE49-F238E27FC236}">
                <a16:creationId xmlns:a16="http://schemas.microsoft.com/office/drawing/2014/main" id="{BB6406BD-135B-C346-95E5-9EC6149BB3E8}"/>
              </a:ext>
            </a:extLst>
          </p:cNvPr>
          <p:cNvSpPr>
            <a:spLocks noGrp="1"/>
          </p:cNvSpPr>
          <p:nvPr>
            <p:ph type="body" sz="quarter" idx="39" hasCustomPrompt="1"/>
          </p:nvPr>
        </p:nvSpPr>
        <p:spPr>
          <a:xfrm>
            <a:off x="1145483" y="5175037"/>
            <a:ext cx="6474516" cy="266291"/>
          </a:xfrm>
        </p:spPr>
        <p:txBody>
          <a:bodyPr>
            <a:noAutofit/>
          </a:bodyPr>
          <a:lstStyle>
            <a:lvl1pPr>
              <a:defRPr b="1">
                <a:solidFill>
                  <a:schemeClr val="tx1"/>
                </a:solidFill>
              </a:defRPr>
            </a:lvl1pPr>
          </a:lstStyle>
          <a:p>
            <a:pPr lvl="0"/>
            <a:r>
              <a:rPr lang="en-US" dirty="0"/>
              <a:t>Name of person quoted</a:t>
            </a:r>
          </a:p>
        </p:txBody>
      </p:sp>
      <p:sp>
        <p:nvSpPr>
          <p:cNvPr id="20" name="Text Field">
            <a:extLst>
              <a:ext uri="{FF2B5EF4-FFF2-40B4-BE49-F238E27FC236}">
                <a16:creationId xmlns:a16="http://schemas.microsoft.com/office/drawing/2014/main" id="{B43C728A-1EA8-A34F-8702-A4D3E401FA94}"/>
              </a:ext>
            </a:extLst>
          </p:cNvPr>
          <p:cNvSpPr>
            <a:spLocks noGrp="1"/>
          </p:cNvSpPr>
          <p:nvPr>
            <p:ph type="body" sz="quarter" idx="38" hasCustomPrompt="1"/>
          </p:nvPr>
        </p:nvSpPr>
        <p:spPr>
          <a:xfrm>
            <a:off x="1145483" y="5481703"/>
            <a:ext cx="6474516" cy="606216"/>
          </a:xfrm>
        </p:spPr>
        <p:txBody>
          <a:bodyPr>
            <a:noAutofit/>
          </a:bodyPr>
          <a:lstStyle>
            <a:lvl1pPr>
              <a:defRPr sz="1500">
                <a:solidFill>
                  <a:schemeClr val="tx1"/>
                </a:solidFill>
              </a:defRPr>
            </a:lvl1pPr>
          </a:lstStyle>
          <a:p>
            <a:pPr lvl="0"/>
            <a:r>
              <a:rPr lang="en-US"/>
              <a:t>Additional information if needed</a:t>
            </a:r>
          </a:p>
        </p:txBody>
      </p:sp>
      <p:sp>
        <p:nvSpPr>
          <p:cNvPr id="15" name="Content Placeholder 2">
            <a:extLst>
              <a:ext uri="{FF2B5EF4-FFF2-40B4-BE49-F238E27FC236}">
                <a16:creationId xmlns:a16="http://schemas.microsoft.com/office/drawing/2014/main" id="{CA59A621-C850-428B-949A-E5F25685096A}"/>
              </a:ext>
            </a:extLst>
          </p:cNvPr>
          <p:cNvSpPr>
            <a:spLocks noGrp="1"/>
          </p:cNvSpPr>
          <p:nvPr>
            <p:ph sz="quarter" idx="40" hasCustomPrompt="1"/>
          </p:nvPr>
        </p:nvSpPr>
        <p:spPr>
          <a:xfrm>
            <a:off x="8424863" y="1984375"/>
            <a:ext cx="2500312" cy="1989138"/>
          </a:xfrm>
        </p:spPr>
        <p:txBody>
          <a:bodyPr anchor="t"/>
          <a:lstStyle>
            <a:lvl1pPr algn="ctr">
              <a:defRPr sz="1400"/>
            </a:lvl1pPr>
            <a:lvl5pPr marL="731520" indent="0">
              <a:buNone/>
              <a:defRPr/>
            </a:lvl5pPr>
          </a:lstStyle>
          <a:p>
            <a:r>
              <a:rPr lang="en-US" dirty="0"/>
              <a:t>Company logo here</a:t>
            </a:r>
            <a:br>
              <a:rPr lang="en-US" dirty="0"/>
            </a:br>
            <a:r>
              <a:rPr lang="en-US" dirty="0"/>
              <a:t>Insert a PNG with a transparent background</a:t>
            </a:r>
          </a:p>
        </p:txBody>
      </p:sp>
      <p:sp>
        <p:nvSpPr>
          <p:cNvPr id="17" name="Slide Number Placeholder 7">
            <a:extLst>
              <a:ext uri="{FF2B5EF4-FFF2-40B4-BE49-F238E27FC236}">
                <a16:creationId xmlns:a16="http://schemas.microsoft.com/office/drawing/2014/main" id="{DE6F72B2-16EF-CF49-82EB-1763B2DB6890}"/>
              </a:ext>
            </a:extLst>
          </p:cNvPr>
          <p:cNvSpPr>
            <a:spLocks noGrp="1"/>
          </p:cNvSpPr>
          <p:nvPr>
            <p:ph type="sldNum" sz="quarter" idx="12"/>
          </p:nvPr>
        </p:nvSpPr>
        <p:spPr>
          <a:xfrm>
            <a:off x="762000" y="6423660"/>
            <a:ext cx="365760" cy="365760"/>
          </a:xfrm>
        </p:spPr>
        <p:txBody>
          <a:bodyPr/>
          <a:lstStyle>
            <a:lvl1pPr>
              <a:defRPr>
                <a:solidFill>
                  <a:schemeClr val="tx1"/>
                </a:solidFill>
              </a:defRPr>
            </a:lvl1pPr>
          </a:lstStyle>
          <a:p>
            <a:fld id="{345D60D9-5372-5F40-9443-0F9AE5BDC3C8}" type="slidenum">
              <a:rPr lang="en-US" smtClean="0"/>
              <a:pPr/>
              <a:t>‹#›</a:t>
            </a:fld>
            <a:endParaRPr lang="en-US" dirty="0"/>
          </a:p>
        </p:txBody>
      </p:sp>
      <p:sp>
        <p:nvSpPr>
          <p:cNvPr id="16" name="Footer Placeholder 4">
            <a:extLst>
              <a:ext uri="{FF2B5EF4-FFF2-40B4-BE49-F238E27FC236}">
                <a16:creationId xmlns:a16="http://schemas.microsoft.com/office/drawing/2014/main" id="{21F87FA9-1A43-C640-B642-F3D3B53FB45C}"/>
              </a:ext>
            </a:extLst>
          </p:cNvPr>
          <p:cNvSpPr>
            <a:spLocks noGrp="1"/>
          </p:cNvSpPr>
          <p:nvPr>
            <p:ph type="ftr" sz="quarter" idx="11"/>
          </p:nvPr>
        </p:nvSpPr>
        <p:spPr>
          <a:xfrm>
            <a:off x="1127759" y="6423978"/>
            <a:ext cx="5745379" cy="365125"/>
          </a:xfrm>
        </p:spPr>
        <p:txBody>
          <a:bodyPr/>
          <a:lstStyle>
            <a:lvl1pPr>
              <a:defRPr>
                <a:solidFill>
                  <a:schemeClr val="tx1"/>
                </a:solidFill>
              </a:defRPr>
            </a:lvl1pPr>
          </a:lstStyle>
          <a:p>
            <a:r>
              <a:rPr lang="en-US"/>
              <a:t>Copyright © 2023, Oracle and/or its affiliates  |  Confidential: Internal/Restricted/Highly Restricted</a:t>
            </a:r>
            <a:endParaRPr lang="en-US" dirty="0"/>
          </a:p>
        </p:txBody>
      </p:sp>
      <p:sp>
        <p:nvSpPr>
          <p:cNvPr id="12" name="Date Placeholder 2">
            <a:extLst>
              <a:ext uri="{FF2B5EF4-FFF2-40B4-BE49-F238E27FC236}">
                <a16:creationId xmlns:a16="http://schemas.microsoft.com/office/drawing/2014/main" id="{E44D3B3F-6999-B442-81F5-B841F2DAC4AC}"/>
              </a:ext>
            </a:extLst>
          </p:cNvPr>
          <p:cNvSpPr>
            <a:spLocks noGrp="1"/>
          </p:cNvSpPr>
          <p:nvPr>
            <p:ph type="dt" sz="half" idx="10"/>
          </p:nvPr>
        </p:nvSpPr>
        <p:spPr>
          <a:xfrm>
            <a:off x="6873138" y="6425604"/>
            <a:ext cx="2743200" cy="363500"/>
          </a:xfrm>
        </p:spPr>
        <p:txBody>
          <a:bodyPr/>
          <a:lstStyle>
            <a:lvl1pPr>
              <a:defRPr>
                <a:solidFill>
                  <a:schemeClr val="tx1"/>
                </a:solidFill>
              </a:defRPr>
            </a:lvl1pPr>
          </a:lstStyle>
          <a:p>
            <a:r>
              <a:rPr lang="en-US"/>
              <a:t>[Date]</a:t>
            </a:r>
            <a:endParaRPr lang="en-US" dirty="0"/>
          </a:p>
        </p:txBody>
      </p:sp>
      <p:pic>
        <p:nvPicPr>
          <p:cNvPr id="18" name="OTag">
            <a:extLst>
              <a:ext uri="{FF2B5EF4-FFF2-40B4-BE49-F238E27FC236}">
                <a16:creationId xmlns:a16="http://schemas.microsoft.com/office/drawing/2014/main" id="{B5749326-68DB-449C-BC40-2F5A845C06AF}"/>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32753976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Medium_Quote_Pattern_Sand">
    <p:bg>
      <p:bgPr>
        <a:solidFill>
          <a:srgbClr val="F1EFED">
            <a:alpha val="60000"/>
          </a:srgbClr>
        </a:solidFill>
        <a:effectLst/>
      </p:bgPr>
    </p:bg>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C9A3068E-5550-4224-87ED-0A0F92B1070D}"/>
              </a:ext>
            </a:extLst>
          </p:cNvPr>
          <p:cNvSpPr>
            <a:spLocks noGrp="1"/>
          </p:cNvSpPr>
          <p:nvPr>
            <p:ph type="title" hasCustomPrompt="1"/>
          </p:nvPr>
        </p:nvSpPr>
        <p:spPr>
          <a:xfrm>
            <a:off x="1146413" y="750231"/>
            <a:ext cx="6509982" cy="156950"/>
          </a:xfrm>
          <a:noFill/>
        </p:spPr>
        <p:txBody>
          <a:bodyPr vert="horz" lIns="0" tIns="0" rIns="0" bIns="0" rtlCol="0">
            <a:noAutofit/>
          </a:bodyPr>
          <a:lstStyle>
            <a:lvl1pPr>
              <a:defRPr lang="en-US" sz="1200" cap="all" spc="300">
                <a:solidFill>
                  <a:srgbClr val="C74634"/>
                </a:solidFill>
                <a:cs typeface="Oracle Sans Tab Light" panose="020B0403020204020204"/>
              </a:defRPr>
            </a:lvl1pPr>
          </a:lstStyle>
          <a:p>
            <a:pPr marL="0" marR="0" lvl="0" indent="0" fontAlgn="auto">
              <a:spcBef>
                <a:spcPts val="600"/>
              </a:spcBef>
              <a:spcAft>
                <a:spcPts val="0"/>
              </a:spcAft>
              <a:buClrTx/>
              <a:buSzTx/>
              <a:buFont typeface="System Font Regular"/>
              <a:tabLst/>
            </a:pPr>
            <a:r>
              <a:rPr lang="en-US" dirty="0"/>
              <a:t>TITLE GOES HERE</a:t>
            </a:r>
          </a:p>
        </p:txBody>
      </p:sp>
      <p:sp>
        <p:nvSpPr>
          <p:cNvPr id="10" name="Rectangle 9">
            <a:extLst>
              <a:ext uri="{FF2B5EF4-FFF2-40B4-BE49-F238E27FC236}">
                <a16:creationId xmlns:a16="http://schemas.microsoft.com/office/drawing/2014/main" id="{F672C966-D4EE-9D41-877E-52F2E6021C26}"/>
              </a:ext>
              <a:ext uri="{C183D7F6-B498-43B3-948B-1728B52AA6E4}">
                <adec:decorative xmlns:adec="http://schemas.microsoft.com/office/drawing/2017/decorative" val="1"/>
              </a:ext>
            </a:extLst>
          </p:cNvPr>
          <p:cNvSpPr/>
          <p:nvPr userDrawn="1"/>
        </p:nvSpPr>
        <p:spPr>
          <a:xfrm>
            <a:off x="0" y="1"/>
            <a:ext cx="12192000" cy="6857999"/>
          </a:xfrm>
          <a:prstGeom prst="rect">
            <a:avLst/>
          </a:prstGeom>
          <a:blipFill dpi="0" rotWithShape="1">
            <a:blip r:embed="rId2" cstate="screen">
              <a:alphaModFix amt="5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0E6ADCCD-58DB-5E49-88ED-710CB58AC7E9}"/>
              </a:ext>
              <a:ext uri="{C183D7F6-B498-43B3-948B-1728B52AA6E4}">
                <adec:decorative xmlns:adec="http://schemas.microsoft.com/office/drawing/2017/decorative" val="1"/>
              </a:ext>
            </a:extLst>
          </p:cNvPr>
          <p:cNvSpPr/>
          <p:nvPr userDrawn="1"/>
        </p:nvSpPr>
        <p:spPr>
          <a:xfrm>
            <a:off x="1145483" y="4803091"/>
            <a:ext cx="349581" cy="36576"/>
          </a:xfrm>
          <a:prstGeom prst="rect">
            <a:avLst/>
          </a:prstGeom>
          <a:solidFill>
            <a:srgbClr val="C746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4" name="Text Placeholder 2">
            <a:extLst>
              <a:ext uri="{FF2B5EF4-FFF2-40B4-BE49-F238E27FC236}">
                <a16:creationId xmlns:a16="http://schemas.microsoft.com/office/drawing/2014/main" id="{102A2EB7-3657-F440-B4A0-5FA639EEBBC1}"/>
              </a:ext>
            </a:extLst>
          </p:cNvPr>
          <p:cNvSpPr>
            <a:spLocks noGrp="1"/>
          </p:cNvSpPr>
          <p:nvPr>
            <p:ph type="body" idx="1" hasCustomPrompt="1"/>
          </p:nvPr>
        </p:nvSpPr>
        <p:spPr>
          <a:xfrm>
            <a:off x="1127758" y="1413283"/>
            <a:ext cx="6492241" cy="3130207"/>
          </a:xfrm>
        </p:spPr>
        <p:txBody>
          <a:bodyPr lIns="0" rIns="0" anchor="ctr" anchorCtr="0">
            <a:normAutofit/>
          </a:bodyPr>
          <a:lstStyle>
            <a:lvl1pPr marL="0" indent="0">
              <a:lnSpc>
                <a:spcPts val="3400"/>
              </a:lnSpc>
              <a:spcBef>
                <a:spcPct val="0"/>
              </a:spcBef>
              <a:buNone/>
              <a:defRPr sz="2800" b="0" i="0">
                <a:solidFill>
                  <a:schemeClr val="tx2"/>
                </a:solidFill>
                <a:latin typeface="Georgia" panose="02040502050405020303" pitchFamily="18" charset="0"/>
                <a:ea typeface="Open Sans Light" panose="020B0306030504020204" pitchFamily="34" charset="0"/>
                <a:cs typeface="Oracle Sans" panose="020B05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“Click to add quote. Quotes should ideally be five lines or less.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a:t>
            </a:r>
          </a:p>
        </p:txBody>
      </p:sp>
      <p:sp>
        <p:nvSpPr>
          <p:cNvPr id="21" name="Text Field">
            <a:extLst>
              <a:ext uri="{FF2B5EF4-FFF2-40B4-BE49-F238E27FC236}">
                <a16:creationId xmlns:a16="http://schemas.microsoft.com/office/drawing/2014/main" id="{BB6406BD-135B-C346-95E5-9EC6149BB3E8}"/>
              </a:ext>
            </a:extLst>
          </p:cNvPr>
          <p:cNvSpPr>
            <a:spLocks noGrp="1"/>
          </p:cNvSpPr>
          <p:nvPr>
            <p:ph type="body" sz="quarter" idx="39" hasCustomPrompt="1"/>
          </p:nvPr>
        </p:nvSpPr>
        <p:spPr>
          <a:xfrm>
            <a:off x="1145483" y="5175037"/>
            <a:ext cx="6458798" cy="266291"/>
          </a:xfrm>
        </p:spPr>
        <p:txBody>
          <a:bodyPr>
            <a:noAutofit/>
          </a:bodyPr>
          <a:lstStyle>
            <a:lvl1pPr>
              <a:defRPr b="1">
                <a:solidFill>
                  <a:schemeClr val="tx2"/>
                </a:solidFill>
              </a:defRPr>
            </a:lvl1pPr>
          </a:lstStyle>
          <a:p>
            <a:pPr lvl="0"/>
            <a:r>
              <a:rPr lang="en-US" dirty="0"/>
              <a:t>Name of person quoted</a:t>
            </a:r>
          </a:p>
        </p:txBody>
      </p:sp>
      <p:sp>
        <p:nvSpPr>
          <p:cNvPr id="20" name="Text Field">
            <a:extLst>
              <a:ext uri="{FF2B5EF4-FFF2-40B4-BE49-F238E27FC236}">
                <a16:creationId xmlns:a16="http://schemas.microsoft.com/office/drawing/2014/main" id="{B43C728A-1EA8-A34F-8702-A4D3E401FA94}"/>
              </a:ext>
            </a:extLst>
          </p:cNvPr>
          <p:cNvSpPr>
            <a:spLocks noGrp="1"/>
          </p:cNvSpPr>
          <p:nvPr>
            <p:ph type="body" sz="quarter" idx="38" hasCustomPrompt="1"/>
          </p:nvPr>
        </p:nvSpPr>
        <p:spPr>
          <a:xfrm>
            <a:off x="1145483" y="5481703"/>
            <a:ext cx="6458798" cy="606216"/>
          </a:xfrm>
        </p:spPr>
        <p:txBody>
          <a:bodyPr>
            <a:noAutofit/>
          </a:bodyPr>
          <a:lstStyle>
            <a:lvl1pPr>
              <a:defRPr sz="1500">
                <a:solidFill>
                  <a:schemeClr val="tx2"/>
                </a:solidFill>
              </a:defRPr>
            </a:lvl1pPr>
          </a:lstStyle>
          <a:p>
            <a:pPr lvl="0"/>
            <a:r>
              <a:rPr lang="en-US"/>
              <a:t>Additional information if needed</a:t>
            </a:r>
          </a:p>
        </p:txBody>
      </p:sp>
      <p:sp>
        <p:nvSpPr>
          <p:cNvPr id="15" name="Content Placeholder 2">
            <a:extLst>
              <a:ext uri="{FF2B5EF4-FFF2-40B4-BE49-F238E27FC236}">
                <a16:creationId xmlns:a16="http://schemas.microsoft.com/office/drawing/2014/main" id="{3ACC5AAE-D263-4873-8C46-9DA7E773333D}"/>
              </a:ext>
            </a:extLst>
          </p:cNvPr>
          <p:cNvSpPr>
            <a:spLocks noGrp="1"/>
          </p:cNvSpPr>
          <p:nvPr>
            <p:ph sz="quarter" idx="40" hasCustomPrompt="1"/>
          </p:nvPr>
        </p:nvSpPr>
        <p:spPr>
          <a:xfrm>
            <a:off x="8424863" y="1984375"/>
            <a:ext cx="2500312" cy="1989138"/>
          </a:xfrm>
        </p:spPr>
        <p:txBody>
          <a:bodyPr anchor="t"/>
          <a:lstStyle>
            <a:lvl1pPr algn="ctr">
              <a:defRPr sz="1400"/>
            </a:lvl1pPr>
            <a:lvl5pPr marL="731520" indent="0">
              <a:buNone/>
              <a:defRPr/>
            </a:lvl5pPr>
          </a:lstStyle>
          <a:p>
            <a:r>
              <a:rPr lang="en-US" dirty="0"/>
              <a:t>Company logo here</a:t>
            </a:r>
            <a:br>
              <a:rPr lang="en-US" dirty="0"/>
            </a:br>
            <a:r>
              <a:rPr lang="en-US" dirty="0"/>
              <a:t>Insert a PNG with a transparent background</a:t>
            </a:r>
          </a:p>
        </p:txBody>
      </p:sp>
      <p:sp>
        <p:nvSpPr>
          <p:cNvPr id="17" name="Slide Number Placeholder 7">
            <a:extLst>
              <a:ext uri="{FF2B5EF4-FFF2-40B4-BE49-F238E27FC236}">
                <a16:creationId xmlns:a16="http://schemas.microsoft.com/office/drawing/2014/main" id="{46FF2DA2-6C15-9340-822A-61968EFB9B53}"/>
              </a:ext>
            </a:extLst>
          </p:cNvPr>
          <p:cNvSpPr>
            <a:spLocks noGrp="1"/>
          </p:cNvSpPr>
          <p:nvPr>
            <p:ph type="sldNum" sz="quarter" idx="12"/>
          </p:nvPr>
        </p:nvSpPr>
        <p:spPr>
          <a:xfrm>
            <a:off x="762000" y="6423660"/>
            <a:ext cx="365760" cy="365760"/>
          </a:xfrm>
        </p:spPr>
        <p:txBody>
          <a:bodyPr/>
          <a:lstStyle/>
          <a:p>
            <a:fld id="{345D60D9-5372-5F40-9443-0F9AE5BDC3C8}" type="slidenum">
              <a:rPr lang="en-US" smtClean="0"/>
              <a:pPr/>
              <a:t>‹#›</a:t>
            </a:fld>
            <a:endParaRPr lang="en-US" dirty="0"/>
          </a:p>
        </p:txBody>
      </p:sp>
      <p:sp>
        <p:nvSpPr>
          <p:cNvPr id="16" name="Footer Placeholder 4">
            <a:extLst>
              <a:ext uri="{FF2B5EF4-FFF2-40B4-BE49-F238E27FC236}">
                <a16:creationId xmlns:a16="http://schemas.microsoft.com/office/drawing/2014/main" id="{BAF9A6BB-DFD8-BE42-BE69-1D833DB5DF38}"/>
              </a:ext>
            </a:extLst>
          </p:cNvPr>
          <p:cNvSpPr>
            <a:spLocks noGrp="1"/>
          </p:cNvSpPr>
          <p:nvPr>
            <p:ph type="ftr" sz="quarter" idx="11"/>
          </p:nvPr>
        </p:nvSpPr>
        <p:spPr>
          <a:xfrm>
            <a:off x="1127759" y="6423978"/>
            <a:ext cx="5745379" cy="365125"/>
          </a:xfrm>
        </p:spPr>
        <p:txBody>
          <a:bodyPr/>
          <a:lstStyle/>
          <a:p>
            <a:r>
              <a:rPr lang="en-US"/>
              <a:t>Copyright © 2023, Oracle and/or its affiliates  |  Confidential: Internal/Restricted/Highly Restricted</a:t>
            </a:r>
            <a:endParaRPr lang="en-US" dirty="0"/>
          </a:p>
        </p:txBody>
      </p:sp>
      <p:sp>
        <p:nvSpPr>
          <p:cNvPr id="12" name="Date Placeholder 2">
            <a:extLst>
              <a:ext uri="{FF2B5EF4-FFF2-40B4-BE49-F238E27FC236}">
                <a16:creationId xmlns:a16="http://schemas.microsoft.com/office/drawing/2014/main" id="{0F124171-1C7B-4D47-848F-D2BC70FAE56C}"/>
              </a:ext>
            </a:extLst>
          </p:cNvPr>
          <p:cNvSpPr>
            <a:spLocks noGrp="1"/>
          </p:cNvSpPr>
          <p:nvPr>
            <p:ph type="dt" sz="half" idx="10"/>
          </p:nvPr>
        </p:nvSpPr>
        <p:spPr>
          <a:xfrm>
            <a:off x="6873138" y="6425604"/>
            <a:ext cx="2743200" cy="363500"/>
          </a:xfrm>
        </p:spPr>
        <p:txBody>
          <a:bodyPr/>
          <a:lstStyle/>
          <a:p>
            <a:r>
              <a:rPr lang="en-US"/>
              <a:t>[Date]</a:t>
            </a:r>
            <a:endParaRPr lang="en-US" dirty="0"/>
          </a:p>
        </p:txBody>
      </p:sp>
      <p:pic>
        <p:nvPicPr>
          <p:cNvPr id="18" name="OTag">
            <a:extLst>
              <a:ext uri="{FF2B5EF4-FFF2-40B4-BE49-F238E27FC236}">
                <a16:creationId xmlns:a16="http://schemas.microsoft.com/office/drawing/2014/main" id="{2ECBDDCC-CB35-46C8-9387-71E883D0D056}"/>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1941008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Color - Large_Quote_Pattern_Pillar">
    <p:bg>
      <p:bgPr>
        <a:solidFill>
          <a:schemeClr val="accent5"/>
        </a:solidFill>
        <a:effectLst/>
      </p:bgPr>
    </p:bg>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EAFB37C8-ABE0-43A3-A0D1-00CA92B03803}"/>
              </a:ext>
            </a:extLst>
          </p:cNvPr>
          <p:cNvSpPr>
            <a:spLocks noGrp="1"/>
          </p:cNvSpPr>
          <p:nvPr>
            <p:ph type="title" hasCustomPrompt="1"/>
          </p:nvPr>
        </p:nvSpPr>
        <p:spPr>
          <a:xfrm>
            <a:off x="1146413" y="750231"/>
            <a:ext cx="6509982" cy="156950"/>
          </a:xfrm>
          <a:noFill/>
        </p:spPr>
        <p:txBody>
          <a:bodyPr vert="horz" lIns="0" tIns="0" rIns="0" bIns="0" rtlCol="0">
            <a:noAutofit/>
          </a:bodyPr>
          <a:lstStyle>
            <a:lvl1pPr>
              <a:defRPr lang="en-US" sz="1200" cap="all" spc="300">
                <a:solidFill>
                  <a:schemeClr val="accent3"/>
                </a:solidFill>
                <a:cs typeface="Oracle Sans Tab Light" panose="020B0403020204020204"/>
              </a:defRPr>
            </a:lvl1pPr>
          </a:lstStyle>
          <a:p>
            <a:pPr marL="0" marR="0" lvl="0" indent="0" fontAlgn="auto">
              <a:spcBef>
                <a:spcPts val="600"/>
              </a:spcBef>
              <a:spcAft>
                <a:spcPts val="0"/>
              </a:spcAft>
              <a:buClrTx/>
              <a:buSzTx/>
              <a:buFont typeface="System Font Regular"/>
              <a:tabLst/>
            </a:pPr>
            <a:r>
              <a:rPr lang="en-US" dirty="0"/>
              <a:t>TITLE GOES HERE</a:t>
            </a:r>
          </a:p>
        </p:txBody>
      </p:sp>
      <p:sp>
        <p:nvSpPr>
          <p:cNvPr id="10" name="Rectangle 9">
            <a:extLst>
              <a:ext uri="{FF2B5EF4-FFF2-40B4-BE49-F238E27FC236}">
                <a16:creationId xmlns:a16="http://schemas.microsoft.com/office/drawing/2014/main" id="{F672C966-D4EE-9D41-877E-52F2E6021C26}"/>
              </a:ext>
              <a:ext uri="{C183D7F6-B498-43B3-948B-1728B52AA6E4}">
                <adec:decorative xmlns:adec="http://schemas.microsoft.com/office/drawing/2017/decorative" val="1"/>
              </a:ext>
            </a:extLst>
          </p:cNvPr>
          <p:cNvSpPr/>
          <p:nvPr userDrawn="1"/>
        </p:nvSpPr>
        <p:spPr>
          <a:xfrm>
            <a:off x="0" y="1"/>
            <a:ext cx="12192000" cy="6857999"/>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0E6ADCCD-58DB-5E49-88ED-710CB58AC7E9}"/>
              </a:ext>
              <a:ext uri="{C183D7F6-B498-43B3-948B-1728B52AA6E4}">
                <adec:decorative xmlns:adec="http://schemas.microsoft.com/office/drawing/2017/decorative" val="1"/>
              </a:ext>
            </a:extLst>
          </p:cNvPr>
          <p:cNvSpPr/>
          <p:nvPr userDrawn="1"/>
        </p:nvSpPr>
        <p:spPr>
          <a:xfrm>
            <a:off x="1145483" y="4803091"/>
            <a:ext cx="349581" cy="3657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Text Placeholder 2">
            <a:extLst>
              <a:ext uri="{FF2B5EF4-FFF2-40B4-BE49-F238E27FC236}">
                <a16:creationId xmlns:a16="http://schemas.microsoft.com/office/drawing/2014/main" id="{102A2EB7-3657-F440-B4A0-5FA639EEBBC1}"/>
              </a:ext>
            </a:extLst>
          </p:cNvPr>
          <p:cNvSpPr>
            <a:spLocks noGrp="1"/>
          </p:cNvSpPr>
          <p:nvPr>
            <p:ph type="body" idx="1" hasCustomPrompt="1"/>
          </p:nvPr>
        </p:nvSpPr>
        <p:spPr>
          <a:xfrm>
            <a:off x="1127758" y="1413283"/>
            <a:ext cx="6492241" cy="3130207"/>
          </a:xfrm>
        </p:spPr>
        <p:txBody>
          <a:bodyPr lIns="0" rIns="0" anchor="ctr" anchorCtr="0">
            <a:normAutofit/>
          </a:bodyPr>
          <a:lstStyle>
            <a:lvl1pPr marL="0" indent="0">
              <a:lnSpc>
                <a:spcPts val="3800"/>
              </a:lnSpc>
              <a:spcBef>
                <a:spcPct val="0"/>
              </a:spcBef>
              <a:buNone/>
              <a:defRPr sz="3200" b="0" i="0">
                <a:solidFill>
                  <a:schemeClr val="tx1"/>
                </a:solidFill>
                <a:latin typeface="Georgia" panose="02040502050405020303" pitchFamily="18" charset="0"/>
                <a:ea typeface="Open Sans Light" panose="020B0306030504020204" pitchFamily="34" charset="0"/>
                <a:cs typeface="Oracle Sans" panose="020B05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“Click to add quote. Quotes should ideally be five lines or less.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a:t>
            </a:r>
          </a:p>
        </p:txBody>
      </p:sp>
      <p:sp>
        <p:nvSpPr>
          <p:cNvPr id="21" name="Text Field">
            <a:extLst>
              <a:ext uri="{FF2B5EF4-FFF2-40B4-BE49-F238E27FC236}">
                <a16:creationId xmlns:a16="http://schemas.microsoft.com/office/drawing/2014/main" id="{BB6406BD-135B-C346-95E5-9EC6149BB3E8}"/>
              </a:ext>
            </a:extLst>
          </p:cNvPr>
          <p:cNvSpPr>
            <a:spLocks noGrp="1"/>
          </p:cNvSpPr>
          <p:nvPr>
            <p:ph type="body" sz="quarter" idx="39" hasCustomPrompt="1"/>
          </p:nvPr>
        </p:nvSpPr>
        <p:spPr>
          <a:xfrm>
            <a:off x="1145483" y="5175037"/>
            <a:ext cx="6474516" cy="266291"/>
          </a:xfrm>
        </p:spPr>
        <p:txBody>
          <a:bodyPr>
            <a:noAutofit/>
          </a:bodyPr>
          <a:lstStyle>
            <a:lvl1pPr>
              <a:defRPr b="1">
                <a:solidFill>
                  <a:schemeClr val="tx1"/>
                </a:solidFill>
              </a:defRPr>
            </a:lvl1pPr>
          </a:lstStyle>
          <a:p>
            <a:pPr lvl="0"/>
            <a:r>
              <a:rPr lang="en-US" dirty="0"/>
              <a:t>Name of person quoted</a:t>
            </a:r>
          </a:p>
        </p:txBody>
      </p:sp>
      <p:sp>
        <p:nvSpPr>
          <p:cNvPr id="20" name="Text Field">
            <a:extLst>
              <a:ext uri="{FF2B5EF4-FFF2-40B4-BE49-F238E27FC236}">
                <a16:creationId xmlns:a16="http://schemas.microsoft.com/office/drawing/2014/main" id="{B43C728A-1EA8-A34F-8702-A4D3E401FA94}"/>
              </a:ext>
            </a:extLst>
          </p:cNvPr>
          <p:cNvSpPr>
            <a:spLocks noGrp="1"/>
          </p:cNvSpPr>
          <p:nvPr>
            <p:ph type="body" sz="quarter" idx="38" hasCustomPrompt="1"/>
          </p:nvPr>
        </p:nvSpPr>
        <p:spPr>
          <a:xfrm>
            <a:off x="1145483" y="5481703"/>
            <a:ext cx="6474516" cy="606216"/>
          </a:xfrm>
        </p:spPr>
        <p:txBody>
          <a:bodyPr>
            <a:noAutofit/>
          </a:bodyPr>
          <a:lstStyle>
            <a:lvl1pPr>
              <a:defRPr sz="1500">
                <a:solidFill>
                  <a:schemeClr val="tx1"/>
                </a:solidFill>
              </a:defRPr>
            </a:lvl1pPr>
          </a:lstStyle>
          <a:p>
            <a:pPr lvl="0"/>
            <a:r>
              <a:rPr lang="en-US"/>
              <a:t>Additional information if needed</a:t>
            </a:r>
          </a:p>
        </p:txBody>
      </p:sp>
      <p:sp>
        <p:nvSpPr>
          <p:cNvPr id="15" name="Content Placeholder 2">
            <a:extLst>
              <a:ext uri="{FF2B5EF4-FFF2-40B4-BE49-F238E27FC236}">
                <a16:creationId xmlns:a16="http://schemas.microsoft.com/office/drawing/2014/main" id="{0C5509EC-54E9-48C4-A7CC-801E3BB4A602}"/>
              </a:ext>
            </a:extLst>
          </p:cNvPr>
          <p:cNvSpPr>
            <a:spLocks noGrp="1"/>
          </p:cNvSpPr>
          <p:nvPr>
            <p:ph sz="quarter" idx="40" hasCustomPrompt="1"/>
          </p:nvPr>
        </p:nvSpPr>
        <p:spPr>
          <a:xfrm>
            <a:off x="8424863" y="1984375"/>
            <a:ext cx="2500312" cy="1989138"/>
          </a:xfrm>
        </p:spPr>
        <p:txBody>
          <a:bodyPr anchor="t"/>
          <a:lstStyle>
            <a:lvl1pPr algn="ctr">
              <a:defRPr sz="1400"/>
            </a:lvl1pPr>
            <a:lvl5pPr marL="731520" indent="0">
              <a:buNone/>
              <a:defRPr/>
            </a:lvl5pPr>
          </a:lstStyle>
          <a:p>
            <a:r>
              <a:rPr lang="en-US" dirty="0"/>
              <a:t>Company logo here</a:t>
            </a:r>
            <a:br>
              <a:rPr lang="en-US" dirty="0"/>
            </a:br>
            <a:r>
              <a:rPr lang="en-US" dirty="0"/>
              <a:t>Insert a PNG with a transparent background</a:t>
            </a:r>
          </a:p>
        </p:txBody>
      </p:sp>
      <p:sp>
        <p:nvSpPr>
          <p:cNvPr id="17" name="Slide Number Placeholder 7">
            <a:extLst>
              <a:ext uri="{FF2B5EF4-FFF2-40B4-BE49-F238E27FC236}">
                <a16:creationId xmlns:a16="http://schemas.microsoft.com/office/drawing/2014/main" id="{A44C2426-04C4-7140-A611-83E81C06DD97}"/>
              </a:ext>
            </a:extLst>
          </p:cNvPr>
          <p:cNvSpPr>
            <a:spLocks noGrp="1"/>
          </p:cNvSpPr>
          <p:nvPr>
            <p:ph type="sldNum" sz="quarter" idx="12"/>
          </p:nvPr>
        </p:nvSpPr>
        <p:spPr>
          <a:xfrm>
            <a:off x="762000" y="6423660"/>
            <a:ext cx="365760" cy="365760"/>
          </a:xfrm>
        </p:spPr>
        <p:txBody>
          <a:bodyPr/>
          <a:lstStyle>
            <a:lvl1pPr>
              <a:defRPr>
                <a:solidFill>
                  <a:schemeClr val="tx1"/>
                </a:solidFill>
              </a:defRPr>
            </a:lvl1pPr>
          </a:lstStyle>
          <a:p>
            <a:fld id="{345D60D9-5372-5F40-9443-0F9AE5BDC3C8}" type="slidenum">
              <a:rPr lang="en-US" smtClean="0"/>
              <a:pPr/>
              <a:t>‹#›</a:t>
            </a:fld>
            <a:endParaRPr lang="en-US" dirty="0"/>
          </a:p>
        </p:txBody>
      </p:sp>
      <p:sp>
        <p:nvSpPr>
          <p:cNvPr id="16" name="Footer Placeholder 4">
            <a:extLst>
              <a:ext uri="{FF2B5EF4-FFF2-40B4-BE49-F238E27FC236}">
                <a16:creationId xmlns:a16="http://schemas.microsoft.com/office/drawing/2014/main" id="{088F6C80-3BC9-E14B-AB09-1D7FE37267B7}"/>
              </a:ext>
            </a:extLst>
          </p:cNvPr>
          <p:cNvSpPr>
            <a:spLocks noGrp="1"/>
          </p:cNvSpPr>
          <p:nvPr>
            <p:ph type="ftr" sz="quarter" idx="11"/>
          </p:nvPr>
        </p:nvSpPr>
        <p:spPr>
          <a:xfrm>
            <a:off x="1127759" y="6423978"/>
            <a:ext cx="5745379" cy="365125"/>
          </a:xfrm>
        </p:spPr>
        <p:txBody>
          <a:bodyPr/>
          <a:lstStyle>
            <a:lvl1pPr>
              <a:defRPr>
                <a:solidFill>
                  <a:schemeClr val="tx1"/>
                </a:solidFill>
              </a:defRPr>
            </a:lvl1pPr>
          </a:lstStyle>
          <a:p>
            <a:r>
              <a:rPr lang="en-US"/>
              <a:t>Copyright © 2023, Oracle and/or its affiliates  |  Confidential: Internal/Restricted/Highly Restricted</a:t>
            </a:r>
            <a:endParaRPr lang="en-US" dirty="0"/>
          </a:p>
        </p:txBody>
      </p:sp>
      <p:sp>
        <p:nvSpPr>
          <p:cNvPr id="12" name="Date Placeholder 2">
            <a:extLst>
              <a:ext uri="{FF2B5EF4-FFF2-40B4-BE49-F238E27FC236}">
                <a16:creationId xmlns:a16="http://schemas.microsoft.com/office/drawing/2014/main" id="{2010F8CA-B8AC-F04D-86AA-CC583334B765}"/>
              </a:ext>
            </a:extLst>
          </p:cNvPr>
          <p:cNvSpPr>
            <a:spLocks noGrp="1"/>
          </p:cNvSpPr>
          <p:nvPr>
            <p:ph type="dt" sz="half" idx="10"/>
          </p:nvPr>
        </p:nvSpPr>
        <p:spPr>
          <a:xfrm>
            <a:off x="6873138" y="6425604"/>
            <a:ext cx="2743200" cy="363500"/>
          </a:xfrm>
        </p:spPr>
        <p:txBody>
          <a:bodyPr/>
          <a:lstStyle>
            <a:lvl1pPr>
              <a:defRPr>
                <a:solidFill>
                  <a:schemeClr val="tx1"/>
                </a:solidFill>
              </a:defRPr>
            </a:lvl1pPr>
          </a:lstStyle>
          <a:p>
            <a:r>
              <a:rPr lang="en-US"/>
              <a:t>[Date]</a:t>
            </a:r>
            <a:endParaRPr lang="en-US" dirty="0"/>
          </a:p>
        </p:txBody>
      </p:sp>
      <p:pic>
        <p:nvPicPr>
          <p:cNvPr id="18" name="OTag">
            <a:extLst>
              <a:ext uri="{FF2B5EF4-FFF2-40B4-BE49-F238E27FC236}">
                <a16:creationId xmlns:a16="http://schemas.microsoft.com/office/drawing/2014/main" id="{F4D655FC-5449-4D4F-BE73-3B6C3E151078}"/>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42043776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Large_Quote_Pattern_Sand">
    <p:bg>
      <p:bgPr>
        <a:solidFill>
          <a:srgbClr val="F1EFED">
            <a:alpha val="60000"/>
          </a:srgb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ADA6C-8682-42CF-A372-33B0B06376CF}"/>
              </a:ext>
            </a:extLst>
          </p:cNvPr>
          <p:cNvSpPr>
            <a:spLocks noGrp="1"/>
          </p:cNvSpPr>
          <p:nvPr>
            <p:ph type="title" hasCustomPrompt="1"/>
          </p:nvPr>
        </p:nvSpPr>
        <p:spPr>
          <a:xfrm>
            <a:off x="1146413" y="750231"/>
            <a:ext cx="6509982" cy="156950"/>
          </a:xfrm>
          <a:noFill/>
        </p:spPr>
        <p:txBody>
          <a:bodyPr vert="horz" lIns="0" tIns="0" rIns="0" bIns="0" rtlCol="0">
            <a:noAutofit/>
          </a:bodyPr>
          <a:lstStyle>
            <a:lvl1pPr>
              <a:defRPr lang="en-US" sz="1200" cap="all" spc="300">
                <a:solidFill>
                  <a:srgbClr val="C74634"/>
                </a:solidFill>
                <a:cs typeface="Oracle Sans Tab Light" panose="020B0403020204020204"/>
              </a:defRPr>
            </a:lvl1pPr>
          </a:lstStyle>
          <a:p>
            <a:pPr marL="0" marR="0" lvl="0" indent="0" fontAlgn="auto">
              <a:spcBef>
                <a:spcPts val="600"/>
              </a:spcBef>
              <a:spcAft>
                <a:spcPts val="0"/>
              </a:spcAft>
              <a:buClrTx/>
              <a:buSzTx/>
              <a:buFont typeface="System Font Regular"/>
              <a:tabLst/>
            </a:pPr>
            <a:r>
              <a:rPr lang="en-US" dirty="0"/>
              <a:t>TITLE GOES HERE</a:t>
            </a:r>
          </a:p>
        </p:txBody>
      </p:sp>
      <p:sp>
        <p:nvSpPr>
          <p:cNvPr id="10" name="Rectangle 9">
            <a:extLst>
              <a:ext uri="{FF2B5EF4-FFF2-40B4-BE49-F238E27FC236}">
                <a16:creationId xmlns:a16="http://schemas.microsoft.com/office/drawing/2014/main" id="{F672C966-D4EE-9D41-877E-52F2E6021C26}"/>
              </a:ext>
              <a:ext uri="{C183D7F6-B498-43B3-948B-1728B52AA6E4}">
                <adec:decorative xmlns:adec="http://schemas.microsoft.com/office/drawing/2017/decorative" val="1"/>
              </a:ext>
            </a:extLst>
          </p:cNvPr>
          <p:cNvSpPr/>
          <p:nvPr userDrawn="1"/>
        </p:nvSpPr>
        <p:spPr>
          <a:xfrm>
            <a:off x="0" y="1"/>
            <a:ext cx="12192000" cy="6857999"/>
          </a:xfrm>
          <a:prstGeom prst="rect">
            <a:avLst/>
          </a:prstGeom>
          <a:blipFill dpi="0" rotWithShape="1">
            <a:blip r:embed="rId2" cstate="screen">
              <a:alphaModFix amt="5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0E6ADCCD-58DB-5E49-88ED-710CB58AC7E9}"/>
              </a:ext>
              <a:ext uri="{C183D7F6-B498-43B3-948B-1728B52AA6E4}">
                <adec:decorative xmlns:adec="http://schemas.microsoft.com/office/drawing/2017/decorative" val="1"/>
              </a:ext>
            </a:extLst>
          </p:cNvPr>
          <p:cNvSpPr/>
          <p:nvPr userDrawn="1"/>
        </p:nvSpPr>
        <p:spPr>
          <a:xfrm>
            <a:off x="1145483" y="4803091"/>
            <a:ext cx="349581" cy="36576"/>
          </a:xfrm>
          <a:prstGeom prst="rect">
            <a:avLst/>
          </a:prstGeom>
          <a:solidFill>
            <a:srgbClr val="C746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4" name="Text Placeholder 2">
            <a:extLst>
              <a:ext uri="{FF2B5EF4-FFF2-40B4-BE49-F238E27FC236}">
                <a16:creationId xmlns:a16="http://schemas.microsoft.com/office/drawing/2014/main" id="{102A2EB7-3657-F440-B4A0-5FA639EEBBC1}"/>
              </a:ext>
            </a:extLst>
          </p:cNvPr>
          <p:cNvSpPr>
            <a:spLocks noGrp="1"/>
          </p:cNvSpPr>
          <p:nvPr>
            <p:ph type="body" idx="1" hasCustomPrompt="1"/>
          </p:nvPr>
        </p:nvSpPr>
        <p:spPr>
          <a:xfrm>
            <a:off x="1127758" y="1413283"/>
            <a:ext cx="6476523" cy="3130207"/>
          </a:xfrm>
        </p:spPr>
        <p:txBody>
          <a:bodyPr lIns="0" rIns="0" anchor="ctr" anchorCtr="0">
            <a:normAutofit/>
          </a:bodyPr>
          <a:lstStyle>
            <a:lvl1pPr marL="0" indent="0">
              <a:lnSpc>
                <a:spcPts val="3800"/>
              </a:lnSpc>
              <a:spcBef>
                <a:spcPct val="0"/>
              </a:spcBef>
              <a:buNone/>
              <a:defRPr sz="3200" b="0" i="0">
                <a:solidFill>
                  <a:schemeClr val="tx2"/>
                </a:solidFill>
                <a:latin typeface="Georgia" panose="02040502050405020303" pitchFamily="18" charset="0"/>
                <a:ea typeface="Open Sans Light" panose="020B0306030504020204" pitchFamily="34" charset="0"/>
                <a:cs typeface="Oracle Sans" panose="020B05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“Click to add quote. Quotes should ideally be five lines or less.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a:t>
            </a:r>
          </a:p>
        </p:txBody>
      </p:sp>
      <p:sp>
        <p:nvSpPr>
          <p:cNvPr id="21" name="Text Field">
            <a:extLst>
              <a:ext uri="{FF2B5EF4-FFF2-40B4-BE49-F238E27FC236}">
                <a16:creationId xmlns:a16="http://schemas.microsoft.com/office/drawing/2014/main" id="{BB6406BD-135B-C346-95E5-9EC6149BB3E8}"/>
              </a:ext>
            </a:extLst>
          </p:cNvPr>
          <p:cNvSpPr>
            <a:spLocks noGrp="1"/>
          </p:cNvSpPr>
          <p:nvPr>
            <p:ph type="body" sz="quarter" idx="39" hasCustomPrompt="1"/>
          </p:nvPr>
        </p:nvSpPr>
        <p:spPr>
          <a:xfrm>
            <a:off x="1145483" y="5175037"/>
            <a:ext cx="6458798" cy="266291"/>
          </a:xfrm>
        </p:spPr>
        <p:txBody>
          <a:bodyPr>
            <a:noAutofit/>
          </a:bodyPr>
          <a:lstStyle>
            <a:lvl1pPr>
              <a:defRPr b="1">
                <a:solidFill>
                  <a:schemeClr val="tx2"/>
                </a:solidFill>
              </a:defRPr>
            </a:lvl1pPr>
          </a:lstStyle>
          <a:p>
            <a:pPr lvl="0"/>
            <a:r>
              <a:rPr lang="en-US" dirty="0"/>
              <a:t>Name of person quoted</a:t>
            </a:r>
          </a:p>
        </p:txBody>
      </p:sp>
      <p:sp>
        <p:nvSpPr>
          <p:cNvPr id="20" name="Text Field">
            <a:extLst>
              <a:ext uri="{FF2B5EF4-FFF2-40B4-BE49-F238E27FC236}">
                <a16:creationId xmlns:a16="http://schemas.microsoft.com/office/drawing/2014/main" id="{B43C728A-1EA8-A34F-8702-A4D3E401FA94}"/>
              </a:ext>
            </a:extLst>
          </p:cNvPr>
          <p:cNvSpPr>
            <a:spLocks noGrp="1"/>
          </p:cNvSpPr>
          <p:nvPr>
            <p:ph type="body" sz="quarter" idx="38" hasCustomPrompt="1"/>
          </p:nvPr>
        </p:nvSpPr>
        <p:spPr>
          <a:xfrm>
            <a:off x="1145483" y="5481703"/>
            <a:ext cx="6458798" cy="606216"/>
          </a:xfrm>
        </p:spPr>
        <p:txBody>
          <a:bodyPr>
            <a:noAutofit/>
          </a:bodyPr>
          <a:lstStyle>
            <a:lvl1pPr>
              <a:defRPr sz="1500">
                <a:solidFill>
                  <a:schemeClr val="tx2"/>
                </a:solidFill>
              </a:defRPr>
            </a:lvl1pPr>
          </a:lstStyle>
          <a:p>
            <a:pPr lvl="0"/>
            <a:r>
              <a:rPr lang="en-US"/>
              <a:t>Additional information if needed</a:t>
            </a:r>
          </a:p>
        </p:txBody>
      </p:sp>
      <p:sp>
        <p:nvSpPr>
          <p:cNvPr id="15" name="Content Placeholder 2">
            <a:extLst>
              <a:ext uri="{FF2B5EF4-FFF2-40B4-BE49-F238E27FC236}">
                <a16:creationId xmlns:a16="http://schemas.microsoft.com/office/drawing/2014/main" id="{649850C5-E538-462B-86FC-86CECF9A5761}"/>
              </a:ext>
            </a:extLst>
          </p:cNvPr>
          <p:cNvSpPr>
            <a:spLocks noGrp="1"/>
          </p:cNvSpPr>
          <p:nvPr>
            <p:ph sz="quarter" idx="40" hasCustomPrompt="1"/>
          </p:nvPr>
        </p:nvSpPr>
        <p:spPr>
          <a:xfrm>
            <a:off x="8424863" y="1984375"/>
            <a:ext cx="2500312" cy="1989138"/>
          </a:xfrm>
        </p:spPr>
        <p:txBody>
          <a:bodyPr anchor="t"/>
          <a:lstStyle>
            <a:lvl1pPr algn="ctr">
              <a:defRPr sz="1400"/>
            </a:lvl1pPr>
            <a:lvl5pPr marL="731520" indent="0">
              <a:buNone/>
              <a:defRPr/>
            </a:lvl5pPr>
          </a:lstStyle>
          <a:p>
            <a:r>
              <a:rPr lang="en-US" dirty="0"/>
              <a:t>Company logo here</a:t>
            </a:r>
            <a:br>
              <a:rPr lang="en-US" dirty="0"/>
            </a:br>
            <a:r>
              <a:rPr lang="en-US" dirty="0"/>
              <a:t>Insert a PNG with a transparent background</a:t>
            </a:r>
          </a:p>
        </p:txBody>
      </p:sp>
      <p:sp>
        <p:nvSpPr>
          <p:cNvPr id="17" name="Slide Number Placeholder 7">
            <a:extLst>
              <a:ext uri="{FF2B5EF4-FFF2-40B4-BE49-F238E27FC236}">
                <a16:creationId xmlns:a16="http://schemas.microsoft.com/office/drawing/2014/main" id="{8042D673-76CC-254D-B3D8-9A5C106364F0}"/>
              </a:ext>
            </a:extLst>
          </p:cNvPr>
          <p:cNvSpPr>
            <a:spLocks noGrp="1"/>
          </p:cNvSpPr>
          <p:nvPr>
            <p:ph type="sldNum" sz="quarter" idx="12"/>
          </p:nvPr>
        </p:nvSpPr>
        <p:spPr>
          <a:xfrm>
            <a:off x="762000" y="6423660"/>
            <a:ext cx="365760" cy="365760"/>
          </a:xfrm>
        </p:spPr>
        <p:txBody>
          <a:bodyPr/>
          <a:lstStyle/>
          <a:p>
            <a:fld id="{345D60D9-5372-5F40-9443-0F9AE5BDC3C8}" type="slidenum">
              <a:rPr lang="en-US" smtClean="0"/>
              <a:pPr/>
              <a:t>‹#›</a:t>
            </a:fld>
            <a:endParaRPr lang="en-US" dirty="0"/>
          </a:p>
        </p:txBody>
      </p:sp>
      <p:sp>
        <p:nvSpPr>
          <p:cNvPr id="16" name="Footer Placeholder 4">
            <a:extLst>
              <a:ext uri="{FF2B5EF4-FFF2-40B4-BE49-F238E27FC236}">
                <a16:creationId xmlns:a16="http://schemas.microsoft.com/office/drawing/2014/main" id="{4F68EF21-F01A-1C45-B30A-F7FCFFA29F08}"/>
              </a:ext>
            </a:extLst>
          </p:cNvPr>
          <p:cNvSpPr>
            <a:spLocks noGrp="1"/>
          </p:cNvSpPr>
          <p:nvPr>
            <p:ph type="ftr" sz="quarter" idx="11"/>
          </p:nvPr>
        </p:nvSpPr>
        <p:spPr>
          <a:xfrm>
            <a:off x="1127759" y="6423978"/>
            <a:ext cx="5745379" cy="365125"/>
          </a:xfrm>
        </p:spPr>
        <p:txBody>
          <a:bodyPr/>
          <a:lstStyle/>
          <a:p>
            <a:r>
              <a:rPr lang="en-US"/>
              <a:t>Copyright © 2023, Oracle and/or its affiliates  |  Confidential: Internal/Restricted/Highly Restricted</a:t>
            </a:r>
            <a:endParaRPr lang="en-US" dirty="0"/>
          </a:p>
        </p:txBody>
      </p:sp>
      <p:sp>
        <p:nvSpPr>
          <p:cNvPr id="12" name="Date Placeholder 2">
            <a:extLst>
              <a:ext uri="{FF2B5EF4-FFF2-40B4-BE49-F238E27FC236}">
                <a16:creationId xmlns:a16="http://schemas.microsoft.com/office/drawing/2014/main" id="{6E647063-B1A0-704E-87F2-A904E1774EE1}"/>
              </a:ext>
            </a:extLst>
          </p:cNvPr>
          <p:cNvSpPr>
            <a:spLocks noGrp="1"/>
          </p:cNvSpPr>
          <p:nvPr>
            <p:ph type="dt" sz="half" idx="10"/>
          </p:nvPr>
        </p:nvSpPr>
        <p:spPr>
          <a:xfrm>
            <a:off x="6873138" y="6425604"/>
            <a:ext cx="2743200" cy="363500"/>
          </a:xfrm>
        </p:spPr>
        <p:txBody>
          <a:bodyPr/>
          <a:lstStyle/>
          <a:p>
            <a:r>
              <a:rPr lang="en-US"/>
              <a:t>[Date]</a:t>
            </a:r>
            <a:endParaRPr lang="en-US" dirty="0"/>
          </a:p>
        </p:txBody>
      </p:sp>
      <p:pic>
        <p:nvPicPr>
          <p:cNvPr id="18" name="OTag">
            <a:extLst>
              <a:ext uri="{FF2B5EF4-FFF2-40B4-BE49-F238E27FC236}">
                <a16:creationId xmlns:a16="http://schemas.microsoft.com/office/drawing/2014/main" id="{EB10E309-E1AD-4F38-8096-7948500B3EEE}"/>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3749650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Light - Title + Phone, Tablet picture insertion">
    <p:spTree>
      <p:nvGrpSpPr>
        <p:cNvPr id="1" name=""/>
        <p:cNvGrpSpPr/>
        <p:nvPr/>
      </p:nvGrpSpPr>
      <p:grpSpPr>
        <a:xfrm>
          <a:off x="0" y="0"/>
          <a:ext cx="0" cy="0"/>
          <a:chOff x="0" y="0"/>
          <a:chExt cx="0" cy="0"/>
        </a:xfrm>
      </p:grpSpPr>
      <p:sp>
        <p:nvSpPr>
          <p:cNvPr id="8" name="Title 3">
            <a:extLst>
              <a:ext uri="{FF2B5EF4-FFF2-40B4-BE49-F238E27FC236}">
                <a16:creationId xmlns:a16="http://schemas.microsoft.com/office/drawing/2014/main" id="{0638DF7B-BBB6-684E-A5BB-80F1125943EF}"/>
              </a:ext>
            </a:extLst>
          </p:cNvPr>
          <p:cNvSpPr>
            <a:spLocks noGrp="1"/>
          </p:cNvSpPr>
          <p:nvPr>
            <p:ph type="title" hasCustomPrompt="1"/>
          </p:nvPr>
        </p:nvSpPr>
        <p:spPr>
          <a:xfrm>
            <a:off x="768875" y="182403"/>
            <a:ext cx="10671048" cy="822960"/>
          </a:xfrm>
        </p:spPr>
        <p:txBody>
          <a:bodyPr/>
          <a:lstStyle>
            <a:lvl1pPr>
              <a:defRPr/>
            </a:lvl1pPr>
          </a:lstStyle>
          <a:p>
            <a:r>
              <a:rPr lang="en-US" dirty="0"/>
              <a:t>Title</a:t>
            </a:r>
          </a:p>
        </p:txBody>
      </p:sp>
      <p:sp>
        <p:nvSpPr>
          <p:cNvPr id="29" name="Freeform: Shape 28">
            <a:extLst>
              <a:ext uri="{FF2B5EF4-FFF2-40B4-BE49-F238E27FC236}">
                <a16:creationId xmlns:a16="http://schemas.microsoft.com/office/drawing/2014/main" id="{8F16850A-0524-4093-8F30-B3AFA88BED44}"/>
              </a:ext>
              <a:ext uri="{C183D7F6-B498-43B3-948B-1728B52AA6E4}">
                <adec:decorative xmlns:adec="http://schemas.microsoft.com/office/drawing/2017/decorative" val="1"/>
              </a:ext>
            </a:extLst>
          </p:cNvPr>
          <p:cNvSpPr/>
          <p:nvPr userDrawn="1"/>
        </p:nvSpPr>
        <p:spPr>
          <a:xfrm>
            <a:off x="7917768" y="1895966"/>
            <a:ext cx="2079208" cy="3893148"/>
          </a:xfrm>
          <a:custGeom>
            <a:avLst/>
            <a:gdLst>
              <a:gd name="connsiteX0" fmla="*/ 71084 w 2079208"/>
              <a:gd name="connsiteY0" fmla="*/ 3641980 h 3893148"/>
              <a:gd name="connsiteX1" fmla="*/ 1990354 w 2079208"/>
              <a:gd name="connsiteY1" fmla="*/ 3641980 h 3893148"/>
              <a:gd name="connsiteX2" fmla="*/ 1990354 w 2079208"/>
              <a:gd name="connsiteY2" fmla="*/ 215290 h 3893148"/>
              <a:gd name="connsiteX3" fmla="*/ 71084 w 2079208"/>
              <a:gd name="connsiteY3" fmla="*/ 215290 h 3893148"/>
              <a:gd name="connsiteX4" fmla="*/ 71084 w 2079208"/>
              <a:gd name="connsiteY4" fmla="*/ 3641980 h 3893148"/>
              <a:gd name="connsiteX5" fmla="*/ 113049 w 2079208"/>
              <a:gd name="connsiteY5" fmla="*/ 0 h 3893148"/>
              <a:gd name="connsiteX6" fmla="*/ 0 w 2079208"/>
              <a:gd name="connsiteY6" fmla="*/ 114102 h 3893148"/>
              <a:gd name="connsiteX7" fmla="*/ 0 w 2079208"/>
              <a:gd name="connsiteY7" fmla="*/ 3779050 h 3893148"/>
              <a:gd name="connsiteX8" fmla="*/ 113049 w 2079208"/>
              <a:gd name="connsiteY8" fmla="*/ 3893148 h 3893148"/>
              <a:gd name="connsiteX9" fmla="*/ 1966158 w 2079208"/>
              <a:gd name="connsiteY9" fmla="*/ 3893148 h 3893148"/>
              <a:gd name="connsiteX10" fmla="*/ 2079208 w 2079208"/>
              <a:gd name="connsiteY10" fmla="*/ 3779050 h 3893148"/>
              <a:gd name="connsiteX11" fmla="*/ 2079208 w 2079208"/>
              <a:gd name="connsiteY11" fmla="*/ 114102 h 3893148"/>
              <a:gd name="connsiteX12" fmla="*/ 1966158 w 2079208"/>
              <a:gd name="connsiteY12" fmla="*/ 0 h 3893148"/>
              <a:gd name="connsiteX13" fmla="*/ 113049 w 2079208"/>
              <a:gd name="connsiteY13" fmla="*/ 0 h 3893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79208" h="3893148">
                <a:moveTo>
                  <a:pt x="71084" y="3641980"/>
                </a:moveTo>
                <a:lnTo>
                  <a:pt x="1990354" y="3641980"/>
                </a:lnTo>
                <a:lnTo>
                  <a:pt x="1990354" y="215290"/>
                </a:lnTo>
                <a:lnTo>
                  <a:pt x="71084" y="215290"/>
                </a:lnTo>
                <a:lnTo>
                  <a:pt x="71084" y="3641980"/>
                </a:lnTo>
                <a:close/>
                <a:moveTo>
                  <a:pt x="113049" y="0"/>
                </a:moveTo>
                <a:cubicBezTo>
                  <a:pt x="50616" y="0"/>
                  <a:pt x="0" y="51084"/>
                  <a:pt x="0" y="114102"/>
                </a:cubicBezTo>
                <a:lnTo>
                  <a:pt x="0" y="3779050"/>
                </a:lnTo>
                <a:cubicBezTo>
                  <a:pt x="0" y="3842066"/>
                  <a:pt x="50616" y="3893148"/>
                  <a:pt x="113049" y="3893148"/>
                </a:cubicBezTo>
                <a:lnTo>
                  <a:pt x="1966158" y="3893148"/>
                </a:lnTo>
                <a:cubicBezTo>
                  <a:pt x="2028593" y="3893148"/>
                  <a:pt x="2079208" y="3842066"/>
                  <a:pt x="2079208" y="3779050"/>
                </a:cubicBezTo>
                <a:lnTo>
                  <a:pt x="2079208" y="114102"/>
                </a:lnTo>
                <a:cubicBezTo>
                  <a:pt x="2079208" y="51084"/>
                  <a:pt x="2028593" y="0"/>
                  <a:pt x="1966158" y="0"/>
                </a:cubicBezTo>
                <a:lnTo>
                  <a:pt x="113049" y="0"/>
                </a:lnTo>
                <a:close/>
              </a:path>
            </a:pathLst>
          </a:custGeom>
          <a:solidFill>
            <a:srgbClr val="D3CFCA"/>
          </a:solidFill>
          <a:ln w="6019" cap="flat">
            <a:noFill/>
            <a:prstDash val="solid"/>
            <a:miter/>
          </a:ln>
        </p:spPr>
        <p:txBody>
          <a:bodyPr rtlCol="0" anchor="ctr"/>
          <a:lstStyle/>
          <a:p>
            <a:endParaRPr lang="en-US"/>
          </a:p>
        </p:txBody>
      </p:sp>
      <p:sp>
        <p:nvSpPr>
          <p:cNvPr id="4" name="Freeform: Shape 3">
            <a:extLst>
              <a:ext uri="{FF2B5EF4-FFF2-40B4-BE49-F238E27FC236}">
                <a16:creationId xmlns:a16="http://schemas.microsoft.com/office/drawing/2014/main" id="{F9AB3A15-4FDD-4845-8CB6-31632FAA4FE7}"/>
              </a:ext>
              <a:ext uri="{C183D7F6-B498-43B3-948B-1728B52AA6E4}">
                <adec:decorative xmlns:adec="http://schemas.microsoft.com/office/drawing/2017/decorative" val="1"/>
              </a:ext>
            </a:extLst>
          </p:cNvPr>
          <p:cNvSpPr/>
          <p:nvPr/>
        </p:nvSpPr>
        <p:spPr>
          <a:xfrm>
            <a:off x="2579731" y="1535421"/>
            <a:ext cx="5363295" cy="3893147"/>
          </a:xfrm>
          <a:custGeom>
            <a:avLst/>
            <a:gdLst>
              <a:gd name="connsiteX0" fmla="*/ 0 w 5363295"/>
              <a:gd name="connsiteY0" fmla="*/ 3816663 h 3893147"/>
              <a:gd name="connsiteX1" fmla="*/ 76401 w 5363295"/>
              <a:gd name="connsiteY1" fmla="*/ 3893148 h 3893147"/>
              <a:gd name="connsiteX2" fmla="*/ 5286891 w 5363295"/>
              <a:gd name="connsiteY2" fmla="*/ 3893148 h 3893147"/>
              <a:gd name="connsiteX3" fmla="*/ 5363295 w 5363295"/>
              <a:gd name="connsiteY3" fmla="*/ 3816663 h 3893147"/>
              <a:gd name="connsiteX4" fmla="*/ 5363295 w 5363295"/>
              <a:gd name="connsiteY4" fmla="*/ 76486 h 3893147"/>
              <a:gd name="connsiteX5" fmla="*/ 5286891 w 5363295"/>
              <a:gd name="connsiteY5" fmla="*/ 0 h 3893147"/>
              <a:gd name="connsiteX6" fmla="*/ 76400 w 5363295"/>
              <a:gd name="connsiteY6" fmla="*/ 0 h 3893147"/>
              <a:gd name="connsiteX7" fmla="*/ 0 w 5363295"/>
              <a:gd name="connsiteY7" fmla="*/ 76486 h 3893147"/>
              <a:gd name="connsiteX8" fmla="*/ 0 w 5363295"/>
              <a:gd name="connsiteY8" fmla="*/ 3816663 h 3893147"/>
              <a:gd name="connsiteX9" fmla="*/ 183358 w 5363295"/>
              <a:gd name="connsiteY9" fmla="*/ 76486 h 3893147"/>
              <a:gd name="connsiteX10" fmla="*/ 183358 w 5363295"/>
              <a:gd name="connsiteY10" fmla="*/ 3816663 h 3893147"/>
              <a:gd name="connsiteX11" fmla="*/ 5179931 w 5363295"/>
              <a:gd name="connsiteY11" fmla="*/ 3816663 h 3893147"/>
              <a:gd name="connsiteX12" fmla="*/ 5179931 w 5363295"/>
              <a:gd name="connsiteY12" fmla="*/ 76486 h 3893147"/>
              <a:gd name="connsiteX13" fmla="*/ 183358 w 5363295"/>
              <a:gd name="connsiteY13" fmla="*/ 76486 h 3893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363295" h="3893147">
                <a:moveTo>
                  <a:pt x="0" y="3816663"/>
                </a:moveTo>
                <a:cubicBezTo>
                  <a:pt x="0" y="3858902"/>
                  <a:pt x="34206" y="3893148"/>
                  <a:pt x="76401" y="3893148"/>
                </a:cubicBezTo>
                <a:lnTo>
                  <a:pt x="5286891" y="3893148"/>
                </a:lnTo>
                <a:cubicBezTo>
                  <a:pt x="5329087" y="3893148"/>
                  <a:pt x="5363295" y="3858902"/>
                  <a:pt x="5363295" y="3816663"/>
                </a:cubicBezTo>
                <a:lnTo>
                  <a:pt x="5363295" y="76486"/>
                </a:lnTo>
                <a:cubicBezTo>
                  <a:pt x="5363295" y="34244"/>
                  <a:pt x="5329087" y="0"/>
                  <a:pt x="5286891" y="0"/>
                </a:cubicBezTo>
                <a:lnTo>
                  <a:pt x="76400" y="0"/>
                </a:lnTo>
                <a:cubicBezTo>
                  <a:pt x="34206" y="0"/>
                  <a:pt x="0" y="34244"/>
                  <a:pt x="0" y="76486"/>
                </a:cubicBezTo>
                <a:lnTo>
                  <a:pt x="0" y="3816663"/>
                </a:lnTo>
                <a:close/>
                <a:moveTo>
                  <a:pt x="183358" y="76486"/>
                </a:moveTo>
                <a:lnTo>
                  <a:pt x="183358" y="3816663"/>
                </a:lnTo>
                <a:lnTo>
                  <a:pt x="5179931" y="3816663"/>
                </a:lnTo>
                <a:lnTo>
                  <a:pt x="5179931" y="76486"/>
                </a:lnTo>
                <a:lnTo>
                  <a:pt x="183358" y="76486"/>
                </a:lnTo>
                <a:close/>
              </a:path>
            </a:pathLst>
          </a:custGeom>
          <a:solidFill>
            <a:srgbClr val="D3CFCA"/>
          </a:solidFill>
          <a:ln w="6032" cap="flat">
            <a:noFill/>
            <a:prstDash val="solid"/>
            <a:miter/>
          </a:ln>
        </p:spPr>
        <p:txBody>
          <a:bodyPr rtlCol="0" anchor="ctr"/>
          <a:lstStyle/>
          <a:p>
            <a:endParaRPr lang="en-US"/>
          </a:p>
        </p:txBody>
      </p:sp>
      <p:sp>
        <p:nvSpPr>
          <p:cNvPr id="5" name="Freeform: Shape 4">
            <a:extLst>
              <a:ext uri="{FF2B5EF4-FFF2-40B4-BE49-F238E27FC236}">
                <a16:creationId xmlns:a16="http://schemas.microsoft.com/office/drawing/2014/main" id="{07473EC2-860C-4E8E-9078-5097E982AA4F}"/>
              </a:ext>
              <a:ext uri="{C183D7F6-B498-43B3-948B-1728B52AA6E4}">
                <adec:decorative xmlns:adec="http://schemas.microsoft.com/office/drawing/2017/decorative" val="1"/>
              </a:ext>
            </a:extLst>
          </p:cNvPr>
          <p:cNvSpPr/>
          <p:nvPr/>
        </p:nvSpPr>
        <p:spPr>
          <a:xfrm rot="16200000">
            <a:off x="2596257" y="3465502"/>
            <a:ext cx="153792" cy="33008"/>
          </a:xfrm>
          <a:custGeom>
            <a:avLst/>
            <a:gdLst>
              <a:gd name="connsiteX0" fmla="*/ 137297 w 153792"/>
              <a:gd name="connsiteY0" fmla="*/ -16 h 33008"/>
              <a:gd name="connsiteX1" fmla="*/ 153783 w 153792"/>
              <a:gd name="connsiteY1" fmla="*/ -16 h 33008"/>
              <a:gd name="connsiteX2" fmla="*/ 153783 w 153792"/>
              <a:gd name="connsiteY2" fmla="*/ 32993 h 33008"/>
              <a:gd name="connsiteX3" fmla="*/ 137297 w 153792"/>
              <a:gd name="connsiteY3" fmla="*/ 32993 h 33008"/>
              <a:gd name="connsiteX4" fmla="*/ 16476 w 153792"/>
              <a:gd name="connsiteY4" fmla="*/ 32993 h 33008"/>
              <a:gd name="connsiteX5" fmla="*/ -10 w 153792"/>
              <a:gd name="connsiteY5" fmla="*/ 32993 h 33008"/>
              <a:gd name="connsiteX6" fmla="*/ -10 w 153792"/>
              <a:gd name="connsiteY6" fmla="*/ -16 h 33008"/>
              <a:gd name="connsiteX7" fmla="*/ 16476 w 153792"/>
              <a:gd name="connsiteY7" fmla="*/ -16 h 33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3792" h="33008">
                <a:moveTo>
                  <a:pt x="137297" y="-16"/>
                </a:moveTo>
                <a:cubicBezTo>
                  <a:pt x="146402" y="-16"/>
                  <a:pt x="153783" y="-16"/>
                  <a:pt x="153783" y="-16"/>
                </a:cubicBezTo>
                <a:lnTo>
                  <a:pt x="153783" y="32993"/>
                </a:lnTo>
                <a:cubicBezTo>
                  <a:pt x="153783" y="32993"/>
                  <a:pt x="146402" y="32993"/>
                  <a:pt x="137297" y="32993"/>
                </a:cubicBezTo>
                <a:lnTo>
                  <a:pt x="16476" y="32993"/>
                </a:lnTo>
                <a:cubicBezTo>
                  <a:pt x="7371" y="32993"/>
                  <a:pt x="-10" y="32993"/>
                  <a:pt x="-10" y="32993"/>
                </a:cubicBezTo>
                <a:lnTo>
                  <a:pt x="-10" y="-16"/>
                </a:lnTo>
                <a:cubicBezTo>
                  <a:pt x="-10" y="-16"/>
                  <a:pt x="7371" y="-16"/>
                  <a:pt x="16476" y="-16"/>
                </a:cubicBezTo>
                <a:close/>
              </a:path>
            </a:pathLst>
          </a:custGeom>
          <a:solidFill>
            <a:srgbClr val="FFFFFF"/>
          </a:solidFill>
          <a:ln w="6032" cap="flat">
            <a:noFill/>
            <a:prstDash val="solid"/>
            <a:miter/>
          </a:ln>
        </p:spPr>
        <p:txBody>
          <a:bodyPr rtlCol="0" anchor="ctr"/>
          <a:lstStyle/>
          <a:p>
            <a:endParaRPr lang="en-US"/>
          </a:p>
        </p:txBody>
      </p:sp>
      <p:sp>
        <p:nvSpPr>
          <p:cNvPr id="26" name="Picture Placeholder 25">
            <a:extLst>
              <a:ext uri="{FF2B5EF4-FFF2-40B4-BE49-F238E27FC236}">
                <a16:creationId xmlns:a16="http://schemas.microsoft.com/office/drawing/2014/main" id="{FF119E1E-C0FC-4966-BA97-3F4547674E3A}"/>
              </a:ext>
            </a:extLst>
          </p:cNvPr>
          <p:cNvSpPr>
            <a:spLocks noGrp="1"/>
          </p:cNvSpPr>
          <p:nvPr>
            <p:ph type="pic" sz="quarter" idx="13"/>
          </p:nvPr>
        </p:nvSpPr>
        <p:spPr>
          <a:xfrm>
            <a:off x="2765425" y="1600200"/>
            <a:ext cx="4999038" cy="3754120"/>
          </a:xfrm>
          <a:solidFill>
            <a:schemeClr val="bg1"/>
          </a:solidFill>
        </p:spPr>
        <p:txBody>
          <a:bodyPr anchor="t"/>
          <a:lstStyle>
            <a:lvl1pPr algn="ctr">
              <a:defRPr sz="1200"/>
            </a:lvl1pPr>
          </a:lstStyle>
          <a:p>
            <a:r>
              <a:rPr lang="en-US"/>
              <a:t>Click icon to add picture</a:t>
            </a:r>
            <a:endParaRPr lang="en-US" dirty="0"/>
          </a:p>
        </p:txBody>
      </p:sp>
      <p:sp>
        <p:nvSpPr>
          <p:cNvPr id="28" name="Picture Placeholder 27">
            <a:extLst>
              <a:ext uri="{FF2B5EF4-FFF2-40B4-BE49-F238E27FC236}">
                <a16:creationId xmlns:a16="http://schemas.microsoft.com/office/drawing/2014/main" id="{EBE2AF1F-2B03-49C1-AC77-BE8C85ECE419}"/>
              </a:ext>
            </a:extLst>
          </p:cNvPr>
          <p:cNvSpPr>
            <a:spLocks noGrp="1"/>
          </p:cNvSpPr>
          <p:nvPr>
            <p:ph type="pic" sz="quarter" idx="14"/>
          </p:nvPr>
        </p:nvSpPr>
        <p:spPr>
          <a:xfrm>
            <a:off x="7977091" y="2092960"/>
            <a:ext cx="1919923" cy="3444240"/>
          </a:xfrm>
          <a:solidFill>
            <a:schemeClr val="bg1"/>
          </a:solidFill>
        </p:spPr>
        <p:txBody>
          <a:bodyPr anchor="t"/>
          <a:lstStyle>
            <a:lvl1pPr algn="ctr">
              <a:defRPr sz="1200"/>
            </a:lvl1pPr>
          </a:lstStyle>
          <a:p>
            <a:r>
              <a:rPr lang="en-US"/>
              <a:t>Click icon to add picture</a:t>
            </a:r>
            <a:endParaRPr lang="en-US" dirty="0"/>
          </a:p>
        </p:txBody>
      </p:sp>
      <p:grpSp>
        <p:nvGrpSpPr>
          <p:cNvPr id="32" name="Group 31">
            <a:extLst>
              <a:ext uri="{FF2B5EF4-FFF2-40B4-BE49-F238E27FC236}">
                <a16:creationId xmlns:a16="http://schemas.microsoft.com/office/drawing/2014/main" id="{675284DB-F94C-4093-926F-6560F6637B8C}"/>
              </a:ext>
              <a:ext uri="{C183D7F6-B498-43B3-948B-1728B52AA6E4}">
                <adec:decorative xmlns:adec="http://schemas.microsoft.com/office/drawing/2017/decorative" val="1"/>
              </a:ext>
            </a:extLst>
          </p:cNvPr>
          <p:cNvGrpSpPr/>
          <p:nvPr userDrawn="1"/>
        </p:nvGrpSpPr>
        <p:grpSpPr>
          <a:xfrm>
            <a:off x="7902528" y="1895966"/>
            <a:ext cx="2079208" cy="3893148"/>
            <a:chOff x="9944688" y="1880726"/>
            <a:chExt cx="2079208" cy="3893148"/>
          </a:xfrm>
        </p:grpSpPr>
        <p:sp>
          <p:nvSpPr>
            <p:cNvPr id="33" name="Freeform: Shape 32">
              <a:extLst>
                <a:ext uri="{FF2B5EF4-FFF2-40B4-BE49-F238E27FC236}">
                  <a16:creationId xmlns:a16="http://schemas.microsoft.com/office/drawing/2014/main" id="{DFD9C460-7AC1-4BE2-A050-2DEA1E983436}"/>
                </a:ext>
              </a:extLst>
            </p:cNvPr>
            <p:cNvSpPr/>
            <p:nvPr/>
          </p:nvSpPr>
          <p:spPr>
            <a:xfrm>
              <a:off x="9944688" y="1880726"/>
              <a:ext cx="2079208" cy="3893148"/>
            </a:xfrm>
            <a:custGeom>
              <a:avLst/>
              <a:gdLst>
                <a:gd name="connsiteX0" fmla="*/ 71084 w 2079208"/>
                <a:gd name="connsiteY0" fmla="*/ 3641980 h 3893148"/>
                <a:gd name="connsiteX1" fmla="*/ 1990354 w 2079208"/>
                <a:gd name="connsiteY1" fmla="*/ 3641980 h 3893148"/>
                <a:gd name="connsiteX2" fmla="*/ 1990354 w 2079208"/>
                <a:gd name="connsiteY2" fmla="*/ 215290 h 3893148"/>
                <a:gd name="connsiteX3" fmla="*/ 71084 w 2079208"/>
                <a:gd name="connsiteY3" fmla="*/ 215290 h 3893148"/>
                <a:gd name="connsiteX4" fmla="*/ 71084 w 2079208"/>
                <a:gd name="connsiteY4" fmla="*/ 3641980 h 3893148"/>
                <a:gd name="connsiteX5" fmla="*/ 113049 w 2079208"/>
                <a:gd name="connsiteY5" fmla="*/ 0 h 3893148"/>
                <a:gd name="connsiteX6" fmla="*/ 0 w 2079208"/>
                <a:gd name="connsiteY6" fmla="*/ 114102 h 3893148"/>
                <a:gd name="connsiteX7" fmla="*/ 0 w 2079208"/>
                <a:gd name="connsiteY7" fmla="*/ 3779050 h 3893148"/>
                <a:gd name="connsiteX8" fmla="*/ 113049 w 2079208"/>
                <a:gd name="connsiteY8" fmla="*/ 3893148 h 3893148"/>
                <a:gd name="connsiteX9" fmla="*/ 1966158 w 2079208"/>
                <a:gd name="connsiteY9" fmla="*/ 3893148 h 3893148"/>
                <a:gd name="connsiteX10" fmla="*/ 2079208 w 2079208"/>
                <a:gd name="connsiteY10" fmla="*/ 3779050 h 3893148"/>
                <a:gd name="connsiteX11" fmla="*/ 2079208 w 2079208"/>
                <a:gd name="connsiteY11" fmla="*/ 114102 h 3893148"/>
                <a:gd name="connsiteX12" fmla="*/ 1966158 w 2079208"/>
                <a:gd name="connsiteY12" fmla="*/ 0 h 3893148"/>
                <a:gd name="connsiteX13" fmla="*/ 113049 w 2079208"/>
                <a:gd name="connsiteY13" fmla="*/ 0 h 3893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79208" h="3893148">
                  <a:moveTo>
                    <a:pt x="71084" y="3641980"/>
                  </a:moveTo>
                  <a:lnTo>
                    <a:pt x="1990354" y="3641980"/>
                  </a:lnTo>
                  <a:lnTo>
                    <a:pt x="1990354" y="215290"/>
                  </a:lnTo>
                  <a:lnTo>
                    <a:pt x="71084" y="215290"/>
                  </a:lnTo>
                  <a:lnTo>
                    <a:pt x="71084" y="3641980"/>
                  </a:lnTo>
                  <a:close/>
                  <a:moveTo>
                    <a:pt x="113049" y="0"/>
                  </a:moveTo>
                  <a:cubicBezTo>
                    <a:pt x="50616" y="0"/>
                    <a:pt x="0" y="51084"/>
                    <a:pt x="0" y="114102"/>
                  </a:cubicBezTo>
                  <a:lnTo>
                    <a:pt x="0" y="3779050"/>
                  </a:lnTo>
                  <a:cubicBezTo>
                    <a:pt x="0" y="3842066"/>
                    <a:pt x="50616" y="3893148"/>
                    <a:pt x="113049" y="3893148"/>
                  </a:cubicBezTo>
                  <a:lnTo>
                    <a:pt x="1966158" y="3893148"/>
                  </a:lnTo>
                  <a:cubicBezTo>
                    <a:pt x="2028593" y="3893148"/>
                    <a:pt x="2079208" y="3842066"/>
                    <a:pt x="2079208" y="3779050"/>
                  </a:cubicBezTo>
                  <a:lnTo>
                    <a:pt x="2079208" y="114102"/>
                  </a:lnTo>
                  <a:cubicBezTo>
                    <a:pt x="2079208" y="51084"/>
                    <a:pt x="2028593" y="0"/>
                    <a:pt x="1966158" y="0"/>
                  </a:cubicBezTo>
                  <a:lnTo>
                    <a:pt x="113049" y="0"/>
                  </a:lnTo>
                  <a:close/>
                </a:path>
              </a:pathLst>
            </a:custGeom>
            <a:solidFill>
              <a:srgbClr val="D3CFCA"/>
            </a:solidFill>
            <a:ln w="6019"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9038FCA8-E5BB-4F62-937F-C35E08D04624}"/>
                </a:ext>
              </a:extLst>
            </p:cNvPr>
            <p:cNvSpPr/>
            <p:nvPr/>
          </p:nvSpPr>
          <p:spPr>
            <a:xfrm>
              <a:off x="10868805" y="1967876"/>
              <a:ext cx="200494" cy="37219"/>
            </a:xfrm>
            <a:custGeom>
              <a:avLst/>
              <a:gdLst>
                <a:gd name="connsiteX0" fmla="*/ 174811 w 200494"/>
                <a:gd name="connsiteY0" fmla="*/ 0 h 37219"/>
                <a:gd name="connsiteX1" fmla="*/ 25678 w 200494"/>
                <a:gd name="connsiteY1" fmla="*/ 0 h 37219"/>
                <a:gd name="connsiteX2" fmla="*/ 0 w 200494"/>
                <a:gd name="connsiteY2" fmla="*/ 18615 h 37219"/>
                <a:gd name="connsiteX3" fmla="*/ 25678 w 200494"/>
                <a:gd name="connsiteY3" fmla="*/ 37219 h 37219"/>
                <a:gd name="connsiteX4" fmla="*/ 174811 w 200494"/>
                <a:gd name="connsiteY4" fmla="*/ 37219 h 37219"/>
                <a:gd name="connsiteX5" fmla="*/ 200495 w 200494"/>
                <a:gd name="connsiteY5" fmla="*/ 18615 h 37219"/>
                <a:gd name="connsiteX6" fmla="*/ 174811 w 200494"/>
                <a:gd name="connsiteY6" fmla="*/ 0 h 37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494" h="37219">
                  <a:moveTo>
                    <a:pt x="174811" y="0"/>
                  </a:moveTo>
                  <a:lnTo>
                    <a:pt x="25678" y="0"/>
                  </a:lnTo>
                  <a:cubicBezTo>
                    <a:pt x="11507" y="0"/>
                    <a:pt x="0" y="8332"/>
                    <a:pt x="0" y="18615"/>
                  </a:cubicBezTo>
                  <a:cubicBezTo>
                    <a:pt x="0" y="28893"/>
                    <a:pt x="11507" y="37219"/>
                    <a:pt x="25678" y="37219"/>
                  </a:cubicBezTo>
                  <a:lnTo>
                    <a:pt x="174811" y="37219"/>
                  </a:lnTo>
                  <a:cubicBezTo>
                    <a:pt x="188994" y="37219"/>
                    <a:pt x="200495" y="28893"/>
                    <a:pt x="200495" y="18615"/>
                  </a:cubicBezTo>
                  <a:cubicBezTo>
                    <a:pt x="200495" y="8332"/>
                    <a:pt x="188994" y="0"/>
                    <a:pt x="174811" y="0"/>
                  </a:cubicBezTo>
                  <a:close/>
                </a:path>
              </a:pathLst>
            </a:custGeom>
            <a:solidFill>
              <a:schemeClr val="bg1"/>
            </a:solidFill>
            <a:ln w="6019" cap="flat">
              <a:noFill/>
              <a:prstDash val="solid"/>
              <a:miter/>
            </a:ln>
          </p:spPr>
          <p:txBody>
            <a:bodyPr rtlCol="0" anchor="ctr"/>
            <a:lstStyle/>
            <a:p>
              <a:endParaRPr lang="en-US"/>
            </a:p>
          </p:txBody>
        </p:sp>
      </p:grpSp>
      <p:sp>
        <p:nvSpPr>
          <p:cNvPr id="24" name="Slide Number Placeholder 23">
            <a:extLst>
              <a:ext uri="{FF2B5EF4-FFF2-40B4-BE49-F238E27FC236}">
                <a16:creationId xmlns:a16="http://schemas.microsoft.com/office/drawing/2014/main" id="{DB861CAB-FFE9-4BC0-B26B-B5D9594FA52A}"/>
              </a:ext>
            </a:extLst>
          </p:cNvPr>
          <p:cNvSpPr>
            <a:spLocks noGrp="1"/>
          </p:cNvSpPr>
          <p:nvPr>
            <p:ph type="sldNum" sz="quarter" idx="12"/>
          </p:nvPr>
        </p:nvSpPr>
        <p:spPr/>
        <p:txBody>
          <a:bodyPr/>
          <a:lstStyle/>
          <a:p>
            <a:fld id="{345D60D9-5372-5F40-9443-0F9AE5BDC3C8}" type="slidenum">
              <a:rPr lang="en-US" smtClean="0"/>
              <a:pPr/>
              <a:t>‹#›</a:t>
            </a:fld>
            <a:endParaRPr lang="en-US" dirty="0"/>
          </a:p>
        </p:txBody>
      </p:sp>
      <p:sp>
        <p:nvSpPr>
          <p:cNvPr id="23" name="Footer Placeholder 22">
            <a:extLst>
              <a:ext uri="{FF2B5EF4-FFF2-40B4-BE49-F238E27FC236}">
                <a16:creationId xmlns:a16="http://schemas.microsoft.com/office/drawing/2014/main" id="{18DE1D17-D4D3-4ECA-A569-D0C34DB23988}"/>
              </a:ext>
            </a:extLst>
          </p:cNvPr>
          <p:cNvSpPr>
            <a:spLocks noGrp="1"/>
          </p:cNvSpPr>
          <p:nvPr>
            <p:ph type="ftr" sz="quarter" idx="11"/>
          </p:nvPr>
        </p:nvSpPr>
        <p:spPr/>
        <p:txBody>
          <a:bodyPr/>
          <a:lstStyle/>
          <a:p>
            <a:r>
              <a:rPr lang="en-US"/>
              <a:t>Copyright © 2023, Oracle and/or its affiliates  |  Confidential: Internal/Restricted/Highly Restricted</a:t>
            </a:r>
            <a:endParaRPr lang="en-US" dirty="0"/>
          </a:p>
        </p:txBody>
      </p:sp>
      <p:sp>
        <p:nvSpPr>
          <p:cNvPr id="22" name="Date Placeholder 21">
            <a:extLst>
              <a:ext uri="{FF2B5EF4-FFF2-40B4-BE49-F238E27FC236}">
                <a16:creationId xmlns:a16="http://schemas.microsoft.com/office/drawing/2014/main" id="{3FB47DED-0E19-4AF9-9D74-9B4CF4D45B9C}"/>
              </a:ext>
            </a:extLst>
          </p:cNvPr>
          <p:cNvSpPr>
            <a:spLocks noGrp="1"/>
          </p:cNvSpPr>
          <p:nvPr>
            <p:ph type="dt" sz="half" idx="10"/>
          </p:nvPr>
        </p:nvSpPr>
        <p:spPr/>
        <p:txBody>
          <a:bodyPr/>
          <a:lstStyle/>
          <a:p>
            <a:r>
              <a:rPr lang="en-US"/>
              <a:t>[Date]</a:t>
            </a:r>
            <a:endParaRPr lang="en-US" dirty="0"/>
          </a:p>
        </p:txBody>
      </p:sp>
    </p:spTree>
    <p:extLst>
      <p:ext uri="{BB962C8B-B14F-4D97-AF65-F5344CB8AC3E}">
        <p14:creationId xmlns:p14="http://schemas.microsoft.com/office/powerpoint/2010/main" val="1830265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Light - Title + Tablet, Monitor picture insertion">
    <p:spTree>
      <p:nvGrpSpPr>
        <p:cNvPr id="1" name=""/>
        <p:cNvGrpSpPr/>
        <p:nvPr/>
      </p:nvGrpSpPr>
      <p:grpSpPr>
        <a:xfrm>
          <a:off x="0" y="0"/>
          <a:ext cx="0" cy="0"/>
          <a:chOff x="0" y="0"/>
          <a:chExt cx="0" cy="0"/>
        </a:xfrm>
      </p:grpSpPr>
      <p:sp>
        <p:nvSpPr>
          <p:cNvPr id="8" name="Title 3">
            <a:extLst>
              <a:ext uri="{FF2B5EF4-FFF2-40B4-BE49-F238E27FC236}">
                <a16:creationId xmlns:a16="http://schemas.microsoft.com/office/drawing/2014/main" id="{0638DF7B-BBB6-684E-A5BB-80F1125943EF}"/>
              </a:ext>
            </a:extLst>
          </p:cNvPr>
          <p:cNvSpPr>
            <a:spLocks noGrp="1"/>
          </p:cNvSpPr>
          <p:nvPr>
            <p:ph type="title" hasCustomPrompt="1"/>
          </p:nvPr>
        </p:nvSpPr>
        <p:spPr>
          <a:xfrm>
            <a:off x="768875" y="182403"/>
            <a:ext cx="10671048" cy="822960"/>
          </a:xfrm>
        </p:spPr>
        <p:txBody>
          <a:bodyPr/>
          <a:lstStyle>
            <a:lvl1pPr>
              <a:defRPr/>
            </a:lvl1pPr>
          </a:lstStyle>
          <a:p>
            <a:r>
              <a:rPr lang="en-US" dirty="0"/>
              <a:t>Title</a:t>
            </a:r>
          </a:p>
        </p:txBody>
      </p:sp>
      <p:sp>
        <p:nvSpPr>
          <p:cNvPr id="26" name="Freeform: Shape 25">
            <a:extLst>
              <a:ext uri="{FF2B5EF4-FFF2-40B4-BE49-F238E27FC236}">
                <a16:creationId xmlns:a16="http://schemas.microsoft.com/office/drawing/2014/main" id="{81620DFB-2232-4C51-9922-F2030D2C9644}"/>
              </a:ext>
              <a:ext uri="{C183D7F6-B498-43B3-948B-1728B52AA6E4}">
                <adec:decorative xmlns:adec="http://schemas.microsoft.com/office/drawing/2017/decorative" val="1"/>
              </a:ext>
            </a:extLst>
          </p:cNvPr>
          <p:cNvSpPr/>
          <p:nvPr/>
        </p:nvSpPr>
        <p:spPr>
          <a:xfrm>
            <a:off x="5353725" y="5951262"/>
            <a:ext cx="6311406" cy="128533"/>
          </a:xfrm>
          <a:custGeom>
            <a:avLst/>
            <a:gdLst>
              <a:gd name="connsiteX0" fmla="*/ 9342 w 6311406"/>
              <a:gd name="connsiteY0" fmla="*/ 0 h 128533"/>
              <a:gd name="connsiteX1" fmla="*/ 3291 w 6311406"/>
              <a:gd name="connsiteY1" fmla="*/ 15751 h 128533"/>
              <a:gd name="connsiteX2" fmla="*/ 541500 w 6311406"/>
              <a:gd name="connsiteY2" fmla="*/ 128533 h 128533"/>
              <a:gd name="connsiteX3" fmla="*/ 543819 w 6311406"/>
              <a:gd name="connsiteY3" fmla="*/ 128533 h 128533"/>
              <a:gd name="connsiteX4" fmla="*/ 5767591 w 6311406"/>
              <a:gd name="connsiteY4" fmla="*/ 128533 h 128533"/>
              <a:gd name="connsiteX5" fmla="*/ 6308104 w 6311406"/>
              <a:gd name="connsiteY5" fmla="*/ 15751 h 128533"/>
              <a:gd name="connsiteX6" fmla="*/ 6302063 w 6311406"/>
              <a:gd name="connsiteY6" fmla="*/ 0 h 128533"/>
              <a:gd name="connsiteX7" fmla="*/ 9342 w 6311406"/>
              <a:gd name="connsiteY7" fmla="*/ 0 h 128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1406" h="128533">
                <a:moveTo>
                  <a:pt x="9342" y="0"/>
                </a:moveTo>
                <a:cubicBezTo>
                  <a:pt x="718" y="0"/>
                  <a:pt x="-3325" y="10434"/>
                  <a:pt x="3291" y="15751"/>
                </a:cubicBezTo>
                <a:cubicBezTo>
                  <a:pt x="109421" y="101129"/>
                  <a:pt x="305093" y="128360"/>
                  <a:pt x="541500" y="128533"/>
                </a:cubicBezTo>
                <a:cubicBezTo>
                  <a:pt x="542271" y="128533"/>
                  <a:pt x="543042" y="128533"/>
                  <a:pt x="543819" y="128533"/>
                </a:cubicBezTo>
                <a:lnTo>
                  <a:pt x="5767591" y="128533"/>
                </a:lnTo>
                <a:cubicBezTo>
                  <a:pt x="6005026" y="128533"/>
                  <a:pt x="6201630" y="101409"/>
                  <a:pt x="6308104" y="15751"/>
                </a:cubicBezTo>
                <a:cubicBezTo>
                  <a:pt x="6314738" y="10434"/>
                  <a:pt x="6310692" y="0"/>
                  <a:pt x="6302063" y="0"/>
                </a:cubicBezTo>
                <a:lnTo>
                  <a:pt x="9342" y="0"/>
                </a:lnTo>
                <a:close/>
              </a:path>
            </a:pathLst>
          </a:custGeom>
          <a:solidFill>
            <a:srgbClr val="D3CFCA"/>
          </a:solidFill>
          <a:ln w="5393"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F5191965-FF8E-4161-94D1-CD290CC1EF4D}"/>
              </a:ext>
              <a:ext uri="{C183D7F6-B498-43B3-948B-1728B52AA6E4}">
                <adec:decorative xmlns:adec="http://schemas.microsoft.com/office/drawing/2017/decorative" val="1"/>
              </a:ext>
            </a:extLst>
          </p:cNvPr>
          <p:cNvSpPr/>
          <p:nvPr/>
        </p:nvSpPr>
        <p:spPr>
          <a:xfrm>
            <a:off x="5895224" y="2609369"/>
            <a:ext cx="5226091" cy="3470426"/>
          </a:xfrm>
          <a:custGeom>
            <a:avLst/>
            <a:gdLst>
              <a:gd name="connsiteX0" fmla="*/ 70918 w 5226091"/>
              <a:gd name="connsiteY0" fmla="*/ 0 h 3470426"/>
              <a:gd name="connsiteX1" fmla="*/ 0 w 5226091"/>
              <a:gd name="connsiteY1" fmla="*/ 70825 h 3470426"/>
              <a:gd name="connsiteX2" fmla="*/ 0 w 5226091"/>
              <a:gd name="connsiteY2" fmla="*/ 3470427 h 3470426"/>
              <a:gd name="connsiteX3" fmla="*/ 5226091 w 5226091"/>
              <a:gd name="connsiteY3" fmla="*/ 3470427 h 3470426"/>
              <a:gd name="connsiteX4" fmla="*/ 5226091 w 5226091"/>
              <a:gd name="connsiteY4" fmla="*/ 70825 h 3470426"/>
              <a:gd name="connsiteX5" fmla="*/ 5155217 w 5226091"/>
              <a:gd name="connsiteY5" fmla="*/ 0 h 3470426"/>
              <a:gd name="connsiteX6" fmla="*/ 70918 w 5226091"/>
              <a:gd name="connsiteY6" fmla="*/ 0 h 3470426"/>
              <a:gd name="connsiteX7" fmla="*/ 5100199 w 5226091"/>
              <a:gd name="connsiteY7" fmla="*/ 128533 h 3470426"/>
              <a:gd name="connsiteX8" fmla="*/ 125929 w 5226091"/>
              <a:gd name="connsiteY8" fmla="*/ 128533 h 3470426"/>
              <a:gd name="connsiteX9" fmla="*/ 125929 w 5226091"/>
              <a:gd name="connsiteY9" fmla="*/ 3341894 h 3470426"/>
              <a:gd name="connsiteX10" fmla="*/ 5100199 w 5226091"/>
              <a:gd name="connsiteY10" fmla="*/ 3341894 h 3470426"/>
              <a:gd name="connsiteX11" fmla="*/ 5100199 w 5226091"/>
              <a:gd name="connsiteY11" fmla="*/ 128533 h 3470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26091" h="3470426">
                <a:moveTo>
                  <a:pt x="70918" y="0"/>
                </a:moveTo>
                <a:cubicBezTo>
                  <a:pt x="31753" y="0"/>
                  <a:pt x="0" y="31709"/>
                  <a:pt x="0" y="70825"/>
                </a:cubicBezTo>
                <a:lnTo>
                  <a:pt x="0" y="3470427"/>
                </a:lnTo>
                <a:lnTo>
                  <a:pt x="5226091" y="3470427"/>
                </a:lnTo>
                <a:lnTo>
                  <a:pt x="5226091" y="70825"/>
                </a:lnTo>
                <a:cubicBezTo>
                  <a:pt x="5226091" y="31709"/>
                  <a:pt x="5194376" y="0"/>
                  <a:pt x="5155217" y="0"/>
                </a:cubicBezTo>
                <a:lnTo>
                  <a:pt x="70918" y="0"/>
                </a:lnTo>
                <a:close/>
                <a:moveTo>
                  <a:pt x="5100199" y="128533"/>
                </a:moveTo>
                <a:lnTo>
                  <a:pt x="125929" y="128533"/>
                </a:lnTo>
                <a:lnTo>
                  <a:pt x="125929" y="3341894"/>
                </a:lnTo>
                <a:lnTo>
                  <a:pt x="5100199" y="3341894"/>
                </a:lnTo>
                <a:lnTo>
                  <a:pt x="5100199" y="128533"/>
                </a:lnTo>
                <a:close/>
              </a:path>
            </a:pathLst>
          </a:custGeom>
          <a:solidFill>
            <a:srgbClr val="D3CFCA"/>
          </a:solidFill>
          <a:ln w="5393" cap="flat">
            <a:noFill/>
            <a:prstDash val="solid"/>
            <a:miter/>
          </a:ln>
        </p:spPr>
        <p:txBody>
          <a:bodyPr rtlCol="0" anchor="ctr"/>
          <a:lstStyle/>
          <a:p>
            <a:endParaRPr lang="en-US"/>
          </a:p>
        </p:txBody>
      </p:sp>
      <p:sp>
        <p:nvSpPr>
          <p:cNvPr id="4" name="Freeform: Shape 3">
            <a:extLst>
              <a:ext uri="{FF2B5EF4-FFF2-40B4-BE49-F238E27FC236}">
                <a16:creationId xmlns:a16="http://schemas.microsoft.com/office/drawing/2014/main" id="{3E955D8A-75DA-4EDB-AF62-0CCD59F59928}"/>
              </a:ext>
              <a:ext uri="{C183D7F6-B498-43B3-948B-1728B52AA6E4}">
                <adec:decorative xmlns:adec="http://schemas.microsoft.com/office/drawing/2017/decorative" val="1"/>
              </a:ext>
            </a:extLst>
          </p:cNvPr>
          <p:cNvSpPr/>
          <p:nvPr/>
        </p:nvSpPr>
        <p:spPr>
          <a:xfrm>
            <a:off x="614680" y="1550916"/>
            <a:ext cx="5224927" cy="127895"/>
          </a:xfrm>
          <a:custGeom>
            <a:avLst/>
            <a:gdLst>
              <a:gd name="connsiteX0" fmla="*/ 0 w 5224927"/>
              <a:gd name="connsiteY0" fmla="*/ 71053 h 127895"/>
              <a:gd name="connsiteX1" fmla="*/ 71379 w 5224927"/>
              <a:gd name="connsiteY1" fmla="*/ 0 h 127895"/>
              <a:gd name="connsiteX2" fmla="*/ 5153551 w 5224927"/>
              <a:gd name="connsiteY2" fmla="*/ 0 h 127895"/>
              <a:gd name="connsiteX3" fmla="*/ 5224927 w 5224927"/>
              <a:gd name="connsiteY3" fmla="*/ 71053 h 127895"/>
              <a:gd name="connsiteX4" fmla="*/ 5224927 w 5224927"/>
              <a:gd name="connsiteY4" fmla="*/ 127896 h 127895"/>
              <a:gd name="connsiteX5" fmla="*/ 0 w 5224927"/>
              <a:gd name="connsiteY5" fmla="*/ 127896 h 127895"/>
              <a:gd name="connsiteX6" fmla="*/ 0 w 5224927"/>
              <a:gd name="connsiteY6" fmla="*/ 71053 h 127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24927" h="127895">
                <a:moveTo>
                  <a:pt x="0" y="71053"/>
                </a:moveTo>
                <a:cubicBezTo>
                  <a:pt x="0" y="31812"/>
                  <a:pt x="31957" y="0"/>
                  <a:pt x="71379" y="0"/>
                </a:cubicBezTo>
                <a:lnTo>
                  <a:pt x="5153551" y="0"/>
                </a:lnTo>
                <a:cubicBezTo>
                  <a:pt x="5192971" y="0"/>
                  <a:pt x="5224927" y="31812"/>
                  <a:pt x="5224927" y="71053"/>
                </a:cubicBezTo>
                <a:lnTo>
                  <a:pt x="5224927" y="127896"/>
                </a:lnTo>
                <a:lnTo>
                  <a:pt x="0" y="127896"/>
                </a:lnTo>
                <a:lnTo>
                  <a:pt x="0" y="71053"/>
                </a:lnTo>
                <a:close/>
              </a:path>
            </a:pathLst>
          </a:custGeom>
          <a:solidFill>
            <a:srgbClr val="D3CFCA"/>
          </a:solidFill>
          <a:ln w="5415" cap="flat">
            <a:noFill/>
            <a:prstDash val="solid"/>
            <a:miter/>
          </a:ln>
        </p:spPr>
        <p:txBody>
          <a:bodyPr rtlCol="0" anchor="ctr"/>
          <a:lstStyle/>
          <a:p>
            <a:endParaRPr lang="en-US"/>
          </a:p>
        </p:txBody>
      </p:sp>
      <p:sp>
        <p:nvSpPr>
          <p:cNvPr id="5" name="Freeform: Shape 4">
            <a:extLst>
              <a:ext uri="{FF2B5EF4-FFF2-40B4-BE49-F238E27FC236}">
                <a16:creationId xmlns:a16="http://schemas.microsoft.com/office/drawing/2014/main" id="{B2C18B09-D01D-4293-AFDF-2A6B15CE83FF}"/>
              </a:ext>
              <a:ext uri="{C183D7F6-B498-43B3-948B-1728B52AA6E4}">
                <adec:decorative xmlns:adec="http://schemas.microsoft.com/office/drawing/2017/decorative" val="1"/>
              </a:ext>
            </a:extLst>
          </p:cNvPr>
          <p:cNvSpPr/>
          <p:nvPr/>
        </p:nvSpPr>
        <p:spPr>
          <a:xfrm>
            <a:off x="723533" y="1593549"/>
            <a:ext cx="44318" cy="42631"/>
          </a:xfrm>
          <a:custGeom>
            <a:avLst/>
            <a:gdLst>
              <a:gd name="connsiteX0" fmla="*/ 44319 w 44318"/>
              <a:gd name="connsiteY0" fmla="*/ 21316 h 42631"/>
              <a:gd name="connsiteX1" fmla="*/ 22159 w 44318"/>
              <a:gd name="connsiteY1" fmla="*/ 42632 h 42631"/>
              <a:gd name="connsiteX2" fmla="*/ 0 w 44318"/>
              <a:gd name="connsiteY2" fmla="*/ 21316 h 42631"/>
              <a:gd name="connsiteX3" fmla="*/ 22159 w 44318"/>
              <a:gd name="connsiteY3" fmla="*/ 0 h 42631"/>
              <a:gd name="connsiteX4" fmla="*/ 44319 w 44318"/>
              <a:gd name="connsiteY4" fmla="*/ 21316 h 42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318" h="42631">
                <a:moveTo>
                  <a:pt x="44319" y="21316"/>
                </a:moveTo>
                <a:cubicBezTo>
                  <a:pt x="44319" y="33085"/>
                  <a:pt x="34398" y="42632"/>
                  <a:pt x="22159" y="42632"/>
                </a:cubicBezTo>
                <a:cubicBezTo>
                  <a:pt x="9921" y="42632"/>
                  <a:pt x="0" y="33085"/>
                  <a:pt x="0" y="21316"/>
                </a:cubicBezTo>
                <a:cubicBezTo>
                  <a:pt x="0" y="9543"/>
                  <a:pt x="9921" y="0"/>
                  <a:pt x="22159" y="0"/>
                </a:cubicBezTo>
                <a:cubicBezTo>
                  <a:pt x="34398" y="0"/>
                  <a:pt x="44319" y="9543"/>
                  <a:pt x="44319" y="21316"/>
                </a:cubicBezTo>
                <a:close/>
              </a:path>
            </a:pathLst>
          </a:custGeom>
          <a:solidFill>
            <a:srgbClr val="FFFFFF"/>
          </a:solidFill>
          <a:ln w="541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A77EFBC3-6F7C-4AD1-A429-475073A78C12}"/>
              </a:ext>
              <a:ext uri="{C183D7F6-B498-43B3-948B-1728B52AA6E4}">
                <adec:decorative xmlns:adec="http://schemas.microsoft.com/office/drawing/2017/decorative" val="1"/>
              </a:ext>
            </a:extLst>
          </p:cNvPr>
          <p:cNvSpPr/>
          <p:nvPr/>
        </p:nvSpPr>
        <p:spPr>
          <a:xfrm>
            <a:off x="804783" y="1593547"/>
            <a:ext cx="44318" cy="42632"/>
          </a:xfrm>
          <a:custGeom>
            <a:avLst/>
            <a:gdLst>
              <a:gd name="connsiteX0" fmla="*/ 44319 w 44318"/>
              <a:gd name="connsiteY0" fmla="*/ 21316 h 42632"/>
              <a:gd name="connsiteX1" fmla="*/ 22159 w 44318"/>
              <a:gd name="connsiteY1" fmla="*/ 42632 h 42632"/>
              <a:gd name="connsiteX2" fmla="*/ 0 w 44318"/>
              <a:gd name="connsiteY2" fmla="*/ 21316 h 42632"/>
              <a:gd name="connsiteX3" fmla="*/ 22159 w 44318"/>
              <a:gd name="connsiteY3" fmla="*/ 0 h 42632"/>
              <a:gd name="connsiteX4" fmla="*/ 44319 w 44318"/>
              <a:gd name="connsiteY4" fmla="*/ 21316 h 426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318" h="42632">
                <a:moveTo>
                  <a:pt x="44319" y="21316"/>
                </a:moveTo>
                <a:cubicBezTo>
                  <a:pt x="44319" y="33085"/>
                  <a:pt x="34398" y="42632"/>
                  <a:pt x="22159" y="42632"/>
                </a:cubicBezTo>
                <a:cubicBezTo>
                  <a:pt x="9921" y="42632"/>
                  <a:pt x="0" y="33085"/>
                  <a:pt x="0" y="21316"/>
                </a:cubicBezTo>
                <a:cubicBezTo>
                  <a:pt x="0" y="9543"/>
                  <a:pt x="9921" y="0"/>
                  <a:pt x="22159" y="0"/>
                </a:cubicBezTo>
                <a:cubicBezTo>
                  <a:pt x="34398" y="0"/>
                  <a:pt x="44319" y="9543"/>
                  <a:pt x="44319" y="21316"/>
                </a:cubicBezTo>
                <a:close/>
              </a:path>
            </a:pathLst>
          </a:custGeom>
          <a:solidFill>
            <a:srgbClr val="FFFFFF"/>
          </a:solidFill>
          <a:ln w="541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A4573F7D-C8F1-478B-A925-1815F502BF8B}"/>
              </a:ext>
              <a:ext uri="{C183D7F6-B498-43B3-948B-1728B52AA6E4}">
                <adec:decorative xmlns:adec="http://schemas.microsoft.com/office/drawing/2017/decorative" val="1"/>
              </a:ext>
            </a:extLst>
          </p:cNvPr>
          <p:cNvSpPr/>
          <p:nvPr/>
        </p:nvSpPr>
        <p:spPr>
          <a:xfrm>
            <a:off x="886034" y="1593547"/>
            <a:ext cx="44318" cy="42632"/>
          </a:xfrm>
          <a:custGeom>
            <a:avLst/>
            <a:gdLst>
              <a:gd name="connsiteX0" fmla="*/ 44319 w 44318"/>
              <a:gd name="connsiteY0" fmla="*/ 21316 h 42632"/>
              <a:gd name="connsiteX1" fmla="*/ 22158 w 44318"/>
              <a:gd name="connsiteY1" fmla="*/ 42632 h 42632"/>
              <a:gd name="connsiteX2" fmla="*/ 0 w 44318"/>
              <a:gd name="connsiteY2" fmla="*/ 21316 h 42632"/>
              <a:gd name="connsiteX3" fmla="*/ 22158 w 44318"/>
              <a:gd name="connsiteY3" fmla="*/ 0 h 42632"/>
              <a:gd name="connsiteX4" fmla="*/ 44319 w 44318"/>
              <a:gd name="connsiteY4" fmla="*/ 21316 h 426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318" h="42632">
                <a:moveTo>
                  <a:pt x="44319" y="21316"/>
                </a:moveTo>
                <a:cubicBezTo>
                  <a:pt x="44319" y="33085"/>
                  <a:pt x="34397" y="42632"/>
                  <a:pt x="22158" y="42632"/>
                </a:cubicBezTo>
                <a:cubicBezTo>
                  <a:pt x="9921" y="42632"/>
                  <a:pt x="0" y="33085"/>
                  <a:pt x="0" y="21316"/>
                </a:cubicBezTo>
                <a:cubicBezTo>
                  <a:pt x="0" y="9543"/>
                  <a:pt x="9921" y="0"/>
                  <a:pt x="22158" y="0"/>
                </a:cubicBezTo>
                <a:cubicBezTo>
                  <a:pt x="34397" y="0"/>
                  <a:pt x="44319" y="9543"/>
                  <a:pt x="44319" y="21316"/>
                </a:cubicBezTo>
                <a:close/>
              </a:path>
            </a:pathLst>
          </a:custGeom>
          <a:solidFill>
            <a:srgbClr val="FFFFFF"/>
          </a:solidFill>
          <a:ln w="5415" cap="flat">
            <a:noFill/>
            <a:prstDash val="solid"/>
            <a:miter/>
          </a:ln>
        </p:spPr>
        <p:txBody>
          <a:bodyPr rtlCol="0" anchor="ctr"/>
          <a:lstStyle/>
          <a:p>
            <a:endParaRPr lang="en-US"/>
          </a:p>
        </p:txBody>
      </p:sp>
      <p:sp>
        <p:nvSpPr>
          <p:cNvPr id="24" name="Picture Placeholder 23">
            <a:extLst>
              <a:ext uri="{FF2B5EF4-FFF2-40B4-BE49-F238E27FC236}">
                <a16:creationId xmlns:a16="http://schemas.microsoft.com/office/drawing/2014/main" id="{7B43CAAE-255D-464D-92DC-F7382CC581E2}"/>
              </a:ext>
            </a:extLst>
          </p:cNvPr>
          <p:cNvSpPr>
            <a:spLocks noGrp="1"/>
          </p:cNvSpPr>
          <p:nvPr>
            <p:ph type="pic" sz="quarter" idx="13" hasCustomPrompt="1"/>
          </p:nvPr>
        </p:nvSpPr>
        <p:spPr>
          <a:xfrm>
            <a:off x="618881" y="1676718"/>
            <a:ext cx="5216525" cy="3678237"/>
          </a:xfrm>
        </p:spPr>
        <p:txBody>
          <a:bodyPr/>
          <a:lstStyle>
            <a:lvl1pPr algn="ctr">
              <a:defRPr sz="1200"/>
            </a:lvl1pPr>
          </a:lstStyle>
          <a:p>
            <a:r>
              <a:rPr lang="en-US" dirty="0"/>
              <a:t>Place product image here</a:t>
            </a:r>
          </a:p>
        </p:txBody>
      </p:sp>
      <p:sp>
        <p:nvSpPr>
          <p:cNvPr id="29" name="Picture Placeholder 28">
            <a:extLst>
              <a:ext uri="{FF2B5EF4-FFF2-40B4-BE49-F238E27FC236}">
                <a16:creationId xmlns:a16="http://schemas.microsoft.com/office/drawing/2014/main" id="{E120192B-417F-40D9-A4D7-F9234D88EAD9}"/>
              </a:ext>
            </a:extLst>
          </p:cNvPr>
          <p:cNvSpPr>
            <a:spLocks noGrp="1"/>
          </p:cNvSpPr>
          <p:nvPr>
            <p:ph type="pic" sz="quarter" idx="14" hasCustomPrompt="1"/>
          </p:nvPr>
        </p:nvSpPr>
        <p:spPr>
          <a:xfrm>
            <a:off x="6010275" y="2743200"/>
            <a:ext cx="4987925" cy="3205163"/>
          </a:xfrm>
        </p:spPr>
        <p:txBody>
          <a:bodyPr/>
          <a:lstStyle>
            <a:lvl1pPr algn="ctr">
              <a:defRPr sz="1200"/>
            </a:lvl1pPr>
          </a:lstStyle>
          <a:p>
            <a:r>
              <a:rPr lang="en-US" dirty="0"/>
              <a:t>Place product image here</a:t>
            </a:r>
          </a:p>
        </p:txBody>
      </p:sp>
      <p:sp>
        <p:nvSpPr>
          <p:cNvPr id="12" name="Slide Number Placeholder 11">
            <a:extLst>
              <a:ext uri="{FF2B5EF4-FFF2-40B4-BE49-F238E27FC236}">
                <a16:creationId xmlns:a16="http://schemas.microsoft.com/office/drawing/2014/main" id="{D924B719-5FF3-47AC-B36F-54999BA79088}"/>
              </a:ext>
            </a:extLst>
          </p:cNvPr>
          <p:cNvSpPr>
            <a:spLocks noGrp="1"/>
          </p:cNvSpPr>
          <p:nvPr>
            <p:ph type="sldNum" sz="quarter" idx="12"/>
          </p:nvPr>
        </p:nvSpPr>
        <p:spPr/>
        <p:txBody>
          <a:bodyPr/>
          <a:lstStyle/>
          <a:p>
            <a:fld id="{345D60D9-5372-5F40-9443-0F9AE5BDC3C8}" type="slidenum">
              <a:rPr lang="en-US" smtClean="0"/>
              <a:pPr/>
              <a:t>‹#›</a:t>
            </a:fld>
            <a:endParaRPr lang="en-US" dirty="0"/>
          </a:p>
        </p:txBody>
      </p:sp>
      <p:sp>
        <p:nvSpPr>
          <p:cNvPr id="7" name="Footer Placeholder 6">
            <a:extLst>
              <a:ext uri="{FF2B5EF4-FFF2-40B4-BE49-F238E27FC236}">
                <a16:creationId xmlns:a16="http://schemas.microsoft.com/office/drawing/2014/main" id="{A956D9E9-7E71-4190-B0EB-741B22870789}"/>
              </a:ext>
            </a:extLst>
          </p:cNvPr>
          <p:cNvSpPr>
            <a:spLocks noGrp="1"/>
          </p:cNvSpPr>
          <p:nvPr>
            <p:ph type="ftr" sz="quarter" idx="11"/>
          </p:nvPr>
        </p:nvSpPr>
        <p:spPr/>
        <p:txBody>
          <a:bodyPr/>
          <a:lstStyle/>
          <a:p>
            <a:r>
              <a:rPr lang="en-US"/>
              <a:t>Copyright © 2023, Oracle and/or its affiliates  |  Confidential: Internal/Restricted/Highly Restricted</a:t>
            </a:r>
            <a:endParaRPr lang="en-US" dirty="0"/>
          </a:p>
        </p:txBody>
      </p:sp>
      <p:sp>
        <p:nvSpPr>
          <p:cNvPr id="2" name="Date Placeholder 1">
            <a:extLst>
              <a:ext uri="{FF2B5EF4-FFF2-40B4-BE49-F238E27FC236}">
                <a16:creationId xmlns:a16="http://schemas.microsoft.com/office/drawing/2014/main" id="{D53A59D3-A526-4960-BAE1-8BD82250450A}"/>
              </a:ext>
            </a:extLst>
          </p:cNvPr>
          <p:cNvSpPr>
            <a:spLocks noGrp="1"/>
          </p:cNvSpPr>
          <p:nvPr>
            <p:ph type="dt" sz="half" idx="10"/>
          </p:nvPr>
        </p:nvSpPr>
        <p:spPr/>
        <p:txBody>
          <a:bodyPr/>
          <a:lstStyle/>
          <a:p>
            <a:r>
              <a:rPr lang="en-US"/>
              <a:t>[Date]</a:t>
            </a:r>
            <a:endParaRPr lang="en-US" dirty="0"/>
          </a:p>
        </p:txBody>
      </p:sp>
    </p:spTree>
    <p:extLst>
      <p:ext uri="{BB962C8B-B14F-4D97-AF65-F5344CB8AC3E}">
        <p14:creationId xmlns:p14="http://schemas.microsoft.com/office/powerpoint/2010/main" val="2442552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Light - Title + 3 Phones picture insertion">
    <p:spTree>
      <p:nvGrpSpPr>
        <p:cNvPr id="1" name=""/>
        <p:cNvGrpSpPr/>
        <p:nvPr/>
      </p:nvGrpSpPr>
      <p:grpSpPr>
        <a:xfrm>
          <a:off x="0" y="0"/>
          <a:ext cx="0" cy="0"/>
          <a:chOff x="0" y="0"/>
          <a:chExt cx="0" cy="0"/>
        </a:xfrm>
      </p:grpSpPr>
      <p:sp>
        <p:nvSpPr>
          <p:cNvPr id="8" name="Title 3">
            <a:extLst>
              <a:ext uri="{FF2B5EF4-FFF2-40B4-BE49-F238E27FC236}">
                <a16:creationId xmlns:a16="http://schemas.microsoft.com/office/drawing/2014/main" id="{0638DF7B-BBB6-684E-A5BB-80F1125943EF}"/>
              </a:ext>
            </a:extLst>
          </p:cNvPr>
          <p:cNvSpPr>
            <a:spLocks noGrp="1"/>
          </p:cNvSpPr>
          <p:nvPr>
            <p:ph type="title" hasCustomPrompt="1"/>
          </p:nvPr>
        </p:nvSpPr>
        <p:spPr>
          <a:xfrm>
            <a:off x="768875" y="182403"/>
            <a:ext cx="10671048" cy="822960"/>
          </a:xfrm>
        </p:spPr>
        <p:txBody>
          <a:bodyPr/>
          <a:lstStyle>
            <a:lvl1pPr>
              <a:defRPr/>
            </a:lvl1pPr>
          </a:lstStyle>
          <a:p>
            <a:r>
              <a:rPr lang="en-US" dirty="0"/>
              <a:t>Title</a:t>
            </a:r>
          </a:p>
        </p:txBody>
      </p:sp>
      <p:grpSp>
        <p:nvGrpSpPr>
          <p:cNvPr id="31" name="Group 30">
            <a:extLst>
              <a:ext uri="{FF2B5EF4-FFF2-40B4-BE49-F238E27FC236}">
                <a16:creationId xmlns:a16="http://schemas.microsoft.com/office/drawing/2014/main" id="{162BFCF2-D0C5-484A-BBC0-DD4A90A0AD1C}"/>
              </a:ext>
              <a:ext uri="{C183D7F6-B498-43B3-948B-1728B52AA6E4}">
                <adec:decorative xmlns:adec="http://schemas.microsoft.com/office/drawing/2017/decorative" val="1"/>
              </a:ext>
            </a:extLst>
          </p:cNvPr>
          <p:cNvGrpSpPr/>
          <p:nvPr userDrawn="1"/>
        </p:nvGrpSpPr>
        <p:grpSpPr>
          <a:xfrm>
            <a:off x="1972605" y="1767937"/>
            <a:ext cx="2079208" cy="3893148"/>
            <a:chOff x="1972605" y="1767937"/>
            <a:chExt cx="2079208" cy="3893148"/>
          </a:xfrm>
        </p:grpSpPr>
        <p:sp>
          <p:nvSpPr>
            <p:cNvPr id="4" name="Freeform: Shape 3">
              <a:extLst>
                <a:ext uri="{FF2B5EF4-FFF2-40B4-BE49-F238E27FC236}">
                  <a16:creationId xmlns:a16="http://schemas.microsoft.com/office/drawing/2014/main" id="{B47C3F79-1327-42B5-A507-77DFC0AFC1CF}"/>
                </a:ext>
              </a:extLst>
            </p:cNvPr>
            <p:cNvSpPr/>
            <p:nvPr/>
          </p:nvSpPr>
          <p:spPr>
            <a:xfrm>
              <a:off x="1972605" y="1767937"/>
              <a:ext cx="2079208" cy="3893148"/>
            </a:xfrm>
            <a:custGeom>
              <a:avLst/>
              <a:gdLst>
                <a:gd name="connsiteX0" fmla="*/ 71084 w 2079208"/>
                <a:gd name="connsiteY0" fmla="*/ 3641980 h 3893148"/>
                <a:gd name="connsiteX1" fmla="*/ 1990354 w 2079208"/>
                <a:gd name="connsiteY1" fmla="*/ 3641980 h 3893148"/>
                <a:gd name="connsiteX2" fmla="*/ 1990354 w 2079208"/>
                <a:gd name="connsiteY2" fmla="*/ 215290 h 3893148"/>
                <a:gd name="connsiteX3" fmla="*/ 71084 w 2079208"/>
                <a:gd name="connsiteY3" fmla="*/ 215290 h 3893148"/>
                <a:gd name="connsiteX4" fmla="*/ 71084 w 2079208"/>
                <a:gd name="connsiteY4" fmla="*/ 3641980 h 3893148"/>
                <a:gd name="connsiteX5" fmla="*/ 113049 w 2079208"/>
                <a:gd name="connsiteY5" fmla="*/ 0 h 3893148"/>
                <a:gd name="connsiteX6" fmla="*/ 0 w 2079208"/>
                <a:gd name="connsiteY6" fmla="*/ 114102 h 3893148"/>
                <a:gd name="connsiteX7" fmla="*/ 0 w 2079208"/>
                <a:gd name="connsiteY7" fmla="*/ 3779050 h 3893148"/>
                <a:gd name="connsiteX8" fmla="*/ 113049 w 2079208"/>
                <a:gd name="connsiteY8" fmla="*/ 3893148 h 3893148"/>
                <a:gd name="connsiteX9" fmla="*/ 1966158 w 2079208"/>
                <a:gd name="connsiteY9" fmla="*/ 3893148 h 3893148"/>
                <a:gd name="connsiteX10" fmla="*/ 2079208 w 2079208"/>
                <a:gd name="connsiteY10" fmla="*/ 3779050 h 3893148"/>
                <a:gd name="connsiteX11" fmla="*/ 2079208 w 2079208"/>
                <a:gd name="connsiteY11" fmla="*/ 114102 h 3893148"/>
                <a:gd name="connsiteX12" fmla="*/ 1966158 w 2079208"/>
                <a:gd name="connsiteY12" fmla="*/ 0 h 3893148"/>
                <a:gd name="connsiteX13" fmla="*/ 113049 w 2079208"/>
                <a:gd name="connsiteY13" fmla="*/ 0 h 3893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79208" h="3893148">
                  <a:moveTo>
                    <a:pt x="71084" y="3641980"/>
                  </a:moveTo>
                  <a:lnTo>
                    <a:pt x="1990354" y="3641980"/>
                  </a:lnTo>
                  <a:lnTo>
                    <a:pt x="1990354" y="215290"/>
                  </a:lnTo>
                  <a:lnTo>
                    <a:pt x="71084" y="215290"/>
                  </a:lnTo>
                  <a:lnTo>
                    <a:pt x="71084" y="3641980"/>
                  </a:lnTo>
                  <a:close/>
                  <a:moveTo>
                    <a:pt x="113049" y="0"/>
                  </a:moveTo>
                  <a:cubicBezTo>
                    <a:pt x="50616" y="0"/>
                    <a:pt x="0" y="51084"/>
                    <a:pt x="0" y="114102"/>
                  </a:cubicBezTo>
                  <a:lnTo>
                    <a:pt x="0" y="3779050"/>
                  </a:lnTo>
                  <a:cubicBezTo>
                    <a:pt x="0" y="3842066"/>
                    <a:pt x="50616" y="3893148"/>
                    <a:pt x="113049" y="3893148"/>
                  </a:cubicBezTo>
                  <a:lnTo>
                    <a:pt x="1966158" y="3893148"/>
                  </a:lnTo>
                  <a:cubicBezTo>
                    <a:pt x="2028593" y="3893148"/>
                    <a:pt x="2079208" y="3842066"/>
                    <a:pt x="2079208" y="3779050"/>
                  </a:cubicBezTo>
                  <a:lnTo>
                    <a:pt x="2079208" y="114102"/>
                  </a:lnTo>
                  <a:cubicBezTo>
                    <a:pt x="2079208" y="51084"/>
                    <a:pt x="2028593" y="0"/>
                    <a:pt x="1966158" y="0"/>
                  </a:cubicBezTo>
                  <a:lnTo>
                    <a:pt x="113049" y="0"/>
                  </a:lnTo>
                  <a:close/>
                </a:path>
              </a:pathLst>
            </a:custGeom>
            <a:solidFill>
              <a:srgbClr val="D3CFCA"/>
            </a:solidFill>
            <a:ln w="6019" cap="flat">
              <a:noFill/>
              <a:prstDash val="solid"/>
              <a:miter/>
            </a:ln>
          </p:spPr>
          <p:txBody>
            <a:bodyPr rtlCol="0" anchor="ctr"/>
            <a:lstStyle/>
            <a:p>
              <a:endParaRPr lang="en-US"/>
            </a:p>
          </p:txBody>
        </p:sp>
        <p:sp>
          <p:nvSpPr>
            <p:cNvPr id="5" name="Freeform: Shape 4">
              <a:extLst>
                <a:ext uri="{FF2B5EF4-FFF2-40B4-BE49-F238E27FC236}">
                  <a16:creationId xmlns:a16="http://schemas.microsoft.com/office/drawing/2014/main" id="{70DAFCFC-4F9E-4ED4-8458-0C165B66D29D}"/>
                </a:ext>
              </a:extLst>
            </p:cNvPr>
            <p:cNvSpPr/>
            <p:nvPr/>
          </p:nvSpPr>
          <p:spPr>
            <a:xfrm>
              <a:off x="2913878" y="1855087"/>
              <a:ext cx="200494" cy="37219"/>
            </a:xfrm>
            <a:custGeom>
              <a:avLst/>
              <a:gdLst>
                <a:gd name="connsiteX0" fmla="*/ 174811 w 200494"/>
                <a:gd name="connsiteY0" fmla="*/ 0 h 37219"/>
                <a:gd name="connsiteX1" fmla="*/ 25678 w 200494"/>
                <a:gd name="connsiteY1" fmla="*/ 0 h 37219"/>
                <a:gd name="connsiteX2" fmla="*/ 0 w 200494"/>
                <a:gd name="connsiteY2" fmla="*/ 18615 h 37219"/>
                <a:gd name="connsiteX3" fmla="*/ 25678 w 200494"/>
                <a:gd name="connsiteY3" fmla="*/ 37219 h 37219"/>
                <a:gd name="connsiteX4" fmla="*/ 174811 w 200494"/>
                <a:gd name="connsiteY4" fmla="*/ 37219 h 37219"/>
                <a:gd name="connsiteX5" fmla="*/ 200495 w 200494"/>
                <a:gd name="connsiteY5" fmla="*/ 18615 h 37219"/>
                <a:gd name="connsiteX6" fmla="*/ 174811 w 200494"/>
                <a:gd name="connsiteY6" fmla="*/ 0 h 37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494" h="37219">
                  <a:moveTo>
                    <a:pt x="174811" y="0"/>
                  </a:moveTo>
                  <a:lnTo>
                    <a:pt x="25678" y="0"/>
                  </a:lnTo>
                  <a:cubicBezTo>
                    <a:pt x="11507" y="0"/>
                    <a:pt x="0" y="8332"/>
                    <a:pt x="0" y="18615"/>
                  </a:cubicBezTo>
                  <a:cubicBezTo>
                    <a:pt x="0" y="28893"/>
                    <a:pt x="11507" y="37219"/>
                    <a:pt x="25678" y="37219"/>
                  </a:cubicBezTo>
                  <a:lnTo>
                    <a:pt x="174811" y="37219"/>
                  </a:lnTo>
                  <a:cubicBezTo>
                    <a:pt x="188994" y="37219"/>
                    <a:pt x="200495" y="28893"/>
                    <a:pt x="200495" y="18615"/>
                  </a:cubicBezTo>
                  <a:cubicBezTo>
                    <a:pt x="200495" y="8332"/>
                    <a:pt x="188994" y="0"/>
                    <a:pt x="174811" y="0"/>
                  </a:cubicBezTo>
                  <a:close/>
                </a:path>
              </a:pathLst>
            </a:custGeom>
            <a:solidFill>
              <a:srgbClr val="FCFCFB"/>
            </a:solidFill>
            <a:ln w="6019" cap="flat">
              <a:noFill/>
              <a:prstDash val="solid"/>
              <a:miter/>
            </a:ln>
          </p:spPr>
          <p:txBody>
            <a:bodyPr rtlCol="0" anchor="ctr"/>
            <a:lstStyle/>
            <a:p>
              <a:endParaRPr lang="en-US"/>
            </a:p>
          </p:txBody>
        </p:sp>
      </p:grpSp>
      <p:pic>
        <p:nvPicPr>
          <p:cNvPr id="17" name="Graphic 16">
            <a:extLst>
              <a:ext uri="{FF2B5EF4-FFF2-40B4-BE49-F238E27FC236}">
                <a16:creationId xmlns:a16="http://schemas.microsoft.com/office/drawing/2014/main" id="{B8FAC3FF-994F-4E44-B902-F2865E448546}"/>
              </a:ext>
              <a:ext uri="{C183D7F6-B498-43B3-948B-1728B52AA6E4}">
                <adec:decorative xmlns:adec="http://schemas.microsoft.com/office/drawing/2017/decorative" val="1"/>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793568" y="1767937"/>
            <a:ext cx="2079570" cy="3893148"/>
          </a:xfrm>
          <a:prstGeom prst="rect">
            <a:avLst/>
          </a:prstGeom>
        </p:spPr>
      </p:pic>
      <p:grpSp>
        <p:nvGrpSpPr>
          <p:cNvPr id="19" name="Group 18">
            <a:extLst>
              <a:ext uri="{FF2B5EF4-FFF2-40B4-BE49-F238E27FC236}">
                <a16:creationId xmlns:a16="http://schemas.microsoft.com/office/drawing/2014/main" id="{0DEDAA43-D5EA-454B-82F0-DC10AAB0989E}"/>
              </a:ext>
              <a:ext uri="{C183D7F6-B498-43B3-948B-1728B52AA6E4}">
                <adec:decorative xmlns:adec="http://schemas.microsoft.com/office/drawing/2017/decorative" val="1"/>
              </a:ext>
            </a:extLst>
          </p:cNvPr>
          <p:cNvGrpSpPr/>
          <p:nvPr userDrawn="1"/>
        </p:nvGrpSpPr>
        <p:grpSpPr>
          <a:xfrm>
            <a:off x="7614531" y="1767937"/>
            <a:ext cx="2079570" cy="3893148"/>
            <a:chOff x="7345064" y="2185526"/>
            <a:chExt cx="2079570" cy="3893148"/>
          </a:xfrm>
        </p:grpSpPr>
        <p:sp>
          <p:nvSpPr>
            <p:cNvPr id="20" name="Rectangle 19" hidden="1">
              <a:extLst>
                <a:ext uri="{FF2B5EF4-FFF2-40B4-BE49-F238E27FC236}">
                  <a16:creationId xmlns:a16="http://schemas.microsoft.com/office/drawing/2014/main" id="{06A1EAD9-122A-4FCD-BE51-B951F7EFBF06}"/>
                </a:ext>
              </a:extLst>
            </p:cNvPr>
            <p:cNvSpPr/>
            <p:nvPr/>
          </p:nvSpPr>
          <p:spPr>
            <a:xfrm>
              <a:off x="7397614" y="2375340"/>
              <a:ext cx="1977612" cy="3499944"/>
            </a:xfrm>
            <a:prstGeom prst="rect">
              <a:avLst/>
            </a:prstGeom>
            <a:solidFill>
              <a:srgbClr val="FBEC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Graphic 20" hidden="1">
              <a:extLst>
                <a:ext uri="{FF2B5EF4-FFF2-40B4-BE49-F238E27FC236}">
                  <a16:creationId xmlns:a16="http://schemas.microsoft.com/office/drawing/2014/main" id="{100A0ECB-4A80-44AC-8141-8631B01F1FAF}"/>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345064" y="2185526"/>
              <a:ext cx="2079570" cy="3893148"/>
            </a:xfrm>
            <a:prstGeom prst="rect">
              <a:avLst/>
            </a:prstGeom>
          </p:spPr>
        </p:pic>
      </p:grpSp>
      <p:sp>
        <p:nvSpPr>
          <p:cNvPr id="24" name="Picture Placeholder 23">
            <a:extLst>
              <a:ext uri="{FF2B5EF4-FFF2-40B4-BE49-F238E27FC236}">
                <a16:creationId xmlns:a16="http://schemas.microsoft.com/office/drawing/2014/main" id="{6D731F76-7845-4461-9727-94B80D33C955}"/>
              </a:ext>
            </a:extLst>
          </p:cNvPr>
          <p:cNvSpPr>
            <a:spLocks noGrp="1"/>
          </p:cNvSpPr>
          <p:nvPr>
            <p:ph type="pic" sz="quarter" idx="13" hasCustomPrompt="1"/>
          </p:nvPr>
        </p:nvSpPr>
        <p:spPr>
          <a:xfrm>
            <a:off x="2041525" y="1985963"/>
            <a:ext cx="1925638" cy="3429000"/>
          </a:xfrm>
        </p:spPr>
        <p:txBody>
          <a:bodyPr anchor="ctr" anchorCtr="1"/>
          <a:lstStyle>
            <a:lvl1pPr algn="ctr">
              <a:defRPr sz="1200"/>
            </a:lvl1pPr>
          </a:lstStyle>
          <a:p>
            <a:pPr marL="0" marR="0" lvl="0" indent="0" algn="l" defTabSz="914400" rtl="0" eaLnBrk="1" fontAlgn="auto" latinLnBrk="0" hangingPunct="1">
              <a:lnSpc>
                <a:spcPct val="95000"/>
              </a:lnSpc>
              <a:spcBef>
                <a:spcPts val="600"/>
              </a:spcBef>
              <a:spcAft>
                <a:spcPts val="0"/>
              </a:spcAft>
              <a:buClrTx/>
              <a:buSzTx/>
              <a:buFont typeface="System Font Regular"/>
              <a:buNone/>
              <a:tabLst/>
              <a:defRPr/>
            </a:pPr>
            <a:r>
              <a:rPr lang="en-US" dirty="0"/>
              <a:t>Place product image here</a:t>
            </a:r>
          </a:p>
        </p:txBody>
      </p:sp>
      <p:sp>
        <p:nvSpPr>
          <p:cNvPr id="25" name="Freeform: Shape 24">
            <a:extLst>
              <a:ext uri="{FF2B5EF4-FFF2-40B4-BE49-F238E27FC236}">
                <a16:creationId xmlns:a16="http://schemas.microsoft.com/office/drawing/2014/main" id="{E5E62E71-A064-42EC-8795-B49761D8B3B2}"/>
              </a:ext>
              <a:ext uri="{C183D7F6-B498-43B3-948B-1728B52AA6E4}">
                <adec:decorative xmlns:adec="http://schemas.microsoft.com/office/drawing/2017/decorative" val="1"/>
              </a:ext>
            </a:extLst>
          </p:cNvPr>
          <p:cNvSpPr/>
          <p:nvPr userDrawn="1"/>
        </p:nvSpPr>
        <p:spPr>
          <a:xfrm>
            <a:off x="4800600" y="1767937"/>
            <a:ext cx="2079208" cy="3893148"/>
          </a:xfrm>
          <a:custGeom>
            <a:avLst/>
            <a:gdLst>
              <a:gd name="connsiteX0" fmla="*/ 71084 w 2079208"/>
              <a:gd name="connsiteY0" fmla="*/ 3641980 h 3893148"/>
              <a:gd name="connsiteX1" fmla="*/ 1990354 w 2079208"/>
              <a:gd name="connsiteY1" fmla="*/ 3641980 h 3893148"/>
              <a:gd name="connsiteX2" fmla="*/ 1990354 w 2079208"/>
              <a:gd name="connsiteY2" fmla="*/ 215290 h 3893148"/>
              <a:gd name="connsiteX3" fmla="*/ 71084 w 2079208"/>
              <a:gd name="connsiteY3" fmla="*/ 215290 h 3893148"/>
              <a:gd name="connsiteX4" fmla="*/ 71084 w 2079208"/>
              <a:gd name="connsiteY4" fmla="*/ 3641980 h 3893148"/>
              <a:gd name="connsiteX5" fmla="*/ 113049 w 2079208"/>
              <a:gd name="connsiteY5" fmla="*/ 0 h 3893148"/>
              <a:gd name="connsiteX6" fmla="*/ 0 w 2079208"/>
              <a:gd name="connsiteY6" fmla="*/ 114102 h 3893148"/>
              <a:gd name="connsiteX7" fmla="*/ 0 w 2079208"/>
              <a:gd name="connsiteY7" fmla="*/ 3779050 h 3893148"/>
              <a:gd name="connsiteX8" fmla="*/ 113049 w 2079208"/>
              <a:gd name="connsiteY8" fmla="*/ 3893148 h 3893148"/>
              <a:gd name="connsiteX9" fmla="*/ 1966158 w 2079208"/>
              <a:gd name="connsiteY9" fmla="*/ 3893148 h 3893148"/>
              <a:gd name="connsiteX10" fmla="*/ 2079208 w 2079208"/>
              <a:gd name="connsiteY10" fmla="*/ 3779050 h 3893148"/>
              <a:gd name="connsiteX11" fmla="*/ 2079208 w 2079208"/>
              <a:gd name="connsiteY11" fmla="*/ 114102 h 3893148"/>
              <a:gd name="connsiteX12" fmla="*/ 1966158 w 2079208"/>
              <a:gd name="connsiteY12" fmla="*/ 0 h 3893148"/>
              <a:gd name="connsiteX13" fmla="*/ 113049 w 2079208"/>
              <a:gd name="connsiteY13" fmla="*/ 0 h 3893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79208" h="3893148">
                <a:moveTo>
                  <a:pt x="71084" y="3641980"/>
                </a:moveTo>
                <a:lnTo>
                  <a:pt x="1990354" y="3641980"/>
                </a:lnTo>
                <a:lnTo>
                  <a:pt x="1990354" y="215290"/>
                </a:lnTo>
                <a:lnTo>
                  <a:pt x="71084" y="215290"/>
                </a:lnTo>
                <a:lnTo>
                  <a:pt x="71084" y="3641980"/>
                </a:lnTo>
                <a:close/>
                <a:moveTo>
                  <a:pt x="113049" y="0"/>
                </a:moveTo>
                <a:cubicBezTo>
                  <a:pt x="50616" y="0"/>
                  <a:pt x="0" y="51084"/>
                  <a:pt x="0" y="114102"/>
                </a:cubicBezTo>
                <a:lnTo>
                  <a:pt x="0" y="3779050"/>
                </a:lnTo>
                <a:cubicBezTo>
                  <a:pt x="0" y="3842066"/>
                  <a:pt x="50616" y="3893148"/>
                  <a:pt x="113049" y="3893148"/>
                </a:cubicBezTo>
                <a:lnTo>
                  <a:pt x="1966158" y="3893148"/>
                </a:lnTo>
                <a:cubicBezTo>
                  <a:pt x="2028593" y="3893148"/>
                  <a:pt x="2079208" y="3842066"/>
                  <a:pt x="2079208" y="3779050"/>
                </a:cubicBezTo>
                <a:lnTo>
                  <a:pt x="2079208" y="114102"/>
                </a:lnTo>
                <a:cubicBezTo>
                  <a:pt x="2079208" y="51084"/>
                  <a:pt x="2028593" y="0"/>
                  <a:pt x="1966158" y="0"/>
                </a:cubicBezTo>
                <a:lnTo>
                  <a:pt x="113049" y="0"/>
                </a:lnTo>
                <a:close/>
              </a:path>
            </a:pathLst>
          </a:custGeom>
          <a:solidFill>
            <a:srgbClr val="D3CFCA"/>
          </a:solidFill>
          <a:ln w="6019" cap="flat">
            <a:noFill/>
            <a:prstDash val="solid"/>
            <a:miter/>
          </a:ln>
        </p:spPr>
        <p:txBody>
          <a:bodyPr rtlCol="0" anchor="ctr"/>
          <a:lstStyle/>
          <a:p>
            <a:endParaRPr lang="en-US"/>
          </a:p>
        </p:txBody>
      </p:sp>
      <p:grpSp>
        <p:nvGrpSpPr>
          <p:cNvPr id="32" name="Group 31">
            <a:extLst>
              <a:ext uri="{FF2B5EF4-FFF2-40B4-BE49-F238E27FC236}">
                <a16:creationId xmlns:a16="http://schemas.microsoft.com/office/drawing/2014/main" id="{C6FE2DCE-DBB8-4E43-A72A-9DE05557B02C}"/>
              </a:ext>
              <a:ext uri="{C183D7F6-B498-43B3-948B-1728B52AA6E4}">
                <adec:decorative xmlns:adec="http://schemas.microsoft.com/office/drawing/2017/decorative" val="1"/>
              </a:ext>
            </a:extLst>
          </p:cNvPr>
          <p:cNvGrpSpPr/>
          <p:nvPr userDrawn="1"/>
        </p:nvGrpSpPr>
        <p:grpSpPr>
          <a:xfrm>
            <a:off x="4820920" y="1767937"/>
            <a:ext cx="2079208" cy="3893148"/>
            <a:chOff x="1972605" y="1767937"/>
            <a:chExt cx="2079208" cy="3893148"/>
          </a:xfrm>
        </p:grpSpPr>
        <p:sp>
          <p:nvSpPr>
            <p:cNvPr id="33" name="Freeform: Shape 32">
              <a:extLst>
                <a:ext uri="{FF2B5EF4-FFF2-40B4-BE49-F238E27FC236}">
                  <a16:creationId xmlns:a16="http://schemas.microsoft.com/office/drawing/2014/main" id="{C0807BA9-4B68-49AB-8270-B145A2785FF7}"/>
                </a:ext>
              </a:extLst>
            </p:cNvPr>
            <p:cNvSpPr/>
            <p:nvPr/>
          </p:nvSpPr>
          <p:spPr>
            <a:xfrm>
              <a:off x="1972605" y="1767937"/>
              <a:ext cx="2079208" cy="3893148"/>
            </a:xfrm>
            <a:custGeom>
              <a:avLst/>
              <a:gdLst>
                <a:gd name="connsiteX0" fmla="*/ 71084 w 2079208"/>
                <a:gd name="connsiteY0" fmla="*/ 3641980 h 3893148"/>
                <a:gd name="connsiteX1" fmla="*/ 1990354 w 2079208"/>
                <a:gd name="connsiteY1" fmla="*/ 3641980 h 3893148"/>
                <a:gd name="connsiteX2" fmla="*/ 1990354 w 2079208"/>
                <a:gd name="connsiteY2" fmla="*/ 215290 h 3893148"/>
                <a:gd name="connsiteX3" fmla="*/ 71084 w 2079208"/>
                <a:gd name="connsiteY3" fmla="*/ 215290 h 3893148"/>
                <a:gd name="connsiteX4" fmla="*/ 71084 w 2079208"/>
                <a:gd name="connsiteY4" fmla="*/ 3641980 h 3893148"/>
                <a:gd name="connsiteX5" fmla="*/ 113049 w 2079208"/>
                <a:gd name="connsiteY5" fmla="*/ 0 h 3893148"/>
                <a:gd name="connsiteX6" fmla="*/ 0 w 2079208"/>
                <a:gd name="connsiteY6" fmla="*/ 114102 h 3893148"/>
                <a:gd name="connsiteX7" fmla="*/ 0 w 2079208"/>
                <a:gd name="connsiteY7" fmla="*/ 3779050 h 3893148"/>
                <a:gd name="connsiteX8" fmla="*/ 113049 w 2079208"/>
                <a:gd name="connsiteY8" fmla="*/ 3893148 h 3893148"/>
                <a:gd name="connsiteX9" fmla="*/ 1966158 w 2079208"/>
                <a:gd name="connsiteY9" fmla="*/ 3893148 h 3893148"/>
                <a:gd name="connsiteX10" fmla="*/ 2079208 w 2079208"/>
                <a:gd name="connsiteY10" fmla="*/ 3779050 h 3893148"/>
                <a:gd name="connsiteX11" fmla="*/ 2079208 w 2079208"/>
                <a:gd name="connsiteY11" fmla="*/ 114102 h 3893148"/>
                <a:gd name="connsiteX12" fmla="*/ 1966158 w 2079208"/>
                <a:gd name="connsiteY12" fmla="*/ 0 h 3893148"/>
                <a:gd name="connsiteX13" fmla="*/ 113049 w 2079208"/>
                <a:gd name="connsiteY13" fmla="*/ 0 h 3893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79208" h="3893148">
                  <a:moveTo>
                    <a:pt x="71084" y="3641980"/>
                  </a:moveTo>
                  <a:lnTo>
                    <a:pt x="1990354" y="3641980"/>
                  </a:lnTo>
                  <a:lnTo>
                    <a:pt x="1990354" y="215290"/>
                  </a:lnTo>
                  <a:lnTo>
                    <a:pt x="71084" y="215290"/>
                  </a:lnTo>
                  <a:lnTo>
                    <a:pt x="71084" y="3641980"/>
                  </a:lnTo>
                  <a:close/>
                  <a:moveTo>
                    <a:pt x="113049" y="0"/>
                  </a:moveTo>
                  <a:cubicBezTo>
                    <a:pt x="50616" y="0"/>
                    <a:pt x="0" y="51084"/>
                    <a:pt x="0" y="114102"/>
                  </a:cubicBezTo>
                  <a:lnTo>
                    <a:pt x="0" y="3779050"/>
                  </a:lnTo>
                  <a:cubicBezTo>
                    <a:pt x="0" y="3842066"/>
                    <a:pt x="50616" y="3893148"/>
                    <a:pt x="113049" y="3893148"/>
                  </a:cubicBezTo>
                  <a:lnTo>
                    <a:pt x="1966158" y="3893148"/>
                  </a:lnTo>
                  <a:cubicBezTo>
                    <a:pt x="2028593" y="3893148"/>
                    <a:pt x="2079208" y="3842066"/>
                    <a:pt x="2079208" y="3779050"/>
                  </a:cubicBezTo>
                  <a:lnTo>
                    <a:pt x="2079208" y="114102"/>
                  </a:lnTo>
                  <a:cubicBezTo>
                    <a:pt x="2079208" y="51084"/>
                    <a:pt x="2028593" y="0"/>
                    <a:pt x="1966158" y="0"/>
                  </a:cubicBezTo>
                  <a:lnTo>
                    <a:pt x="113049" y="0"/>
                  </a:lnTo>
                  <a:close/>
                </a:path>
              </a:pathLst>
            </a:custGeom>
            <a:solidFill>
              <a:srgbClr val="D3CFCA"/>
            </a:solidFill>
            <a:ln w="6019"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23623A65-B6EC-4808-A9F0-CE19656AC767}"/>
                </a:ext>
              </a:extLst>
            </p:cNvPr>
            <p:cNvSpPr/>
            <p:nvPr/>
          </p:nvSpPr>
          <p:spPr>
            <a:xfrm>
              <a:off x="2913878" y="1855087"/>
              <a:ext cx="200494" cy="37219"/>
            </a:xfrm>
            <a:custGeom>
              <a:avLst/>
              <a:gdLst>
                <a:gd name="connsiteX0" fmla="*/ 174811 w 200494"/>
                <a:gd name="connsiteY0" fmla="*/ 0 h 37219"/>
                <a:gd name="connsiteX1" fmla="*/ 25678 w 200494"/>
                <a:gd name="connsiteY1" fmla="*/ 0 h 37219"/>
                <a:gd name="connsiteX2" fmla="*/ 0 w 200494"/>
                <a:gd name="connsiteY2" fmla="*/ 18615 h 37219"/>
                <a:gd name="connsiteX3" fmla="*/ 25678 w 200494"/>
                <a:gd name="connsiteY3" fmla="*/ 37219 h 37219"/>
                <a:gd name="connsiteX4" fmla="*/ 174811 w 200494"/>
                <a:gd name="connsiteY4" fmla="*/ 37219 h 37219"/>
                <a:gd name="connsiteX5" fmla="*/ 200495 w 200494"/>
                <a:gd name="connsiteY5" fmla="*/ 18615 h 37219"/>
                <a:gd name="connsiteX6" fmla="*/ 174811 w 200494"/>
                <a:gd name="connsiteY6" fmla="*/ 0 h 37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494" h="37219">
                  <a:moveTo>
                    <a:pt x="174811" y="0"/>
                  </a:moveTo>
                  <a:lnTo>
                    <a:pt x="25678" y="0"/>
                  </a:lnTo>
                  <a:cubicBezTo>
                    <a:pt x="11507" y="0"/>
                    <a:pt x="0" y="8332"/>
                    <a:pt x="0" y="18615"/>
                  </a:cubicBezTo>
                  <a:cubicBezTo>
                    <a:pt x="0" y="28893"/>
                    <a:pt x="11507" y="37219"/>
                    <a:pt x="25678" y="37219"/>
                  </a:cubicBezTo>
                  <a:lnTo>
                    <a:pt x="174811" y="37219"/>
                  </a:lnTo>
                  <a:cubicBezTo>
                    <a:pt x="188994" y="37219"/>
                    <a:pt x="200495" y="28893"/>
                    <a:pt x="200495" y="18615"/>
                  </a:cubicBezTo>
                  <a:cubicBezTo>
                    <a:pt x="200495" y="8332"/>
                    <a:pt x="188994" y="0"/>
                    <a:pt x="174811" y="0"/>
                  </a:cubicBezTo>
                  <a:close/>
                </a:path>
              </a:pathLst>
            </a:custGeom>
            <a:solidFill>
              <a:srgbClr val="FCFCFB"/>
            </a:solidFill>
            <a:ln w="6019" cap="flat">
              <a:noFill/>
              <a:prstDash val="solid"/>
              <a:miter/>
            </a:ln>
          </p:spPr>
          <p:txBody>
            <a:bodyPr rtlCol="0" anchor="ctr"/>
            <a:lstStyle/>
            <a:p>
              <a:endParaRPr lang="en-US"/>
            </a:p>
          </p:txBody>
        </p:sp>
      </p:grpSp>
      <p:sp>
        <p:nvSpPr>
          <p:cNvPr id="35" name="Picture Placeholder 23">
            <a:extLst>
              <a:ext uri="{FF2B5EF4-FFF2-40B4-BE49-F238E27FC236}">
                <a16:creationId xmlns:a16="http://schemas.microsoft.com/office/drawing/2014/main" id="{17068FD1-59C6-4922-AF2D-F4A86A2E4FA8}"/>
              </a:ext>
            </a:extLst>
          </p:cNvPr>
          <p:cNvSpPr>
            <a:spLocks noGrp="1"/>
          </p:cNvSpPr>
          <p:nvPr>
            <p:ph type="pic" sz="quarter" idx="14" hasCustomPrompt="1"/>
          </p:nvPr>
        </p:nvSpPr>
        <p:spPr>
          <a:xfrm>
            <a:off x="4889840" y="1985963"/>
            <a:ext cx="1925638" cy="3429000"/>
          </a:xfrm>
        </p:spPr>
        <p:txBody>
          <a:bodyPr anchor="ctr" anchorCtr="1"/>
          <a:lstStyle>
            <a:lvl1pPr algn="ctr">
              <a:defRPr sz="1200"/>
            </a:lvl1pPr>
          </a:lstStyle>
          <a:p>
            <a:pPr marL="0" marR="0" lvl="0" indent="0" algn="l" defTabSz="914400" rtl="0" eaLnBrk="1" fontAlgn="auto" latinLnBrk="0" hangingPunct="1">
              <a:lnSpc>
                <a:spcPct val="95000"/>
              </a:lnSpc>
              <a:spcBef>
                <a:spcPts val="600"/>
              </a:spcBef>
              <a:spcAft>
                <a:spcPts val="0"/>
              </a:spcAft>
              <a:buClrTx/>
              <a:buSzTx/>
              <a:buFont typeface="System Font Regular"/>
              <a:buNone/>
              <a:tabLst/>
              <a:defRPr/>
            </a:pPr>
            <a:r>
              <a:rPr lang="en-US" dirty="0"/>
              <a:t>Place product image here</a:t>
            </a:r>
          </a:p>
        </p:txBody>
      </p:sp>
      <p:grpSp>
        <p:nvGrpSpPr>
          <p:cNvPr id="39" name="Group 38">
            <a:extLst>
              <a:ext uri="{FF2B5EF4-FFF2-40B4-BE49-F238E27FC236}">
                <a16:creationId xmlns:a16="http://schemas.microsoft.com/office/drawing/2014/main" id="{C71B7700-B7FA-49A1-80A7-86EF4276BEC5}"/>
              </a:ext>
              <a:ext uri="{C183D7F6-B498-43B3-948B-1728B52AA6E4}">
                <adec:decorative xmlns:adec="http://schemas.microsoft.com/office/drawing/2017/decorative" val="1"/>
              </a:ext>
            </a:extLst>
          </p:cNvPr>
          <p:cNvGrpSpPr/>
          <p:nvPr userDrawn="1"/>
        </p:nvGrpSpPr>
        <p:grpSpPr>
          <a:xfrm>
            <a:off x="7653541" y="1767937"/>
            <a:ext cx="2079208" cy="3893148"/>
            <a:chOff x="1972605" y="1767937"/>
            <a:chExt cx="2079208" cy="3893148"/>
          </a:xfrm>
        </p:grpSpPr>
        <p:sp>
          <p:nvSpPr>
            <p:cNvPr id="40" name="Freeform: Shape 39">
              <a:extLst>
                <a:ext uri="{FF2B5EF4-FFF2-40B4-BE49-F238E27FC236}">
                  <a16:creationId xmlns:a16="http://schemas.microsoft.com/office/drawing/2014/main" id="{FB80D71F-AB13-4157-B01D-8D5218F0FF21}"/>
                </a:ext>
              </a:extLst>
            </p:cNvPr>
            <p:cNvSpPr/>
            <p:nvPr/>
          </p:nvSpPr>
          <p:spPr>
            <a:xfrm>
              <a:off x="1972605" y="1767937"/>
              <a:ext cx="2079208" cy="3893148"/>
            </a:xfrm>
            <a:custGeom>
              <a:avLst/>
              <a:gdLst>
                <a:gd name="connsiteX0" fmla="*/ 71084 w 2079208"/>
                <a:gd name="connsiteY0" fmla="*/ 3641980 h 3893148"/>
                <a:gd name="connsiteX1" fmla="*/ 1990354 w 2079208"/>
                <a:gd name="connsiteY1" fmla="*/ 3641980 h 3893148"/>
                <a:gd name="connsiteX2" fmla="*/ 1990354 w 2079208"/>
                <a:gd name="connsiteY2" fmla="*/ 215290 h 3893148"/>
                <a:gd name="connsiteX3" fmla="*/ 71084 w 2079208"/>
                <a:gd name="connsiteY3" fmla="*/ 215290 h 3893148"/>
                <a:gd name="connsiteX4" fmla="*/ 71084 w 2079208"/>
                <a:gd name="connsiteY4" fmla="*/ 3641980 h 3893148"/>
                <a:gd name="connsiteX5" fmla="*/ 113049 w 2079208"/>
                <a:gd name="connsiteY5" fmla="*/ 0 h 3893148"/>
                <a:gd name="connsiteX6" fmla="*/ 0 w 2079208"/>
                <a:gd name="connsiteY6" fmla="*/ 114102 h 3893148"/>
                <a:gd name="connsiteX7" fmla="*/ 0 w 2079208"/>
                <a:gd name="connsiteY7" fmla="*/ 3779050 h 3893148"/>
                <a:gd name="connsiteX8" fmla="*/ 113049 w 2079208"/>
                <a:gd name="connsiteY8" fmla="*/ 3893148 h 3893148"/>
                <a:gd name="connsiteX9" fmla="*/ 1966158 w 2079208"/>
                <a:gd name="connsiteY9" fmla="*/ 3893148 h 3893148"/>
                <a:gd name="connsiteX10" fmla="*/ 2079208 w 2079208"/>
                <a:gd name="connsiteY10" fmla="*/ 3779050 h 3893148"/>
                <a:gd name="connsiteX11" fmla="*/ 2079208 w 2079208"/>
                <a:gd name="connsiteY11" fmla="*/ 114102 h 3893148"/>
                <a:gd name="connsiteX12" fmla="*/ 1966158 w 2079208"/>
                <a:gd name="connsiteY12" fmla="*/ 0 h 3893148"/>
                <a:gd name="connsiteX13" fmla="*/ 113049 w 2079208"/>
                <a:gd name="connsiteY13" fmla="*/ 0 h 3893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79208" h="3893148">
                  <a:moveTo>
                    <a:pt x="71084" y="3641980"/>
                  </a:moveTo>
                  <a:lnTo>
                    <a:pt x="1990354" y="3641980"/>
                  </a:lnTo>
                  <a:lnTo>
                    <a:pt x="1990354" y="215290"/>
                  </a:lnTo>
                  <a:lnTo>
                    <a:pt x="71084" y="215290"/>
                  </a:lnTo>
                  <a:lnTo>
                    <a:pt x="71084" y="3641980"/>
                  </a:lnTo>
                  <a:close/>
                  <a:moveTo>
                    <a:pt x="113049" y="0"/>
                  </a:moveTo>
                  <a:cubicBezTo>
                    <a:pt x="50616" y="0"/>
                    <a:pt x="0" y="51084"/>
                    <a:pt x="0" y="114102"/>
                  </a:cubicBezTo>
                  <a:lnTo>
                    <a:pt x="0" y="3779050"/>
                  </a:lnTo>
                  <a:cubicBezTo>
                    <a:pt x="0" y="3842066"/>
                    <a:pt x="50616" y="3893148"/>
                    <a:pt x="113049" y="3893148"/>
                  </a:cubicBezTo>
                  <a:lnTo>
                    <a:pt x="1966158" y="3893148"/>
                  </a:lnTo>
                  <a:cubicBezTo>
                    <a:pt x="2028593" y="3893148"/>
                    <a:pt x="2079208" y="3842066"/>
                    <a:pt x="2079208" y="3779050"/>
                  </a:cubicBezTo>
                  <a:lnTo>
                    <a:pt x="2079208" y="114102"/>
                  </a:lnTo>
                  <a:cubicBezTo>
                    <a:pt x="2079208" y="51084"/>
                    <a:pt x="2028593" y="0"/>
                    <a:pt x="1966158" y="0"/>
                  </a:cubicBezTo>
                  <a:lnTo>
                    <a:pt x="113049" y="0"/>
                  </a:lnTo>
                  <a:close/>
                </a:path>
              </a:pathLst>
            </a:custGeom>
            <a:solidFill>
              <a:srgbClr val="D3CFCA"/>
            </a:solidFill>
            <a:ln w="6019"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EB54F3F6-135D-4861-8902-F5E9A50DA319}"/>
                </a:ext>
              </a:extLst>
            </p:cNvPr>
            <p:cNvSpPr/>
            <p:nvPr/>
          </p:nvSpPr>
          <p:spPr>
            <a:xfrm>
              <a:off x="2913878" y="1855087"/>
              <a:ext cx="200494" cy="37219"/>
            </a:xfrm>
            <a:custGeom>
              <a:avLst/>
              <a:gdLst>
                <a:gd name="connsiteX0" fmla="*/ 174811 w 200494"/>
                <a:gd name="connsiteY0" fmla="*/ 0 h 37219"/>
                <a:gd name="connsiteX1" fmla="*/ 25678 w 200494"/>
                <a:gd name="connsiteY1" fmla="*/ 0 h 37219"/>
                <a:gd name="connsiteX2" fmla="*/ 0 w 200494"/>
                <a:gd name="connsiteY2" fmla="*/ 18615 h 37219"/>
                <a:gd name="connsiteX3" fmla="*/ 25678 w 200494"/>
                <a:gd name="connsiteY3" fmla="*/ 37219 h 37219"/>
                <a:gd name="connsiteX4" fmla="*/ 174811 w 200494"/>
                <a:gd name="connsiteY4" fmla="*/ 37219 h 37219"/>
                <a:gd name="connsiteX5" fmla="*/ 200495 w 200494"/>
                <a:gd name="connsiteY5" fmla="*/ 18615 h 37219"/>
                <a:gd name="connsiteX6" fmla="*/ 174811 w 200494"/>
                <a:gd name="connsiteY6" fmla="*/ 0 h 37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494" h="37219">
                  <a:moveTo>
                    <a:pt x="174811" y="0"/>
                  </a:moveTo>
                  <a:lnTo>
                    <a:pt x="25678" y="0"/>
                  </a:lnTo>
                  <a:cubicBezTo>
                    <a:pt x="11507" y="0"/>
                    <a:pt x="0" y="8332"/>
                    <a:pt x="0" y="18615"/>
                  </a:cubicBezTo>
                  <a:cubicBezTo>
                    <a:pt x="0" y="28893"/>
                    <a:pt x="11507" y="37219"/>
                    <a:pt x="25678" y="37219"/>
                  </a:cubicBezTo>
                  <a:lnTo>
                    <a:pt x="174811" y="37219"/>
                  </a:lnTo>
                  <a:cubicBezTo>
                    <a:pt x="188994" y="37219"/>
                    <a:pt x="200495" y="28893"/>
                    <a:pt x="200495" y="18615"/>
                  </a:cubicBezTo>
                  <a:cubicBezTo>
                    <a:pt x="200495" y="8332"/>
                    <a:pt x="188994" y="0"/>
                    <a:pt x="174811" y="0"/>
                  </a:cubicBezTo>
                  <a:close/>
                </a:path>
              </a:pathLst>
            </a:custGeom>
            <a:solidFill>
              <a:srgbClr val="FCFCFB"/>
            </a:solidFill>
            <a:ln w="6019" cap="flat">
              <a:noFill/>
              <a:prstDash val="solid"/>
              <a:miter/>
            </a:ln>
          </p:spPr>
          <p:txBody>
            <a:bodyPr rtlCol="0" anchor="ctr"/>
            <a:lstStyle/>
            <a:p>
              <a:endParaRPr lang="en-US"/>
            </a:p>
          </p:txBody>
        </p:sp>
      </p:grpSp>
      <p:sp>
        <p:nvSpPr>
          <p:cNvPr id="42" name="Picture Placeholder 23">
            <a:extLst>
              <a:ext uri="{FF2B5EF4-FFF2-40B4-BE49-F238E27FC236}">
                <a16:creationId xmlns:a16="http://schemas.microsoft.com/office/drawing/2014/main" id="{64554F98-8990-4485-BD60-1E5662155979}"/>
              </a:ext>
            </a:extLst>
          </p:cNvPr>
          <p:cNvSpPr>
            <a:spLocks noGrp="1"/>
          </p:cNvSpPr>
          <p:nvPr>
            <p:ph type="pic" sz="quarter" idx="15" hasCustomPrompt="1"/>
          </p:nvPr>
        </p:nvSpPr>
        <p:spPr>
          <a:xfrm>
            <a:off x="7722461" y="1985963"/>
            <a:ext cx="1925638" cy="3429000"/>
          </a:xfrm>
        </p:spPr>
        <p:txBody>
          <a:bodyPr anchor="ctr" anchorCtr="1"/>
          <a:lstStyle>
            <a:lvl1pPr algn="ctr">
              <a:defRPr sz="1200"/>
            </a:lvl1pPr>
          </a:lstStyle>
          <a:p>
            <a:pPr marL="0" marR="0" lvl="0" indent="0" algn="l" defTabSz="914400" rtl="0" eaLnBrk="1" fontAlgn="auto" latinLnBrk="0" hangingPunct="1">
              <a:lnSpc>
                <a:spcPct val="95000"/>
              </a:lnSpc>
              <a:spcBef>
                <a:spcPts val="600"/>
              </a:spcBef>
              <a:spcAft>
                <a:spcPts val="0"/>
              </a:spcAft>
              <a:buClrTx/>
              <a:buSzTx/>
              <a:buFont typeface="System Font Regular"/>
              <a:buNone/>
              <a:tabLst/>
              <a:defRPr/>
            </a:pPr>
            <a:r>
              <a:rPr lang="en-US" dirty="0"/>
              <a:t>Place product image here</a:t>
            </a:r>
          </a:p>
        </p:txBody>
      </p:sp>
      <p:sp>
        <p:nvSpPr>
          <p:cNvPr id="12" name="Slide Number Placeholder 11">
            <a:extLst>
              <a:ext uri="{FF2B5EF4-FFF2-40B4-BE49-F238E27FC236}">
                <a16:creationId xmlns:a16="http://schemas.microsoft.com/office/drawing/2014/main" id="{D924B719-5FF3-47AC-B36F-54999BA79088}"/>
              </a:ext>
            </a:extLst>
          </p:cNvPr>
          <p:cNvSpPr>
            <a:spLocks noGrp="1"/>
          </p:cNvSpPr>
          <p:nvPr>
            <p:ph type="sldNum" sz="quarter" idx="12"/>
          </p:nvPr>
        </p:nvSpPr>
        <p:spPr/>
        <p:txBody>
          <a:bodyPr/>
          <a:lstStyle/>
          <a:p>
            <a:fld id="{345D60D9-5372-5F40-9443-0F9AE5BDC3C8}" type="slidenum">
              <a:rPr lang="en-US" smtClean="0"/>
              <a:pPr/>
              <a:t>‹#›</a:t>
            </a:fld>
            <a:endParaRPr lang="en-US" dirty="0"/>
          </a:p>
        </p:txBody>
      </p:sp>
      <p:sp>
        <p:nvSpPr>
          <p:cNvPr id="7" name="Footer Placeholder 6">
            <a:extLst>
              <a:ext uri="{FF2B5EF4-FFF2-40B4-BE49-F238E27FC236}">
                <a16:creationId xmlns:a16="http://schemas.microsoft.com/office/drawing/2014/main" id="{A956D9E9-7E71-4190-B0EB-741B22870789}"/>
              </a:ext>
            </a:extLst>
          </p:cNvPr>
          <p:cNvSpPr>
            <a:spLocks noGrp="1"/>
          </p:cNvSpPr>
          <p:nvPr>
            <p:ph type="ftr" sz="quarter" idx="11"/>
          </p:nvPr>
        </p:nvSpPr>
        <p:spPr/>
        <p:txBody>
          <a:bodyPr/>
          <a:lstStyle/>
          <a:p>
            <a:r>
              <a:rPr lang="en-US"/>
              <a:t>Copyright © 2023, Oracle and/or its affiliates  |  Confidential: Internal/Restricted/Highly Restricted</a:t>
            </a:r>
            <a:endParaRPr lang="en-US" dirty="0"/>
          </a:p>
        </p:txBody>
      </p:sp>
      <p:sp>
        <p:nvSpPr>
          <p:cNvPr id="2" name="Date Placeholder 1">
            <a:extLst>
              <a:ext uri="{FF2B5EF4-FFF2-40B4-BE49-F238E27FC236}">
                <a16:creationId xmlns:a16="http://schemas.microsoft.com/office/drawing/2014/main" id="{D53A59D3-A526-4960-BAE1-8BD82250450A}"/>
              </a:ext>
            </a:extLst>
          </p:cNvPr>
          <p:cNvSpPr>
            <a:spLocks noGrp="1"/>
          </p:cNvSpPr>
          <p:nvPr>
            <p:ph type="dt" sz="half" idx="10"/>
          </p:nvPr>
        </p:nvSpPr>
        <p:spPr/>
        <p:txBody>
          <a:bodyPr/>
          <a:lstStyle/>
          <a:p>
            <a:r>
              <a:rPr lang="en-US"/>
              <a:t>[Date]</a:t>
            </a:r>
            <a:endParaRPr lang="en-US" dirty="0"/>
          </a:p>
        </p:txBody>
      </p:sp>
    </p:spTree>
    <p:extLst>
      <p:ext uri="{BB962C8B-B14F-4D97-AF65-F5344CB8AC3E}">
        <p14:creationId xmlns:p14="http://schemas.microsoft.com/office/powerpoint/2010/main" val="37451228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9.xml><?xml version="1.0" encoding="utf-8"?>
<p:sldLayout xmlns:a="http://schemas.openxmlformats.org/drawingml/2006/main" xmlns:r="http://schemas.openxmlformats.org/officeDocument/2006/relationships" xmlns:p="http://schemas.openxmlformats.org/presentationml/2006/main" type="secHead">
  <p:cSld name="Section Divider">
    <p:bg>
      <p:bgPr>
        <a:solidFill>
          <a:srgbClr val="302D29"/>
        </a:solidFill>
        <a:effectLst/>
      </p:bgPr>
    </p:bg>
    <p:spTree>
      <p:nvGrpSpPr>
        <p:cNvPr id="1" name=""/>
        <p:cNvGrpSpPr/>
        <p:nvPr/>
      </p:nvGrpSpPr>
      <p:grpSpPr>
        <a:xfrm>
          <a:off x="0" y="0"/>
          <a:ext cx="0" cy="0"/>
          <a:chOff x="0" y="0"/>
          <a:chExt cx="0" cy="0"/>
        </a:xfrm>
      </p:grpSpPr>
      <p:pic>
        <p:nvPicPr>
          <p:cNvPr id="8" name="Picture 7" descr="A blurry image of a black background&#10;&#10;Description automatically generated">
            <a:extLst>
              <a:ext uri="{FF2B5EF4-FFF2-40B4-BE49-F238E27FC236}">
                <a16:creationId xmlns:a16="http://schemas.microsoft.com/office/drawing/2014/main" id="{20708D83-6861-4B96-6C57-83CC1D54056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flipH="1">
            <a:off x="0" y="0"/>
            <a:ext cx="12192000" cy="6858000"/>
          </a:xfrm>
          <a:prstGeom prst="rect">
            <a:avLst/>
          </a:prstGeom>
        </p:spPr>
      </p:pic>
      <p:sp>
        <p:nvSpPr>
          <p:cNvPr id="2" name="Title 1"/>
          <p:cNvSpPr>
            <a:spLocks noGrp="1"/>
          </p:cNvSpPr>
          <p:nvPr>
            <p:ph type="title"/>
          </p:nvPr>
        </p:nvSpPr>
        <p:spPr>
          <a:xfrm>
            <a:off x="660444" y="160338"/>
            <a:ext cx="5283544" cy="1719263"/>
          </a:xfrm>
        </p:spPr>
        <p:txBody>
          <a:bodyPr anchor="b">
            <a:noAutofit/>
          </a:bodyPr>
          <a:lstStyle>
            <a:lvl1pPr>
              <a:defRPr lang="en-US" sz="4267" dirty="0"/>
            </a:lvl1pPr>
          </a:lstStyle>
          <a:p>
            <a:r>
              <a:rPr lang="en-US"/>
              <a:t>Click to edit Master title style</a:t>
            </a:r>
            <a:endParaRPr lang="en-US" dirty="0"/>
          </a:p>
        </p:txBody>
      </p:sp>
      <p:sp>
        <p:nvSpPr>
          <p:cNvPr id="3" name="Text Placeholder 2"/>
          <p:cNvSpPr>
            <a:spLocks noGrp="1"/>
          </p:cNvSpPr>
          <p:nvPr>
            <p:ph type="body" idx="1"/>
          </p:nvPr>
        </p:nvSpPr>
        <p:spPr>
          <a:xfrm>
            <a:off x="660443" y="2186253"/>
            <a:ext cx="4479159" cy="2309548"/>
          </a:xfrm>
        </p:spPr>
        <p:txBody>
          <a:bodyPr>
            <a:noAutofit/>
          </a:bodyPr>
          <a:lstStyle>
            <a:lvl1pPr marL="0" indent="0">
              <a:lnSpc>
                <a:spcPct val="110000"/>
              </a:lnSpc>
              <a:buNone/>
              <a:defRPr sz="2133" b="0" i="0">
                <a:solidFill>
                  <a:schemeClr val="tx1"/>
                </a:solidFill>
                <a:latin typeface="Oracle Sans Semi Bold" panose="020B0503020204020204" pitchFamily="34" charset="0"/>
                <a:cs typeface="Oracle Sans Semi Bold" panose="020B0503020204020204" pitchFamily="34" charset="0"/>
              </a:defRPr>
            </a:lvl1pPr>
            <a:lvl2pPr marL="457147" indent="0">
              <a:buNone/>
              <a:defRPr sz="2000">
                <a:solidFill>
                  <a:schemeClr val="tx1">
                    <a:tint val="75000"/>
                  </a:schemeClr>
                </a:solidFill>
              </a:defRPr>
            </a:lvl2pPr>
            <a:lvl3pPr marL="914296" indent="0">
              <a:buNone/>
              <a:defRPr sz="1800">
                <a:solidFill>
                  <a:schemeClr val="tx1">
                    <a:tint val="75000"/>
                  </a:schemeClr>
                </a:solidFill>
              </a:defRPr>
            </a:lvl3pPr>
            <a:lvl4pPr marL="1371443" indent="0">
              <a:buNone/>
              <a:defRPr sz="1600">
                <a:solidFill>
                  <a:schemeClr val="tx1">
                    <a:tint val="75000"/>
                  </a:schemeClr>
                </a:solidFill>
              </a:defRPr>
            </a:lvl4pPr>
            <a:lvl5pPr marL="1828590" indent="0">
              <a:buNone/>
              <a:defRPr sz="1600">
                <a:solidFill>
                  <a:schemeClr val="tx1">
                    <a:tint val="75000"/>
                  </a:schemeClr>
                </a:solidFill>
              </a:defRPr>
            </a:lvl5pPr>
            <a:lvl6pPr marL="2285738" indent="0">
              <a:buNone/>
              <a:defRPr sz="1600">
                <a:solidFill>
                  <a:schemeClr val="tx1">
                    <a:tint val="75000"/>
                  </a:schemeClr>
                </a:solidFill>
              </a:defRPr>
            </a:lvl6pPr>
            <a:lvl7pPr marL="2742885" indent="0">
              <a:buNone/>
              <a:defRPr sz="1600">
                <a:solidFill>
                  <a:schemeClr val="tx1">
                    <a:tint val="75000"/>
                  </a:schemeClr>
                </a:solidFill>
              </a:defRPr>
            </a:lvl7pPr>
            <a:lvl8pPr marL="3200032" indent="0">
              <a:buNone/>
              <a:defRPr sz="1600">
                <a:solidFill>
                  <a:schemeClr val="tx1">
                    <a:tint val="75000"/>
                  </a:schemeClr>
                </a:solidFill>
              </a:defRPr>
            </a:lvl8pPr>
            <a:lvl9pPr marL="3657179" indent="0">
              <a:buNone/>
              <a:defRPr sz="1600">
                <a:solidFill>
                  <a:schemeClr val="tx1">
                    <a:tint val="75000"/>
                  </a:schemeClr>
                </a:solidFill>
              </a:defRPr>
            </a:lvl9pPr>
          </a:lstStyle>
          <a:p>
            <a:pPr lvl="0"/>
            <a:r>
              <a:rPr lang="en-US"/>
              <a:t>Click to edit Master text styles</a:t>
            </a:r>
          </a:p>
        </p:txBody>
      </p:sp>
      <p:sp>
        <p:nvSpPr>
          <p:cNvPr id="4" name="Footer Placeholder 3">
            <a:extLst>
              <a:ext uri="{FF2B5EF4-FFF2-40B4-BE49-F238E27FC236}">
                <a16:creationId xmlns:a16="http://schemas.microsoft.com/office/drawing/2014/main" id="{8FF5471F-D98A-77FC-587A-02C12D3E3220}"/>
              </a:ext>
            </a:extLst>
          </p:cNvPr>
          <p:cNvSpPr>
            <a:spLocks noGrp="1"/>
          </p:cNvSpPr>
          <p:nvPr>
            <p:ph type="ftr" sz="quarter" idx="10"/>
          </p:nvPr>
        </p:nvSpPr>
        <p:spPr/>
        <p:txBody>
          <a:bodyPr/>
          <a:lstStyle>
            <a:lvl1pPr>
              <a:defRPr>
                <a:solidFill>
                  <a:schemeClr val="tx1"/>
                </a:solidFill>
              </a:defRPr>
            </a:lvl1pPr>
          </a:lstStyle>
          <a:p>
            <a:r>
              <a:rPr lang="en-US">
                <a:sym typeface="Symbol" pitchFamily="2" charset="2"/>
              </a:rPr>
              <a:t>Developer Week        Copyright © 2024, Oracle and/or its affiliates</a:t>
            </a:r>
            <a:endParaRPr lang="en-CA" dirty="0"/>
          </a:p>
        </p:txBody>
      </p:sp>
      <p:sp>
        <p:nvSpPr>
          <p:cNvPr id="5" name="Slide Number Placeholder 4">
            <a:extLst>
              <a:ext uri="{FF2B5EF4-FFF2-40B4-BE49-F238E27FC236}">
                <a16:creationId xmlns:a16="http://schemas.microsoft.com/office/drawing/2014/main" id="{AD9861D6-9FFA-8DA2-BF61-F83E1CE8A164}"/>
              </a:ext>
            </a:extLst>
          </p:cNvPr>
          <p:cNvSpPr>
            <a:spLocks noGrp="1"/>
          </p:cNvSpPr>
          <p:nvPr>
            <p:ph type="sldNum" sz="quarter" idx="11"/>
          </p:nvPr>
        </p:nvSpPr>
        <p:spPr/>
        <p:txBody>
          <a:bodyPr/>
          <a:lstStyle>
            <a:lvl1pPr>
              <a:defRPr>
                <a:solidFill>
                  <a:schemeClr val="tx1"/>
                </a:solidFill>
              </a:defRPr>
            </a:lvl1pPr>
          </a:lstStyle>
          <a:p>
            <a:fld id="{CFF4B978-1D82-7745-80C5-DBABA6B131D3}" type="slidenum">
              <a:rPr lang="en-US" smtClean="0"/>
              <a:pPr/>
              <a:t>‹#›</a:t>
            </a:fld>
            <a:endParaRPr lang="en-US" dirty="0"/>
          </a:p>
        </p:txBody>
      </p:sp>
      <p:pic>
        <p:nvPicPr>
          <p:cNvPr id="9" name="Picture 8">
            <a:extLst>
              <a:ext uri="{FF2B5EF4-FFF2-40B4-BE49-F238E27FC236}">
                <a16:creationId xmlns:a16="http://schemas.microsoft.com/office/drawing/2014/main" id="{4C0965F5-9BD7-6E75-A07D-ED71F159A1A5}"/>
              </a:ext>
            </a:extLst>
          </p:cNvPr>
          <p:cNvPicPr>
            <a:picLocks noChangeAspect="1"/>
          </p:cNvPicPr>
          <p:nvPr userDrawn="1"/>
        </p:nvPicPr>
        <p:blipFill>
          <a:blip r:embed="rId3" cstate="screen">
            <a:extLst>
              <a:ext uri="{28A0092B-C50C-407E-A947-70E740481C1C}">
                <a14:useLocalDpi xmlns:a14="http://schemas.microsoft.com/office/drawing/2010/main" val="0"/>
              </a:ext>
            </a:extLst>
          </a:blip>
          <a:srcRect t="839" b="839"/>
          <a:stretch/>
        </p:blipFill>
        <p:spPr>
          <a:xfrm>
            <a:off x="11381745" y="6449051"/>
            <a:ext cx="408051" cy="413712"/>
          </a:xfrm>
          <a:prstGeom prst="rect">
            <a:avLst/>
          </a:prstGeom>
        </p:spPr>
      </p:pic>
    </p:spTree>
    <p:extLst>
      <p:ext uri="{BB962C8B-B14F-4D97-AF65-F5344CB8AC3E}">
        <p14:creationId xmlns:p14="http://schemas.microsoft.com/office/powerpoint/2010/main" val="1426510722"/>
      </p:ext>
    </p:extLst>
  </p:cSld>
  <p:clrMapOvr>
    <a:overrideClrMapping bg1="dk1" tx1="lt1" bg2="dk2" tx2="lt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Pattern_Air_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AEB2524-06A6-8946-9A5E-580A9F33FFF5}"/>
              </a:ext>
              <a:ext uri="{C183D7F6-B498-43B3-948B-1728B52AA6E4}">
                <adec:decorative xmlns:adec="http://schemas.microsoft.com/office/drawing/2017/decorative" val="1"/>
              </a:ext>
            </a:extLst>
          </p:cNvPr>
          <p:cNvSpPr/>
          <p:nvPr userDrawn="1"/>
        </p:nvSpPr>
        <p:spPr>
          <a:xfrm>
            <a:off x="0" y="1"/>
            <a:ext cx="12192000" cy="6857999"/>
          </a:xfrm>
          <a:prstGeom prst="rect">
            <a:avLst/>
          </a:prstGeom>
          <a:blipFill dpi="0" rotWithShape="1">
            <a:blip r:embed="rId2" cstate="screen">
              <a:alphaModFix amt="4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itle 8">
            <a:extLst>
              <a:ext uri="{FF2B5EF4-FFF2-40B4-BE49-F238E27FC236}">
                <a16:creationId xmlns:a16="http://schemas.microsoft.com/office/drawing/2014/main" id="{EEBCF2B2-71CC-094D-89CD-D965ADCD77A1}"/>
              </a:ext>
            </a:extLst>
          </p:cNvPr>
          <p:cNvSpPr>
            <a:spLocks noGrp="1"/>
          </p:cNvSpPr>
          <p:nvPr>
            <p:ph type="title" hasCustomPrompt="1"/>
          </p:nvPr>
        </p:nvSpPr>
        <p:spPr>
          <a:xfrm>
            <a:off x="768875" y="182403"/>
            <a:ext cx="10671048" cy="822960"/>
          </a:xfrm>
        </p:spPr>
        <p:txBody>
          <a:bodyPr/>
          <a:lstStyle>
            <a:lvl1pPr>
              <a:defRPr/>
            </a:lvl1pPr>
          </a:lstStyle>
          <a:p>
            <a:r>
              <a:rPr lang="en-US" dirty="0"/>
              <a:t>Title</a:t>
            </a:r>
          </a:p>
        </p:txBody>
      </p:sp>
      <p:sp>
        <p:nvSpPr>
          <p:cNvPr id="14" name="Content Placeholder 6">
            <a:extLst>
              <a:ext uri="{FF2B5EF4-FFF2-40B4-BE49-F238E27FC236}">
                <a16:creationId xmlns:a16="http://schemas.microsoft.com/office/drawing/2014/main" id="{69C49DB3-9955-C34E-9FFC-3324BF696B98}"/>
              </a:ext>
            </a:extLst>
          </p:cNvPr>
          <p:cNvSpPr>
            <a:spLocks noGrp="1"/>
          </p:cNvSpPr>
          <p:nvPr>
            <p:ph sz="quarter" idx="13"/>
          </p:nvPr>
        </p:nvSpPr>
        <p:spPr>
          <a:xfrm>
            <a:off x="771525" y="1600200"/>
            <a:ext cx="10677525" cy="4507992"/>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1970E6F5-F3D7-40B5-9485-C570423F2971}"/>
              </a:ext>
            </a:extLst>
          </p:cNvPr>
          <p:cNvSpPr>
            <a:spLocks noGrp="1"/>
          </p:cNvSpPr>
          <p:nvPr>
            <p:ph type="sldNum" sz="quarter" idx="16"/>
          </p:nvPr>
        </p:nvSpPr>
        <p:spPr/>
        <p:txBody>
          <a:bodyPr/>
          <a:lstStyle/>
          <a:p>
            <a:fld id="{345D60D9-5372-5F40-9443-0F9AE5BDC3C8}" type="slidenum">
              <a:rPr lang="en-US" smtClean="0"/>
              <a:pPr/>
              <a:t>‹#›</a:t>
            </a:fld>
            <a:endParaRPr lang="en-US" dirty="0"/>
          </a:p>
        </p:txBody>
      </p:sp>
      <p:sp>
        <p:nvSpPr>
          <p:cNvPr id="4" name="Footer Placeholder 3">
            <a:extLst>
              <a:ext uri="{FF2B5EF4-FFF2-40B4-BE49-F238E27FC236}">
                <a16:creationId xmlns:a16="http://schemas.microsoft.com/office/drawing/2014/main" id="{502E7450-A26F-4E4F-9FED-EA09182F2FF8}"/>
              </a:ext>
            </a:extLst>
          </p:cNvPr>
          <p:cNvSpPr>
            <a:spLocks noGrp="1"/>
          </p:cNvSpPr>
          <p:nvPr>
            <p:ph type="ftr" sz="quarter" idx="15"/>
          </p:nvPr>
        </p:nvSpPr>
        <p:spPr>
          <a:xfrm>
            <a:off x="1127759" y="6423978"/>
            <a:ext cx="5745379" cy="365125"/>
          </a:xfrm>
          <a:prstGeom prst="rect">
            <a:avLst/>
          </a:prstGeom>
        </p:spPr>
        <p:txBody>
          <a:bodyPr/>
          <a:lstStyle/>
          <a:p>
            <a:r>
              <a:rPr lang="en-US"/>
              <a:t>Copyright © 2025, Oracle and/or its affiliates</a:t>
            </a:r>
            <a:endParaRPr lang="en-US" dirty="0"/>
          </a:p>
        </p:txBody>
      </p:sp>
      <p:sp>
        <p:nvSpPr>
          <p:cNvPr id="2" name="Date Placeholder 1">
            <a:extLst>
              <a:ext uri="{FF2B5EF4-FFF2-40B4-BE49-F238E27FC236}">
                <a16:creationId xmlns:a16="http://schemas.microsoft.com/office/drawing/2014/main" id="{8DA739A6-7136-478E-9D48-A205EAA87437}"/>
              </a:ext>
            </a:extLst>
          </p:cNvPr>
          <p:cNvSpPr>
            <a:spLocks noGrp="1"/>
          </p:cNvSpPr>
          <p:nvPr>
            <p:ph type="dt" sz="half" idx="14"/>
          </p:nvPr>
        </p:nvSpPr>
        <p:spPr/>
        <p:txBody>
          <a:bodyPr/>
          <a:lstStyle/>
          <a:p>
            <a:r>
              <a:rPr lang="en-US"/>
              <a:t>[Date]</a:t>
            </a:r>
            <a:endParaRPr lang="en-US" dirty="0"/>
          </a:p>
        </p:txBody>
      </p:sp>
      <p:pic>
        <p:nvPicPr>
          <p:cNvPr id="12" name="OTag">
            <a:extLst>
              <a:ext uri="{FF2B5EF4-FFF2-40B4-BE49-F238E27FC236}">
                <a16:creationId xmlns:a16="http://schemas.microsoft.com/office/drawing/2014/main" id="{82323826-2F7C-DC44-94F9-0225962BEA89}"/>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pic>
        <p:nvPicPr>
          <p:cNvPr id="3" name="Picture 2">
            <a:extLst>
              <a:ext uri="{FF2B5EF4-FFF2-40B4-BE49-F238E27FC236}">
                <a16:creationId xmlns:a16="http://schemas.microsoft.com/office/drawing/2014/main" id="{1ABB6BA4-D208-28CB-087D-516479D6E4C8}"/>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l="50000" t="21340" r="4061" b="40048"/>
          <a:stretch/>
        </p:blipFill>
        <p:spPr>
          <a:xfrm rot="5400000">
            <a:off x="10544768" y="-187141"/>
            <a:ext cx="1460091" cy="1834374"/>
          </a:xfrm>
          <a:prstGeom prst="rect">
            <a:avLst/>
          </a:prstGeom>
        </p:spPr>
      </p:pic>
      <p:pic>
        <p:nvPicPr>
          <p:cNvPr id="5" name="Picture 4">
            <a:extLst>
              <a:ext uri="{FF2B5EF4-FFF2-40B4-BE49-F238E27FC236}">
                <a16:creationId xmlns:a16="http://schemas.microsoft.com/office/drawing/2014/main" id="{3FC63937-6121-590D-BD91-36DE48A9C618}"/>
              </a:ext>
            </a:extLst>
          </p:cNvPr>
          <p:cNvPicPr>
            <a:picLocks noChangeAspect="1"/>
          </p:cNvPicPr>
          <p:nvPr userDrawn="1"/>
        </p:nvPicPr>
        <p:blipFill rotWithShape="1">
          <a:blip r:embed="rId5" cstate="screen">
            <a:extLst>
              <a:ext uri="{28A0092B-C50C-407E-A947-70E740481C1C}">
                <a14:useLocalDpi xmlns:a14="http://schemas.microsoft.com/office/drawing/2010/main"/>
              </a:ext>
            </a:extLst>
          </a:blip>
          <a:srcRect r="41634" b="5405"/>
          <a:stretch/>
        </p:blipFill>
        <p:spPr>
          <a:xfrm flipH="1">
            <a:off x="9723853" y="0"/>
            <a:ext cx="2468147" cy="411480"/>
          </a:xfrm>
          <a:prstGeom prst="rect">
            <a:avLst/>
          </a:prstGeom>
        </p:spPr>
      </p:pic>
    </p:spTree>
    <p:extLst>
      <p:ext uri="{BB962C8B-B14F-4D97-AF65-F5344CB8AC3E}">
        <p14:creationId xmlns:p14="http://schemas.microsoft.com/office/powerpoint/2010/main" val="17500416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Light - Numbered Outline_Pillar">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C807732-3520-4DBF-9B75-86BA2E562DF0}"/>
              </a:ext>
            </a:extLst>
          </p:cNvPr>
          <p:cNvSpPr>
            <a:spLocks noGrp="1"/>
          </p:cNvSpPr>
          <p:nvPr>
            <p:ph type="title" hasCustomPrompt="1"/>
          </p:nvPr>
        </p:nvSpPr>
        <p:spPr/>
        <p:txBody>
          <a:bodyPr/>
          <a:lstStyle>
            <a:lvl1pPr>
              <a:defRPr/>
            </a:lvl1pPr>
          </a:lstStyle>
          <a:p>
            <a:r>
              <a:rPr lang="en-US" dirty="0"/>
              <a:t>Title</a:t>
            </a:r>
          </a:p>
        </p:txBody>
      </p:sp>
      <p:sp>
        <p:nvSpPr>
          <p:cNvPr id="4" name="Text Placeholder 3">
            <a:extLst>
              <a:ext uri="{FF2B5EF4-FFF2-40B4-BE49-F238E27FC236}">
                <a16:creationId xmlns:a16="http://schemas.microsoft.com/office/drawing/2014/main" id="{0CACCDE9-9415-4B6A-88C5-02BDAA76AAC8}"/>
              </a:ext>
            </a:extLst>
          </p:cNvPr>
          <p:cNvSpPr>
            <a:spLocks noGrp="1"/>
          </p:cNvSpPr>
          <p:nvPr>
            <p:ph type="body" sz="quarter" idx="43"/>
          </p:nvPr>
        </p:nvSpPr>
        <p:spPr>
          <a:xfrm>
            <a:off x="762000" y="1609724"/>
            <a:ext cx="10687050" cy="4505325"/>
          </a:xfrm>
          <a:noFill/>
        </p:spPr>
        <p:txBody>
          <a:bodyPr vert="horz" lIns="0" tIns="0" rIns="0" bIns="0" rtlCol="0">
            <a:noAutofit/>
          </a:bodyPr>
          <a:lstStyle>
            <a:lvl1pPr marL="365125" indent="-365125">
              <a:buClr>
                <a:schemeClr val="accent4"/>
              </a:buClr>
              <a:buFont typeface="+mj-lt"/>
              <a:buAutoNum type="arabicPeriod"/>
              <a:defRPr lang="en-US" dirty="0"/>
            </a:lvl1pPr>
            <a:lvl2pPr marL="548640">
              <a:defRPr lang="en-US" dirty="0"/>
            </a:lvl2pPr>
            <a:lvl3pPr marL="731520">
              <a:defRPr lang="en-US" dirty="0"/>
            </a:lvl3pPr>
            <a:lvl4pPr marL="914400">
              <a:defRPr lang="en-US" dirty="0"/>
            </a:lvl4pPr>
            <a:lvl5pPr marL="109728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B9B71F68-88E7-48F0-B084-32D91B0A0BEB}"/>
              </a:ext>
            </a:extLst>
          </p:cNvPr>
          <p:cNvSpPr>
            <a:spLocks noGrp="1"/>
          </p:cNvSpPr>
          <p:nvPr>
            <p:ph type="sldNum" sz="quarter" idx="47"/>
          </p:nvPr>
        </p:nvSpPr>
        <p:spPr/>
        <p:txBody>
          <a:bodyPr/>
          <a:lstStyle/>
          <a:p>
            <a:fld id="{345D60D9-5372-5F40-9443-0F9AE5BDC3C8}" type="slidenum">
              <a:rPr lang="en-US" smtClean="0"/>
              <a:pPr/>
              <a:t>‹#›</a:t>
            </a:fld>
            <a:endParaRPr lang="en-US" dirty="0"/>
          </a:p>
        </p:txBody>
      </p:sp>
      <p:sp>
        <p:nvSpPr>
          <p:cNvPr id="5" name="Footer Placeholder 4">
            <a:extLst>
              <a:ext uri="{FF2B5EF4-FFF2-40B4-BE49-F238E27FC236}">
                <a16:creationId xmlns:a16="http://schemas.microsoft.com/office/drawing/2014/main" id="{D4561260-593D-4AD6-A0E4-834F8BAAC63D}"/>
              </a:ext>
            </a:extLst>
          </p:cNvPr>
          <p:cNvSpPr>
            <a:spLocks noGrp="1"/>
          </p:cNvSpPr>
          <p:nvPr>
            <p:ph type="ftr" sz="quarter" idx="46"/>
          </p:nvPr>
        </p:nvSpPr>
        <p:spPr>
          <a:xfrm>
            <a:off x="1127759" y="6423978"/>
            <a:ext cx="5745379" cy="365125"/>
          </a:xfrm>
          <a:prstGeom prst="rect">
            <a:avLst/>
          </a:prstGeom>
        </p:spPr>
        <p:txBody>
          <a:bodyPr/>
          <a:lstStyle/>
          <a:p>
            <a:r>
              <a:rPr lang="en-US"/>
              <a:t>Copyright © 2025, Oracle and/or its affiliates</a:t>
            </a:r>
            <a:endParaRPr lang="en-US" dirty="0"/>
          </a:p>
        </p:txBody>
      </p:sp>
      <p:sp>
        <p:nvSpPr>
          <p:cNvPr id="3" name="Date Placeholder 2">
            <a:extLst>
              <a:ext uri="{FF2B5EF4-FFF2-40B4-BE49-F238E27FC236}">
                <a16:creationId xmlns:a16="http://schemas.microsoft.com/office/drawing/2014/main" id="{2BF46362-5F33-4F04-9B32-535D333E29C7}"/>
              </a:ext>
            </a:extLst>
          </p:cNvPr>
          <p:cNvSpPr>
            <a:spLocks noGrp="1"/>
          </p:cNvSpPr>
          <p:nvPr>
            <p:ph type="dt" sz="half" idx="45"/>
          </p:nvPr>
        </p:nvSpPr>
        <p:spPr/>
        <p:txBody>
          <a:bodyPr/>
          <a:lstStyle/>
          <a:p>
            <a:r>
              <a:rPr lang="en-US"/>
              <a:t>[Date]</a:t>
            </a:r>
            <a:endParaRPr lang="en-US" dirty="0"/>
          </a:p>
        </p:txBody>
      </p:sp>
      <p:pic>
        <p:nvPicPr>
          <p:cNvPr id="2" name="Picture 1">
            <a:extLst>
              <a:ext uri="{FF2B5EF4-FFF2-40B4-BE49-F238E27FC236}">
                <a16:creationId xmlns:a16="http://schemas.microsoft.com/office/drawing/2014/main" id="{A74893F5-4C0A-A239-0253-9C6814A8D21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6556" r="35622" b="42731"/>
          <a:stretch/>
        </p:blipFill>
        <p:spPr>
          <a:xfrm rot="10800000" flipH="1">
            <a:off x="10768556" y="0"/>
            <a:ext cx="1423444" cy="1201008"/>
          </a:xfrm>
          <a:prstGeom prst="rect">
            <a:avLst/>
          </a:prstGeom>
        </p:spPr>
      </p:pic>
    </p:spTree>
    <p:extLst>
      <p:ext uri="{BB962C8B-B14F-4D97-AF65-F5344CB8AC3E}">
        <p14:creationId xmlns:p14="http://schemas.microsoft.com/office/powerpoint/2010/main" val="2508277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Light - Numbered Outline 2 Column_Pillar">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C807732-3520-4DBF-9B75-86BA2E562DF0}"/>
              </a:ext>
            </a:extLst>
          </p:cNvPr>
          <p:cNvSpPr>
            <a:spLocks noGrp="1"/>
          </p:cNvSpPr>
          <p:nvPr>
            <p:ph type="title" hasCustomPrompt="1"/>
          </p:nvPr>
        </p:nvSpPr>
        <p:spPr/>
        <p:txBody>
          <a:bodyPr/>
          <a:lstStyle>
            <a:lvl1pPr>
              <a:defRPr/>
            </a:lvl1pPr>
          </a:lstStyle>
          <a:p>
            <a:r>
              <a:rPr lang="en-US" dirty="0"/>
              <a:t>Title</a:t>
            </a:r>
          </a:p>
        </p:txBody>
      </p:sp>
      <p:sp>
        <p:nvSpPr>
          <p:cNvPr id="4" name="Text Placeholder 3">
            <a:extLst>
              <a:ext uri="{FF2B5EF4-FFF2-40B4-BE49-F238E27FC236}">
                <a16:creationId xmlns:a16="http://schemas.microsoft.com/office/drawing/2014/main" id="{0CACCDE9-9415-4B6A-88C5-02BDAA76AAC8}"/>
              </a:ext>
            </a:extLst>
          </p:cNvPr>
          <p:cNvSpPr>
            <a:spLocks noGrp="1"/>
          </p:cNvSpPr>
          <p:nvPr>
            <p:ph type="body" sz="quarter" idx="43"/>
          </p:nvPr>
        </p:nvSpPr>
        <p:spPr>
          <a:xfrm>
            <a:off x="762000" y="1609724"/>
            <a:ext cx="5084064" cy="4505325"/>
          </a:xfrm>
          <a:noFill/>
        </p:spPr>
        <p:txBody>
          <a:bodyPr vert="horz" lIns="0" tIns="0" rIns="0" bIns="0" rtlCol="0">
            <a:noAutofit/>
          </a:bodyPr>
          <a:lstStyle>
            <a:lvl1pPr marL="365125" indent="-365125">
              <a:buClr>
                <a:schemeClr val="accent4"/>
              </a:buClr>
              <a:buFont typeface="+mj-lt"/>
              <a:buAutoNum type="arabicPeriod"/>
              <a:defRPr lang="en-US" dirty="0"/>
            </a:lvl1pPr>
            <a:lvl2pPr marL="548640">
              <a:defRPr lang="en-US" dirty="0"/>
            </a:lvl2pPr>
            <a:lvl3pPr marL="731520">
              <a:defRPr lang="en-US" dirty="0"/>
            </a:lvl3pPr>
            <a:lvl4pPr marL="914400">
              <a:defRPr lang="en-US" dirty="0"/>
            </a:lvl4pPr>
            <a:lvl5pPr marL="109728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a:extLst>
              <a:ext uri="{FF2B5EF4-FFF2-40B4-BE49-F238E27FC236}">
                <a16:creationId xmlns:a16="http://schemas.microsoft.com/office/drawing/2014/main" id="{A4E2576F-21A2-43DD-A5D5-93969065652E}"/>
              </a:ext>
            </a:extLst>
          </p:cNvPr>
          <p:cNvSpPr>
            <a:spLocks noGrp="1"/>
          </p:cNvSpPr>
          <p:nvPr>
            <p:ph type="body" sz="quarter" idx="48"/>
          </p:nvPr>
        </p:nvSpPr>
        <p:spPr>
          <a:xfrm>
            <a:off x="6371492" y="1609724"/>
            <a:ext cx="5084064" cy="4505325"/>
          </a:xfrm>
          <a:noFill/>
        </p:spPr>
        <p:txBody>
          <a:bodyPr vert="horz" lIns="0" tIns="0" rIns="0" bIns="0" rtlCol="0">
            <a:noAutofit/>
          </a:bodyPr>
          <a:lstStyle>
            <a:lvl1pPr marL="365125" indent="-365125">
              <a:buClr>
                <a:schemeClr val="accent4"/>
              </a:buClr>
              <a:buFont typeface="+mj-lt"/>
              <a:buAutoNum type="arabicPeriod"/>
              <a:defRPr lang="en-US" dirty="0"/>
            </a:lvl1pPr>
            <a:lvl2pPr marL="548640">
              <a:defRPr lang="en-US" dirty="0"/>
            </a:lvl2pPr>
            <a:lvl3pPr marL="731520">
              <a:defRPr lang="en-US" dirty="0"/>
            </a:lvl3pPr>
            <a:lvl4pPr marL="914400">
              <a:defRPr lang="en-US" dirty="0"/>
            </a:lvl4pPr>
            <a:lvl5pPr marL="109728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Date Placeholder 2">
            <a:extLst>
              <a:ext uri="{FF2B5EF4-FFF2-40B4-BE49-F238E27FC236}">
                <a16:creationId xmlns:a16="http://schemas.microsoft.com/office/drawing/2014/main" id="{2BF46362-5F33-4F04-9B32-535D333E29C7}"/>
              </a:ext>
            </a:extLst>
          </p:cNvPr>
          <p:cNvSpPr>
            <a:spLocks noGrp="1"/>
          </p:cNvSpPr>
          <p:nvPr>
            <p:ph type="dt" sz="half" idx="45"/>
          </p:nvPr>
        </p:nvSpPr>
        <p:spPr/>
        <p:txBody>
          <a:bodyPr/>
          <a:lstStyle/>
          <a:p>
            <a:r>
              <a:rPr lang="en-US"/>
              <a:t>[Date]</a:t>
            </a:r>
            <a:endParaRPr lang="en-US" dirty="0"/>
          </a:p>
        </p:txBody>
      </p:sp>
      <p:sp>
        <p:nvSpPr>
          <p:cNvPr id="6" name="Slide Number Placeholder 5">
            <a:extLst>
              <a:ext uri="{FF2B5EF4-FFF2-40B4-BE49-F238E27FC236}">
                <a16:creationId xmlns:a16="http://schemas.microsoft.com/office/drawing/2014/main" id="{B9B71F68-88E7-48F0-B084-32D91B0A0BEB}"/>
              </a:ext>
            </a:extLst>
          </p:cNvPr>
          <p:cNvSpPr>
            <a:spLocks noGrp="1"/>
          </p:cNvSpPr>
          <p:nvPr>
            <p:ph type="sldNum" sz="quarter" idx="47"/>
          </p:nvPr>
        </p:nvSpPr>
        <p:spPr/>
        <p:txBody>
          <a:bodyPr/>
          <a:lstStyle/>
          <a:p>
            <a:fld id="{345D60D9-5372-5F40-9443-0F9AE5BDC3C8}" type="slidenum">
              <a:rPr lang="en-US" smtClean="0"/>
              <a:pPr/>
              <a:t>‹#›</a:t>
            </a:fld>
            <a:endParaRPr lang="en-US" dirty="0"/>
          </a:p>
        </p:txBody>
      </p:sp>
      <p:sp>
        <p:nvSpPr>
          <p:cNvPr id="5" name="Footer Placeholder 4">
            <a:extLst>
              <a:ext uri="{FF2B5EF4-FFF2-40B4-BE49-F238E27FC236}">
                <a16:creationId xmlns:a16="http://schemas.microsoft.com/office/drawing/2014/main" id="{D4561260-593D-4AD6-A0E4-834F8BAAC63D}"/>
              </a:ext>
            </a:extLst>
          </p:cNvPr>
          <p:cNvSpPr>
            <a:spLocks noGrp="1"/>
          </p:cNvSpPr>
          <p:nvPr>
            <p:ph type="ftr" sz="quarter" idx="46"/>
          </p:nvPr>
        </p:nvSpPr>
        <p:spPr>
          <a:xfrm>
            <a:off x="1127759" y="6423978"/>
            <a:ext cx="5745379" cy="365125"/>
          </a:xfrm>
          <a:prstGeom prst="rect">
            <a:avLst/>
          </a:prstGeom>
        </p:spPr>
        <p:txBody>
          <a:bodyPr/>
          <a:lstStyle/>
          <a:p>
            <a:r>
              <a:rPr lang="en-US"/>
              <a:t>Copyright © 2025, Oracle and/or its affiliates</a:t>
            </a:r>
            <a:endParaRPr lang="en-US" dirty="0"/>
          </a:p>
        </p:txBody>
      </p:sp>
      <p:pic>
        <p:nvPicPr>
          <p:cNvPr id="2" name="Picture 1" descr="A picture containing yellow, astronomy&#10;&#10;Description automatically generated">
            <a:extLst>
              <a:ext uri="{FF2B5EF4-FFF2-40B4-BE49-F238E27FC236}">
                <a16:creationId xmlns:a16="http://schemas.microsoft.com/office/drawing/2014/main" id="{154089EC-D459-1906-92EA-072082DB8EB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r="42668"/>
          <a:stretch/>
        </p:blipFill>
        <p:spPr>
          <a:xfrm rot="16200000">
            <a:off x="10958260" y="-562731"/>
            <a:ext cx="824099" cy="1949561"/>
          </a:xfrm>
          <a:prstGeom prst="rect">
            <a:avLst/>
          </a:prstGeom>
        </p:spPr>
      </p:pic>
      <p:pic>
        <p:nvPicPr>
          <p:cNvPr id="7" name="Picture 6" descr="A picture containing design&#10;&#10;Description automatically generated">
            <a:extLst>
              <a:ext uri="{FF2B5EF4-FFF2-40B4-BE49-F238E27FC236}">
                <a16:creationId xmlns:a16="http://schemas.microsoft.com/office/drawing/2014/main" id="{BABF0C1B-7B18-2ADB-BB9F-C949528263CC}"/>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22671" r="56327"/>
          <a:stretch/>
        </p:blipFill>
        <p:spPr>
          <a:xfrm>
            <a:off x="11135336" y="0"/>
            <a:ext cx="1056664" cy="1712500"/>
          </a:xfrm>
          <a:prstGeom prst="rect">
            <a:avLst/>
          </a:prstGeom>
        </p:spPr>
      </p:pic>
    </p:spTree>
    <p:extLst>
      <p:ext uri="{BB962C8B-B14F-4D97-AF65-F5344CB8AC3E}">
        <p14:creationId xmlns:p14="http://schemas.microsoft.com/office/powerpoint/2010/main" val="36544188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Light - Data Texture 07 Blank">
    <p:spTree>
      <p:nvGrpSpPr>
        <p:cNvPr id="1" name=""/>
        <p:cNvGrpSpPr/>
        <p:nvPr/>
      </p:nvGrpSpPr>
      <p:grpSpPr>
        <a:xfrm>
          <a:off x="0" y="0"/>
          <a:ext cx="0" cy="0"/>
          <a:chOff x="0" y="0"/>
          <a:chExt cx="0" cy="0"/>
        </a:xfrm>
      </p:grpSpPr>
      <p:pic>
        <p:nvPicPr>
          <p:cNvPr id="9" name="Picture 8" hidden="1">
            <a:extLst>
              <a:ext uri="{FF2B5EF4-FFF2-40B4-BE49-F238E27FC236}">
                <a16:creationId xmlns:a16="http://schemas.microsoft.com/office/drawing/2014/main" id="{8737D9E9-B5D2-254E-A4AD-66A37F7CA3D9}"/>
              </a:ext>
              <a:ext uri="{C183D7F6-B498-43B3-948B-1728B52AA6E4}">
                <adec:decorative xmlns:adec="http://schemas.microsoft.com/office/drawing/2017/decorative" val="1"/>
              </a:ext>
            </a:extLst>
          </p:cNvPr>
          <p:cNvPicPr>
            <a:picLocks noChangeAspect="1"/>
          </p:cNvPicPr>
          <p:nvPr userDrawn="1"/>
        </p:nvPicPr>
        <p:blipFill>
          <a:blip r:embed="rId2">
            <a:alphaModFix amt="20000"/>
            <a:extLst>
              <a:ext uri="{28A0092B-C50C-407E-A947-70E740481C1C}">
                <a14:useLocalDpi xmlns:a14="http://schemas.microsoft.com/office/drawing/2010/main"/>
              </a:ext>
            </a:extLst>
          </a:blip>
          <a:stretch>
            <a:fillRect/>
          </a:stretch>
        </p:blipFill>
        <p:spPr>
          <a:xfrm>
            <a:off x="0" y="0"/>
            <a:ext cx="12192000" cy="6858000"/>
          </a:xfrm>
          <a:prstGeom prst="rect">
            <a:avLst/>
          </a:prstGeom>
          <a:noFill/>
        </p:spPr>
      </p:pic>
      <p:sp>
        <p:nvSpPr>
          <p:cNvPr id="2" name="Date Placeholder 1">
            <a:extLst>
              <a:ext uri="{FF2B5EF4-FFF2-40B4-BE49-F238E27FC236}">
                <a16:creationId xmlns:a16="http://schemas.microsoft.com/office/drawing/2014/main" id="{AADFA4C3-C577-4944-B23B-0E8CEECA00FE}"/>
              </a:ext>
            </a:extLst>
          </p:cNvPr>
          <p:cNvSpPr>
            <a:spLocks noGrp="1"/>
          </p:cNvSpPr>
          <p:nvPr>
            <p:ph type="dt" sz="half" idx="10"/>
          </p:nvPr>
        </p:nvSpPr>
        <p:spPr/>
        <p:txBody>
          <a:bodyPr/>
          <a:lstStyle/>
          <a:p>
            <a:r>
              <a:rPr lang="en-US"/>
              <a:t>[Date]</a:t>
            </a:r>
            <a:endParaRPr lang="en-US" dirty="0"/>
          </a:p>
        </p:txBody>
      </p:sp>
      <p:sp>
        <p:nvSpPr>
          <p:cNvPr id="6" name="Footer Placeholder 5">
            <a:extLst>
              <a:ext uri="{FF2B5EF4-FFF2-40B4-BE49-F238E27FC236}">
                <a16:creationId xmlns:a16="http://schemas.microsoft.com/office/drawing/2014/main" id="{EE548FBC-C180-4348-924F-1AD0DE33EC94}"/>
              </a:ext>
            </a:extLst>
          </p:cNvPr>
          <p:cNvSpPr>
            <a:spLocks noGrp="1"/>
          </p:cNvSpPr>
          <p:nvPr>
            <p:ph type="ftr" sz="quarter" idx="11"/>
          </p:nvPr>
        </p:nvSpPr>
        <p:spPr>
          <a:xfrm>
            <a:off x="1127759" y="6423978"/>
            <a:ext cx="5745379" cy="365125"/>
          </a:xfrm>
          <a:prstGeom prst="rect">
            <a:avLst/>
          </a:prstGeom>
        </p:spPr>
        <p:txBody>
          <a:bodyPr/>
          <a:lstStyle/>
          <a:p>
            <a:r>
              <a:rPr lang="en-US"/>
              <a:t>Copyright © 2025, Oracle and/or its affiliates</a:t>
            </a:r>
            <a:endParaRPr lang="en-US" dirty="0"/>
          </a:p>
        </p:txBody>
      </p:sp>
      <p:sp>
        <p:nvSpPr>
          <p:cNvPr id="7" name="Slide Number Placeholder 6">
            <a:extLst>
              <a:ext uri="{FF2B5EF4-FFF2-40B4-BE49-F238E27FC236}">
                <a16:creationId xmlns:a16="http://schemas.microsoft.com/office/drawing/2014/main" id="{C2993164-8F12-4A57-BCB2-ECAB88B102D4}"/>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3569889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p:cSld name="Light - Data Texture_White">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737D9E9-B5D2-254E-A4AD-66A37F7CA3D9}"/>
              </a:ext>
              <a:ext uri="{C183D7F6-B498-43B3-948B-1728B52AA6E4}">
                <adec:decorative xmlns:adec="http://schemas.microsoft.com/office/drawing/2017/decorative" val="1"/>
              </a:ext>
            </a:extLst>
          </p:cNvPr>
          <p:cNvPicPr>
            <a:picLocks noChangeAspect="1"/>
          </p:cNvPicPr>
          <p:nvPr userDrawn="1"/>
        </p:nvPicPr>
        <p:blipFill>
          <a:blip r:embed="rId2">
            <a:alphaModFix amt="15000"/>
            <a:extLst>
              <a:ext uri="{28A0092B-C50C-407E-A947-70E740481C1C}">
                <a14:useLocalDpi xmlns:a14="http://schemas.microsoft.com/office/drawing/2010/main"/>
              </a:ext>
            </a:extLst>
          </a:blip>
          <a:stretch>
            <a:fillRect/>
          </a:stretch>
        </p:blipFill>
        <p:spPr>
          <a:xfrm>
            <a:off x="0" y="0"/>
            <a:ext cx="12192000" cy="6858000"/>
          </a:xfrm>
          <a:prstGeom prst="rect">
            <a:avLst/>
          </a:prstGeom>
          <a:noFill/>
        </p:spPr>
      </p:pic>
      <p:pic>
        <p:nvPicPr>
          <p:cNvPr id="15" name="OTag">
            <a:extLst>
              <a:ext uri="{FF2B5EF4-FFF2-40B4-BE49-F238E27FC236}">
                <a16:creationId xmlns:a16="http://schemas.microsoft.com/office/drawing/2014/main" id="{B620A016-1EBE-426A-BB19-9671229484AF}"/>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2" name="Date Placeholder 1">
            <a:extLst>
              <a:ext uri="{FF2B5EF4-FFF2-40B4-BE49-F238E27FC236}">
                <a16:creationId xmlns:a16="http://schemas.microsoft.com/office/drawing/2014/main" id="{AADFA4C3-C577-4944-B23B-0E8CEECA00FE}"/>
              </a:ext>
            </a:extLst>
          </p:cNvPr>
          <p:cNvSpPr>
            <a:spLocks noGrp="1"/>
          </p:cNvSpPr>
          <p:nvPr>
            <p:ph type="dt" sz="half" idx="10"/>
          </p:nvPr>
        </p:nvSpPr>
        <p:spPr/>
        <p:txBody>
          <a:bodyPr/>
          <a:lstStyle/>
          <a:p>
            <a:r>
              <a:rPr lang="en-US"/>
              <a:t>[Date]</a:t>
            </a:r>
            <a:endParaRPr lang="en-US" dirty="0"/>
          </a:p>
        </p:txBody>
      </p:sp>
      <p:sp>
        <p:nvSpPr>
          <p:cNvPr id="6" name="Footer Placeholder 5">
            <a:extLst>
              <a:ext uri="{FF2B5EF4-FFF2-40B4-BE49-F238E27FC236}">
                <a16:creationId xmlns:a16="http://schemas.microsoft.com/office/drawing/2014/main" id="{EE548FBC-C180-4348-924F-1AD0DE33EC94}"/>
              </a:ext>
            </a:extLst>
          </p:cNvPr>
          <p:cNvSpPr>
            <a:spLocks noGrp="1"/>
          </p:cNvSpPr>
          <p:nvPr>
            <p:ph type="ftr" sz="quarter" idx="11"/>
          </p:nvPr>
        </p:nvSpPr>
        <p:spPr>
          <a:xfrm>
            <a:off x="1127759" y="6423978"/>
            <a:ext cx="5745379" cy="365125"/>
          </a:xfrm>
          <a:prstGeom prst="rect">
            <a:avLst/>
          </a:prstGeom>
        </p:spPr>
        <p:txBody>
          <a:bodyPr/>
          <a:lstStyle/>
          <a:p>
            <a:r>
              <a:rPr lang="en-US"/>
              <a:t>Copyright © 2025, Oracle and/or its affiliates</a:t>
            </a:r>
            <a:endParaRPr lang="en-US" dirty="0"/>
          </a:p>
        </p:txBody>
      </p:sp>
      <p:sp>
        <p:nvSpPr>
          <p:cNvPr id="7" name="Slide Number Placeholder 6">
            <a:extLst>
              <a:ext uri="{FF2B5EF4-FFF2-40B4-BE49-F238E27FC236}">
                <a16:creationId xmlns:a16="http://schemas.microsoft.com/office/drawing/2014/main" id="{C2993164-8F12-4A57-BCB2-ECAB88B102D4}"/>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18469023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p:cSld name="Light - Data Texture 16 Blank">
    <p:bg>
      <p:bgPr>
        <a:solidFill>
          <a:srgbClr val="F1EFED">
            <a:alpha val="60000"/>
          </a:srgbClr>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C8A9AF7-F5CE-844F-BBE4-0C983CB99BBE}"/>
              </a:ext>
              <a:ext uri="{C183D7F6-B498-43B3-948B-1728B52AA6E4}">
                <adec:decorative xmlns:adec="http://schemas.microsoft.com/office/drawing/2017/decorative" val="1"/>
              </a:ext>
            </a:extLst>
          </p:cNvPr>
          <p:cNvPicPr>
            <a:picLocks noChangeAspect="1"/>
          </p:cNvPicPr>
          <p:nvPr userDrawn="1"/>
        </p:nvPicPr>
        <p:blipFill>
          <a:blip r:embed="rId2">
            <a:alphaModFix amt="50000"/>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12" name="OTag">
            <a:extLst>
              <a:ext uri="{FF2B5EF4-FFF2-40B4-BE49-F238E27FC236}">
                <a16:creationId xmlns:a16="http://schemas.microsoft.com/office/drawing/2014/main" id="{82323826-2F7C-DC44-94F9-0225962BEA89}"/>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3" name="Date Placeholder 2">
            <a:extLst>
              <a:ext uri="{FF2B5EF4-FFF2-40B4-BE49-F238E27FC236}">
                <a16:creationId xmlns:a16="http://schemas.microsoft.com/office/drawing/2014/main" id="{F89127AD-303E-4148-925B-F8D854942DC9}"/>
              </a:ext>
            </a:extLst>
          </p:cNvPr>
          <p:cNvSpPr>
            <a:spLocks noGrp="1"/>
          </p:cNvSpPr>
          <p:nvPr>
            <p:ph type="dt" sz="half" idx="10"/>
          </p:nvPr>
        </p:nvSpPr>
        <p:spPr/>
        <p:txBody>
          <a:bodyPr/>
          <a:lstStyle/>
          <a:p>
            <a:r>
              <a:rPr lang="en-US"/>
              <a:t>[Date]</a:t>
            </a:r>
            <a:endParaRPr lang="en-US" dirty="0"/>
          </a:p>
        </p:txBody>
      </p:sp>
      <p:sp>
        <p:nvSpPr>
          <p:cNvPr id="5" name="Footer Placeholder 4">
            <a:extLst>
              <a:ext uri="{FF2B5EF4-FFF2-40B4-BE49-F238E27FC236}">
                <a16:creationId xmlns:a16="http://schemas.microsoft.com/office/drawing/2014/main" id="{6077CD67-74FC-43EC-912B-8B74B34E5B81}"/>
              </a:ext>
            </a:extLst>
          </p:cNvPr>
          <p:cNvSpPr>
            <a:spLocks noGrp="1"/>
          </p:cNvSpPr>
          <p:nvPr>
            <p:ph type="ftr" sz="quarter" idx="11"/>
          </p:nvPr>
        </p:nvSpPr>
        <p:spPr>
          <a:xfrm>
            <a:off x="1127759" y="6423978"/>
            <a:ext cx="5745379" cy="365125"/>
          </a:xfrm>
          <a:prstGeom prst="rect">
            <a:avLst/>
          </a:prstGeom>
        </p:spPr>
        <p:txBody>
          <a:bodyPr/>
          <a:lstStyle/>
          <a:p>
            <a:r>
              <a:rPr lang="en-US"/>
              <a:t>Copyright © 2025, Oracle and/or its affiliates</a:t>
            </a:r>
            <a:endParaRPr lang="en-US" dirty="0"/>
          </a:p>
        </p:txBody>
      </p:sp>
      <p:sp>
        <p:nvSpPr>
          <p:cNvPr id="8" name="Slide Number Placeholder 7">
            <a:extLst>
              <a:ext uri="{FF2B5EF4-FFF2-40B4-BE49-F238E27FC236}">
                <a16:creationId xmlns:a16="http://schemas.microsoft.com/office/drawing/2014/main" id="{AC119101-EC6A-4B95-9940-BAB31432AD02}"/>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9272329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p:cSld name="Light - Data Texture Whit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C8A9AF7-F5CE-844F-BBE4-0C983CB99BBE}"/>
              </a:ext>
              <a:ext uri="{C183D7F6-B498-43B3-948B-1728B52AA6E4}">
                <adec:decorative xmlns:adec="http://schemas.microsoft.com/office/drawing/2017/decorative" val="1"/>
              </a:ext>
            </a:extLst>
          </p:cNvPr>
          <p:cNvPicPr>
            <a:picLocks noChangeAspect="1"/>
          </p:cNvPicPr>
          <p:nvPr userDrawn="1"/>
        </p:nvPicPr>
        <p:blipFill>
          <a:blip r:embed="rId2">
            <a:alphaModFix amt="40000"/>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12" name="OTag">
            <a:extLst>
              <a:ext uri="{FF2B5EF4-FFF2-40B4-BE49-F238E27FC236}">
                <a16:creationId xmlns:a16="http://schemas.microsoft.com/office/drawing/2014/main" id="{82323826-2F7C-DC44-94F9-0225962BEA89}"/>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3" name="Date Placeholder 2">
            <a:extLst>
              <a:ext uri="{FF2B5EF4-FFF2-40B4-BE49-F238E27FC236}">
                <a16:creationId xmlns:a16="http://schemas.microsoft.com/office/drawing/2014/main" id="{F89127AD-303E-4148-925B-F8D854942DC9}"/>
              </a:ext>
            </a:extLst>
          </p:cNvPr>
          <p:cNvSpPr>
            <a:spLocks noGrp="1"/>
          </p:cNvSpPr>
          <p:nvPr>
            <p:ph type="dt" sz="half" idx="10"/>
          </p:nvPr>
        </p:nvSpPr>
        <p:spPr/>
        <p:txBody>
          <a:bodyPr/>
          <a:lstStyle/>
          <a:p>
            <a:r>
              <a:rPr lang="en-US"/>
              <a:t>[Date]</a:t>
            </a:r>
            <a:endParaRPr lang="en-US" dirty="0"/>
          </a:p>
        </p:txBody>
      </p:sp>
      <p:sp>
        <p:nvSpPr>
          <p:cNvPr id="5" name="Footer Placeholder 4">
            <a:extLst>
              <a:ext uri="{FF2B5EF4-FFF2-40B4-BE49-F238E27FC236}">
                <a16:creationId xmlns:a16="http://schemas.microsoft.com/office/drawing/2014/main" id="{6077CD67-74FC-43EC-912B-8B74B34E5B81}"/>
              </a:ext>
            </a:extLst>
          </p:cNvPr>
          <p:cNvSpPr>
            <a:spLocks noGrp="1"/>
          </p:cNvSpPr>
          <p:nvPr>
            <p:ph type="ftr" sz="quarter" idx="11"/>
          </p:nvPr>
        </p:nvSpPr>
        <p:spPr>
          <a:xfrm>
            <a:off x="1127759" y="6423978"/>
            <a:ext cx="5745379" cy="365125"/>
          </a:xfrm>
          <a:prstGeom prst="rect">
            <a:avLst/>
          </a:prstGeom>
        </p:spPr>
        <p:txBody>
          <a:bodyPr/>
          <a:lstStyle/>
          <a:p>
            <a:r>
              <a:rPr lang="en-US"/>
              <a:t>Copyright © 2025, Oracle and/or its affiliates</a:t>
            </a:r>
            <a:endParaRPr lang="en-US" dirty="0"/>
          </a:p>
        </p:txBody>
      </p:sp>
      <p:sp>
        <p:nvSpPr>
          <p:cNvPr id="8" name="Slide Number Placeholder 7">
            <a:extLst>
              <a:ext uri="{FF2B5EF4-FFF2-40B4-BE49-F238E27FC236}">
                <a16:creationId xmlns:a16="http://schemas.microsoft.com/office/drawing/2014/main" id="{AC119101-EC6A-4B95-9940-BAB31432AD02}"/>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1203813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p:cSld name="Light - Data Texture 19 Blank">
    <p:bg>
      <p:bgPr>
        <a:solidFill>
          <a:srgbClr val="F1EFED">
            <a:alpha val="60000"/>
          </a:srgbClr>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57712D2-1637-4940-A323-42EBA61AD5BE}"/>
              </a:ext>
              <a:ext uri="{C183D7F6-B498-43B3-948B-1728B52AA6E4}">
                <adec:decorative xmlns:adec="http://schemas.microsoft.com/office/drawing/2017/decorative" val="1"/>
              </a:ext>
            </a:extLst>
          </p:cNvPr>
          <p:cNvPicPr>
            <a:picLocks noChangeAspect="1"/>
          </p:cNvPicPr>
          <p:nvPr userDrawn="1"/>
        </p:nvPicPr>
        <p:blipFill>
          <a:blip r:embed="rId2">
            <a:alphaModFix amt="30000"/>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12" name="OTag">
            <a:extLst>
              <a:ext uri="{FF2B5EF4-FFF2-40B4-BE49-F238E27FC236}">
                <a16:creationId xmlns:a16="http://schemas.microsoft.com/office/drawing/2014/main" id="{F4939B61-9B7E-A240-8CE9-7E014F78E016}"/>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3" name="Date Placeholder 2">
            <a:extLst>
              <a:ext uri="{FF2B5EF4-FFF2-40B4-BE49-F238E27FC236}">
                <a16:creationId xmlns:a16="http://schemas.microsoft.com/office/drawing/2014/main" id="{34BA956C-AFD4-4D95-9304-BB81E2E12CC5}"/>
              </a:ext>
            </a:extLst>
          </p:cNvPr>
          <p:cNvSpPr>
            <a:spLocks noGrp="1"/>
          </p:cNvSpPr>
          <p:nvPr>
            <p:ph type="dt" sz="half" idx="10"/>
          </p:nvPr>
        </p:nvSpPr>
        <p:spPr/>
        <p:txBody>
          <a:bodyPr/>
          <a:lstStyle/>
          <a:p>
            <a:r>
              <a:rPr lang="en-US"/>
              <a:t>[Date]</a:t>
            </a:r>
            <a:endParaRPr lang="en-US" dirty="0"/>
          </a:p>
        </p:txBody>
      </p:sp>
      <p:sp>
        <p:nvSpPr>
          <p:cNvPr id="5" name="Footer Placeholder 4">
            <a:extLst>
              <a:ext uri="{FF2B5EF4-FFF2-40B4-BE49-F238E27FC236}">
                <a16:creationId xmlns:a16="http://schemas.microsoft.com/office/drawing/2014/main" id="{C49782E6-C6D7-4588-8CDE-8BB252C535B1}"/>
              </a:ext>
            </a:extLst>
          </p:cNvPr>
          <p:cNvSpPr>
            <a:spLocks noGrp="1"/>
          </p:cNvSpPr>
          <p:nvPr>
            <p:ph type="ftr" sz="quarter" idx="11"/>
          </p:nvPr>
        </p:nvSpPr>
        <p:spPr>
          <a:xfrm>
            <a:off x="1127759" y="6423978"/>
            <a:ext cx="5745379" cy="365125"/>
          </a:xfrm>
          <a:prstGeom prst="rect">
            <a:avLst/>
          </a:prstGeom>
        </p:spPr>
        <p:txBody>
          <a:bodyPr/>
          <a:lstStyle/>
          <a:p>
            <a:r>
              <a:rPr lang="en-US"/>
              <a:t>Copyright © 2025, Oracle and/or its affiliates</a:t>
            </a:r>
            <a:endParaRPr lang="en-US" dirty="0"/>
          </a:p>
        </p:txBody>
      </p:sp>
      <p:sp>
        <p:nvSpPr>
          <p:cNvPr id="8" name="Slide Number Placeholder 7">
            <a:extLst>
              <a:ext uri="{FF2B5EF4-FFF2-40B4-BE49-F238E27FC236}">
                <a16:creationId xmlns:a16="http://schemas.microsoft.com/office/drawing/2014/main" id="{7AD6286E-40B3-4954-877E-F88E2191B41D}"/>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9660243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p:cSld name="1_Light - Data Texture_Whit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57712D2-1637-4940-A323-42EBA61AD5BE}"/>
              </a:ext>
              <a:ext uri="{C183D7F6-B498-43B3-948B-1728B52AA6E4}">
                <adec:decorative xmlns:adec="http://schemas.microsoft.com/office/drawing/2017/decorative" val="1"/>
              </a:ext>
            </a:extLst>
          </p:cNvPr>
          <p:cNvPicPr>
            <a:picLocks noChangeAspect="1"/>
          </p:cNvPicPr>
          <p:nvPr userDrawn="1"/>
        </p:nvPicPr>
        <p:blipFill>
          <a:blip r:embed="rId2">
            <a:alphaModFix amt="23000"/>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12" name="OTag">
            <a:extLst>
              <a:ext uri="{FF2B5EF4-FFF2-40B4-BE49-F238E27FC236}">
                <a16:creationId xmlns:a16="http://schemas.microsoft.com/office/drawing/2014/main" id="{F4939B61-9B7E-A240-8CE9-7E014F78E016}"/>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3" name="Date Placeholder 2">
            <a:extLst>
              <a:ext uri="{FF2B5EF4-FFF2-40B4-BE49-F238E27FC236}">
                <a16:creationId xmlns:a16="http://schemas.microsoft.com/office/drawing/2014/main" id="{34BA956C-AFD4-4D95-9304-BB81E2E12CC5}"/>
              </a:ext>
            </a:extLst>
          </p:cNvPr>
          <p:cNvSpPr>
            <a:spLocks noGrp="1"/>
          </p:cNvSpPr>
          <p:nvPr>
            <p:ph type="dt" sz="half" idx="10"/>
          </p:nvPr>
        </p:nvSpPr>
        <p:spPr/>
        <p:txBody>
          <a:bodyPr/>
          <a:lstStyle/>
          <a:p>
            <a:r>
              <a:rPr lang="en-US"/>
              <a:t>[Date]</a:t>
            </a:r>
            <a:endParaRPr lang="en-US" dirty="0"/>
          </a:p>
        </p:txBody>
      </p:sp>
      <p:sp>
        <p:nvSpPr>
          <p:cNvPr id="5" name="Footer Placeholder 4">
            <a:extLst>
              <a:ext uri="{FF2B5EF4-FFF2-40B4-BE49-F238E27FC236}">
                <a16:creationId xmlns:a16="http://schemas.microsoft.com/office/drawing/2014/main" id="{C49782E6-C6D7-4588-8CDE-8BB252C535B1}"/>
              </a:ext>
            </a:extLst>
          </p:cNvPr>
          <p:cNvSpPr>
            <a:spLocks noGrp="1"/>
          </p:cNvSpPr>
          <p:nvPr>
            <p:ph type="ftr" sz="quarter" idx="11"/>
          </p:nvPr>
        </p:nvSpPr>
        <p:spPr>
          <a:xfrm>
            <a:off x="1127759" y="6423978"/>
            <a:ext cx="5745379" cy="365125"/>
          </a:xfrm>
          <a:prstGeom prst="rect">
            <a:avLst/>
          </a:prstGeom>
        </p:spPr>
        <p:txBody>
          <a:bodyPr/>
          <a:lstStyle/>
          <a:p>
            <a:r>
              <a:rPr lang="en-US"/>
              <a:t>Copyright © 2025, Oracle and/or its affiliates</a:t>
            </a:r>
            <a:endParaRPr lang="en-US" dirty="0"/>
          </a:p>
        </p:txBody>
      </p:sp>
      <p:sp>
        <p:nvSpPr>
          <p:cNvPr id="8" name="Slide Number Placeholder 7">
            <a:extLst>
              <a:ext uri="{FF2B5EF4-FFF2-40B4-BE49-F238E27FC236}">
                <a16:creationId xmlns:a16="http://schemas.microsoft.com/office/drawing/2014/main" id="{7AD6286E-40B3-4954-877E-F88E2191B41D}"/>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4049915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Light - Divider_Pillar">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C8A9AF7-F5CE-844F-BBE4-0C983CB99BBE}"/>
              </a:ext>
              <a:ext uri="{C183D7F6-B498-43B3-948B-1728B52AA6E4}">
                <adec:decorative xmlns:adec="http://schemas.microsoft.com/office/drawing/2017/decorative" val="1"/>
              </a:ext>
            </a:extLst>
          </p:cNvPr>
          <p:cNvPicPr>
            <a:picLocks noChangeAspect="1"/>
          </p:cNvPicPr>
          <p:nvPr userDrawn="1"/>
        </p:nvPicPr>
        <p:blipFill>
          <a:blip r:embed="rId2">
            <a:alphaModFix amt="40000"/>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1" name="Rectangle 10">
            <a:extLst>
              <a:ext uri="{FF2B5EF4-FFF2-40B4-BE49-F238E27FC236}">
                <a16:creationId xmlns:a16="http://schemas.microsoft.com/office/drawing/2014/main" id="{7B4D86BA-0324-4CFB-8752-C34AB1C7DA95}"/>
              </a:ext>
              <a:ext uri="{C183D7F6-B498-43B3-948B-1728B52AA6E4}">
                <adec:decorative xmlns:adec="http://schemas.microsoft.com/office/drawing/2017/decorative" val="1"/>
              </a:ext>
            </a:extLst>
          </p:cNvPr>
          <p:cNvSpPr/>
          <p:nvPr userDrawn="1"/>
        </p:nvSpPr>
        <p:spPr>
          <a:xfrm>
            <a:off x="783878" y="3804904"/>
            <a:ext cx="301752" cy="4571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F6BEA035-D7A5-4B84-9F05-5163378E9E57}"/>
              </a:ext>
            </a:extLst>
          </p:cNvPr>
          <p:cNvSpPr>
            <a:spLocks noGrp="1"/>
          </p:cNvSpPr>
          <p:nvPr>
            <p:ph type="title" hasCustomPrompt="1"/>
          </p:nvPr>
        </p:nvSpPr>
        <p:spPr>
          <a:xfrm>
            <a:off x="768871" y="2337132"/>
            <a:ext cx="10158984" cy="1280160"/>
          </a:xfrm>
          <a:noFill/>
        </p:spPr>
        <p:txBody>
          <a:bodyPr vert="horz" wrap="square" lIns="0" tIns="0" rIns="0" bIns="0" rtlCol="0" anchor="b">
            <a:noAutofit/>
          </a:bodyPr>
          <a:lstStyle>
            <a:lvl1pPr>
              <a:lnSpc>
                <a:spcPct val="95000"/>
              </a:lnSpc>
              <a:defRPr lang="en-US" sz="4000" b="0" dirty="0">
                <a:latin typeface="+mj-lt"/>
              </a:defRPr>
            </a:lvl1pPr>
          </a:lstStyle>
          <a:p>
            <a:pPr lvl="0">
              <a:lnSpc>
                <a:spcPct val="100000"/>
              </a:lnSpc>
            </a:pPr>
            <a:r>
              <a:rPr lang="en-US" dirty="0"/>
              <a:t>Click to add divider title (up to two lines)</a:t>
            </a:r>
          </a:p>
        </p:txBody>
      </p:sp>
      <p:sp>
        <p:nvSpPr>
          <p:cNvPr id="9" name="Subhead">
            <a:extLst>
              <a:ext uri="{FF2B5EF4-FFF2-40B4-BE49-F238E27FC236}">
                <a16:creationId xmlns:a16="http://schemas.microsoft.com/office/drawing/2014/main" id="{7CDB1F3E-E2D2-44FE-A725-E3ED1480C83B}"/>
              </a:ext>
            </a:extLst>
          </p:cNvPr>
          <p:cNvSpPr>
            <a:spLocks noGrp="1"/>
          </p:cNvSpPr>
          <p:nvPr>
            <p:ph type="body" sz="quarter" idx="33" hasCustomPrompt="1"/>
          </p:nvPr>
        </p:nvSpPr>
        <p:spPr>
          <a:xfrm>
            <a:off x="776689" y="4135193"/>
            <a:ext cx="10158984" cy="681251"/>
          </a:xfrm>
          <a:prstGeom prst="rect">
            <a:avLst/>
          </a:prstGeom>
          <a:noFill/>
        </p:spPr>
        <p:txBody>
          <a:bodyPr>
            <a:noAutofit/>
          </a:bodyPr>
          <a:lstStyle>
            <a:lvl1pPr marL="0" marR="0" indent="0" algn="l" defTabSz="914400" rtl="0" eaLnBrk="1" fontAlgn="auto" latinLnBrk="0" hangingPunct="1">
              <a:lnSpc>
                <a:spcPct val="95000"/>
              </a:lnSpc>
              <a:spcBef>
                <a:spcPts val="600"/>
              </a:spcBef>
              <a:spcAft>
                <a:spcPts val="0"/>
              </a:spcAft>
              <a:buClrTx/>
              <a:buSzTx/>
              <a:buFont typeface="Arial" panose="020B0604020202020204" pitchFamily="34" charset="0"/>
              <a:buNone/>
              <a:tabLst/>
              <a:defRPr sz="1800" b="0">
                <a:solidFill>
                  <a:schemeClr val="accent4"/>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a:t>
            </a:r>
          </a:p>
        </p:txBody>
      </p:sp>
      <p:sp>
        <p:nvSpPr>
          <p:cNvPr id="8" name="Slide Number Placeholder 7">
            <a:extLst>
              <a:ext uri="{FF2B5EF4-FFF2-40B4-BE49-F238E27FC236}">
                <a16:creationId xmlns:a16="http://schemas.microsoft.com/office/drawing/2014/main" id="{AC119101-EC6A-4B95-9940-BAB31432AD02}"/>
              </a:ext>
            </a:extLst>
          </p:cNvPr>
          <p:cNvSpPr>
            <a:spLocks noGrp="1"/>
          </p:cNvSpPr>
          <p:nvPr>
            <p:ph type="sldNum" sz="quarter" idx="12"/>
          </p:nvPr>
        </p:nvSpPr>
        <p:spPr/>
        <p:txBody>
          <a:bodyPr/>
          <a:lstStyle/>
          <a:p>
            <a:fld id="{345D60D9-5372-5F40-9443-0F9AE5BDC3C8}" type="slidenum">
              <a:rPr lang="en-US" smtClean="0"/>
              <a:pPr/>
              <a:t>‹#›</a:t>
            </a:fld>
            <a:endParaRPr lang="en-US" dirty="0"/>
          </a:p>
        </p:txBody>
      </p:sp>
      <p:sp>
        <p:nvSpPr>
          <p:cNvPr id="5" name="Footer Placeholder 4">
            <a:extLst>
              <a:ext uri="{FF2B5EF4-FFF2-40B4-BE49-F238E27FC236}">
                <a16:creationId xmlns:a16="http://schemas.microsoft.com/office/drawing/2014/main" id="{6077CD67-74FC-43EC-912B-8B74B34E5B81}"/>
              </a:ext>
            </a:extLst>
          </p:cNvPr>
          <p:cNvSpPr>
            <a:spLocks noGrp="1"/>
          </p:cNvSpPr>
          <p:nvPr>
            <p:ph type="ftr" sz="quarter" idx="11"/>
          </p:nvPr>
        </p:nvSpPr>
        <p:spPr>
          <a:xfrm>
            <a:off x="1127759" y="6423978"/>
            <a:ext cx="5745379" cy="365125"/>
          </a:xfrm>
          <a:prstGeom prst="rect">
            <a:avLst/>
          </a:prstGeom>
        </p:spPr>
        <p:txBody>
          <a:bodyPr/>
          <a:lstStyle/>
          <a:p>
            <a:r>
              <a:rPr lang="en-US"/>
              <a:t>Copyright © 2025, Oracle and/or its affiliates</a:t>
            </a:r>
            <a:endParaRPr lang="en-US" dirty="0"/>
          </a:p>
        </p:txBody>
      </p:sp>
      <p:sp>
        <p:nvSpPr>
          <p:cNvPr id="3" name="Date Placeholder 2">
            <a:extLst>
              <a:ext uri="{FF2B5EF4-FFF2-40B4-BE49-F238E27FC236}">
                <a16:creationId xmlns:a16="http://schemas.microsoft.com/office/drawing/2014/main" id="{F89127AD-303E-4148-925B-F8D854942DC9}"/>
              </a:ext>
            </a:extLst>
          </p:cNvPr>
          <p:cNvSpPr>
            <a:spLocks noGrp="1"/>
          </p:cNvSpPr>
          <p:nvPr>
            <p:ph type="dt" sz="half" idx="10"/>
          </p:nvPr>
        </p:nvSpPr>
        <p:spPr/>
        <p:txBody>
          <a:bodyPr/>
          <a:lstStyle/>
          <a:p>
            <a:r>
              <a:rPr lang="en-US"/>
              <a:t>[Date]</a:t>
            </a:r>
            <a:endParaRPr lang="en-US" dirty="0"/>
          </a:p>
        </p:txBody>
      </p:sp>
      <p:pic>
        <p:nvPicPr>
          <p:cNvPr id="12" name="OTag">
            <a:extLst>
              <a:ext uri="{FF2B5EF4-FFF2-40B4-BE49-F238E27FC236}">
                <a16:creationId xmlns:a16="http://schemas.microsoft.com/office/drawing/2014/main" id="{82323826-2F7C-DC44-94F9-0225962BEA89}"/>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pic>
        <p:nvPicPr>
          <p:cNvPr id="7" name="Picture 6" descr="A green circle with black background&#10;&#10;Description automatically generated with medium confidence">
            <a:extLst>
              <a:ext uri="{FF2B5EF4-FFF2-40B4-BE49-F238E27FC236}">
                <a16:creationId xmlns:a16="http://schemas.microsoft.com/office/drawing/2014/main" id="{B7812F62-1739-C1AC-89C7-54EC5722EF32}"/>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b="50000"/>
          <a:stretch/>
        </p:blipFill>
        <p:spPr>
          <a:xfrm>
            <a:off x="7220229" y="5101493"/>
            <a:ext cx="3689091" cy="1791531"/>
          </a:xfrm>
          <a:prstGeom prst="rect">
            <a:avLst/>
          </a:prstGeom>
        </p:spPr>
      </p:pic>
      <p:pic>
        <p:nvPicPr>
          <p:cNvPr id="10" name="Picture 9">
            <a:extLst>
              <a:ext uri="{FF2B5EF4-FFF2-40B4-BE49-F238E27FC236}">
                <a16:creationId xmlns:a16="http://schemas.microsoft.com/office/drawing/2014/main" id="{8F103135-668F-4957-D048-8CA271217CEE}"/>
              </a:ext>
            </a:extLst>
          </p:cNvPr>
          <p:cNvPicPr>
            <a:picLocks noChangeAspect="1"/>
          </p:cNvPicPr>
          <p:nvPr userDrawn="1"/>
        </p:nvPicPr>
        <p:blipFill>
          <a:blip r:embed="rId5">
            <a:extLst>
              <a:ext uri="{28A0092B-C50C-407E-A947-70E740481C1C}">
                <a14:useLocalDpi xmlns:a14="http://schemas.microsoft.com/office/drawing/2010/main" val="0"/>
              </a:ext>
            </a:extLst>
          </a:blip>
          <a:srcRect/>
          <a:stretch/>
        </p:blipFill>
        <p:spPr>
          <a:xfrm>
            <a:off x="5725892" y="4271687"/>
            <a:ext cx="4107970" cy="2601456"/>
          </a:xfrm>
          <a:prstGeom prst="rect">
            <a:avLst/>
          </a:prstGeom>
        </p:spPr>
      </p:pic>
      <p:pic>
        <p:nvPicPr>
          <p:cNvPr id="13" name="Picture 12" descr="A picture containing moon&#10;&#10;Description automatically generated">
            <a:extLst>
              <a:ext uri="{FF2B5EF4-FFF2-40B4-BE49-F238E27FC236}">
                <a16:creationId xmlns:a16="http://schemas.microsoft.com/office/drawing/2014/main" id="{0E8D4F38-BBF3-37AE-000A-0165CEBB7628}"/>
              </a:ext>
            </a:extLst>
          </p:cNvPr>
          <p:cNvPicPr>
            <a:picLocks noChangeAspect="1"/>
          </p:cNvPicPr>
          <p:nvPr userDrawn="1"/>
        </p:nvPicPr>
        <p:blipFill rotWithShape="1">
          <a:blip r:embed="rId6" cstate="screen">
            <a:extLst>
              <a:ext uri="{28A0092B-C50C-407E-A947-70E740481C1C}">
                <a14:useLocalDpi xmlns:a14="http://schemas.microsoft.com/office/drawing/2010/main"/>
              </a:ext>
            </a:extLst>
          </a:blip>
          <a:srcRect t="27104" r="40427"/>
          <a:stretch/>
        </p:blipFill>
        <p:spPr>
          <a:xfrm>
            <a:off x="10448938" y="0"/>
            <a:ext cx="1755419" cy="2808725"/>
          </a:xfrm>
          <a:prstGeom prst="rect">
            <a:avLst/>
          </a:prstGeom>
        </p:spPr>
      </p:pic>
      <p:pic>
        <p:nvPicPr>
          <p:cNvPr id="14" name="Picture 13" descr="A picture containing graphics, creativity, art, design&#10;&#10;Description automatically generated">
            <a:extLst>
              <a:ext uri="{FF2B5EF4-FFF2-40B4-BE49-F238E27FC236}">
                <a16:creationId xmlns:a16="http://schemas.microsoft.com/office/drawing/2014/main" id="{BB0C2667-EAB5-D878-517F-BBEA90F1A103}"/>
              </a:ext>
            </a:extLst>
          </p:cNvPr>
          <p:cNvPicPr>
            <a:picLocks noChangeAspect="1"/>
          </p:cNvPicPr>
          <p:nvPr userDrawn="1"/>
        </p:nvPicPr>
        <p:blipFill rotWithShape="1">
          <a:blip r:embed="rId7" cstate="screen">
            <a:extLst>
              <a:ext uri="{28A0092B-C50C-407E-A947-70E740481C1C}">
                <a14:useLocalDpi xmlns:a14="http://schemas.microsoft.com/office/drawing/2010/main"/>
              </a:ext>
            </a:extLst>
          </a:blip>
          <a:srcRect l="6164" t="70462" r="-13695" b="2638"/>
          <a:stretch/>
        </p:blipFill>
        <p:spPr>
          <a:xfrm>
            <a:off x="9026469" y="0"/>
            <a:ext cx="2895788" cy="886527"/>
          </a:xfrm>
          <a:prstGeom prst="rect">
            <a:avLst/>
          </a:prstGeom>
        </p:spPr>
      </p:pic>
    </p:spTree>
    <p:extLst>
      <p:ext uri="{BB962C8B-B14F-4D97-AF65-F5344CB8AC3E}">
        <p14:creationId xmlns:p14="http://schemas.microsoft.com/office/powerpoint/2010/main" val="28983905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Dark - Divider_Pillar">
    <p:bg>
      <p:bgPr>
        <a:solidFill>
          <a:schemeClr val="accent5"/>
        </a:solidFill>
        <a:effectLst/>
      </p:bgPr>
    </p:bg>
    <p:spTree>
      <p:nvGrpSpPr>
        <p:cNvPr id="1" name=""/>
        <p:cNvGrpSpPr/>
        <p:nvPr/>
      </p:nvGrpSpPr>
      <p:grpSpPr>
        <a:xfrm>
          <a:off x="0" y="0"/>
          <a:ext cx="0" cy="0"/>
          <a:chOff x="0" y="0"/>
          <a:chExt cx="0" cy="0"/>
        </a:xfrm>
      </p:grpSpPr>
      <p:sp>
        <p:nvSpPr>
          <p:cNvPr id="9" name="Title 5">
            <a:extLst>
              <a:ext uri="{FF2B5EF4-FFF2-40B4-BE49-F238E27FC236}">
                <a16:creationId xmlns:a16="http://schemas.microsoft.com/office/drawing/2014/main" id="{7856B97A-8557-4DB6-9175-7EBD0C8937DD}"/>
              </a:ext>
            </a:extLst>
          </p:cNvPr>
          <p:cNvSpPr>
            <a:spLocks noGrp="1"/>
          </p:cNvSpPr>
          <p:nvPr>
            <p:ph type="title" hasCustomPrompt="1"/>
          </p:nvPr>
        </p:nvSpPr>
        <p:spPr>
          <a:xfrm>
            <a:off x="768871" y="2337132"/>
            <a:ext cx="10158984" cy="1280160"/>
          </a:xfrm>
          <a:noFill/>
        </p:spPr>
        <p:txBody>
          <a:bodyPr vert="horz" wrap="square" lIns="0" tIns="0" rIns="0" bIns="0" rtlCol="0" anchor="b">
            <a:noAutofit/>
          </a:bodyPr>
          <a:lstStyle>
            <a:lvl1pPr>
              <a:lnSpc>
                <a:spcPct val="95000"/>
              </a:lnSpc>
              <a:defRPr lang="en-US" sz="4000" b="0" dirty="0">
                <a:latin typeface="+mj-lt"/>
              </a:defRPr>
            </a:lvl1pPr>
          </a:lstStyle>
          <a:p>
            <a:pPr lvl="0">
              <a:lnSpc>
                <a:spcPct val="100000"/>
              </a:lnSpc>
            </a:pPr>
            <a:r>
              <a:rPr lang="en-US" dirty="0"/>
              <a:t>Click to add divider title (up to two lines)</a:t>
            </a:r>
          </a:p>
        </p:txBody>
      </p:sp>
      <p:sp>
        <p:nvSpPr>
          <p:cNvPr id="10" name="Subhead">
            <a:extLst>
              <a:ext uri="{FF2B5EF4-FFF2-40B4-BE49-F238E27FC236}">
                <a16:creationId xmlns:a16="http://schemas.microsoft.com/office/drawing/2014/main" id="{E9558DCD-9619-43EF-806C-010C13A11164}"/>
              </a:ext>
            </a:extLst>
          </p:cNvPr>
          <p:cNvSpPr>
            <a:spLocks noGrp="1"/>
          </p:cNvSpPr>
          <p:nvPr>
            <p:ph type="body" sz="quarter" idx="33" hasCustomPrompt="1"/>
          </p:nvPr>
        </p:nvSpPr>
        <p:spPr>
          <a:xfrm>
            <a:off x="776689" y="4135193"/>
            <a:ext cx="10158984" cy="681251"/>
          </a:xfrm>
          <a:prstGeom prst="rect">
            <a:avLst/>
          </a:prstGeom>
          <a:noFill/>
        </p:spPr>
        <p:txBody>
          <a:bodyPr>
            <a:noAutofit/>
          </a:bodyPr>
          <a:lstStyle>
            <a:lvl1pPr marL="0" marR="0" indent="0" algn="l" defTabSz="914400" rtl="0" eaLnBrk="1" fontAlgn="auto" latinLnBrk="0" hangingPunct="1">
              <a:lnSpc>
                <a:spcPct val="95000"/>
              </a:lnSpc>
              <a:spcBef>
                <a:spcPts val="600"/>
              </a:spcBef>
              <a:spcAft>
                <a:spcPts val="0"/>
              </a:spcAft>
              <a:buClrTx/>
              <a:buSzTx/>
              <a:buFont typeface="Arial" panose="020B0604020202020204" pitchFamily="34" charset="0"/>
              <a:buNone/>
              <a:tabLst/>
              <a:defRPr sz="1800" b="0">
                <a:solidFill>
                  <a:schemeClr val="accent1"/>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a:t>
            </a:r>
          </a:p>
        </p:txBody>
      </p:sp>
      <p:pic>
        <p:nvPicPr>
          <p:cNvPr id="4" name="Picture 3">
            <a:extLst>
              <a:ext uri="{FF2B5EF4-FFF2-40B4-BE49-F238E27FC236}">
                <a16:creationId xmlns:a16="http://schemas.microsoft.com/office/drawing/2014/main" id="{29CF9FCE-AE1C-564C-8F89-B5CD38A47D6F}"/>
              </a:ext>
              <a:ext uri="{C183D7F6-B498-43B3-948B-1728B52AA6E4}">
                <adec:decorative xmlns:adec="http://schemas.microsoft.com/office/drawing/2017/decorative" val="1"/>
              </a:ext>
            </a:extLst>
          </p:cNvPr>
          <p:cNvPicPr>
            <a:picLocks noChangeAspect="1"/>
          </p:cNvPicPr>
          <p:nvPr userDrawn="1"/>
        </p:nvPicPr>
        <p:blipFill>
          <a:blip r:embed="rId2">
            <a:alphaModFix amt="70000"/>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7" name="Rectangle 6">
            <a:extLst>
              <a:ext uri="{FF2B5EF4-FFF2-40B4-BE49-F238E27FC236}">
                <a16:creationId xmlns:a16="http://schemas.microsoft.com/office/drawing/2014/main" id="{C543FCF3-AE26-4DE7-A6C3-3940B3E78E3F}"/>
              </a:ext>
              <a:ext uri="{C183D7F6-B498-43B3-948B-1728B52AA6E4}">
                <adec:decorative xmlns:adec="http://schemas.microsoft.com/office/drawing/2017/decorative" val="1"/>
              </a:ext>
            </a:extLst>
          </p:cNvPr>
          <p:cNvSpPr/>
          <p:nvPr userDrawn="1"/>
        </p:nvSpPr>
        <p:spPr>
          <a:xfrm>
            <a:off x="783878" y="3804904"/>
            <a:ext cx="301752" cy="45719"/>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lide Number Placeholder 7">
            <a:extLst>
              <a:ext uri="{FF2B5EF4-FFF2-40B4-BE49-F238E27FC236}">
                <a16:creationId xmlns:a16="http://schemas.microsoft.com/office/drawing/2014/main" id="{848B57A4-1EA3-47FA-AD37-31BB82676BA8}"/>
              </a:ext>
            </a:extLst>
          </p:cNvPr>
          <p:cNvSpPr>
            <a:spLocks noGrp="1"/>
          </p:cNvSpPr>
          <p:nvPr>
            <p:ph type="sldNum" sz="quarter" idx="12"/>
          </p:nvPr>
        </p:nvSpPr>
        <p:spPr/>
        <p:txBody>
          <a:bodyPr/>
          <a:lstStyle>
            <a:lvl1pPr>
              <a:defRPr>
                <a:solidFill>
                  <a:schemeClr val="tx1"/>
                </a:solidFill>
              </a:defRPr>
            </a:lvl1pPr>
          </a:lstStyle>
          <a:p>
            <a:fld id="{345D60D9-5372-5F40-9443-0F9AE5BDC3C8}" type="slidenum">
              <a:rPr lang="en-US" smtClean="0"/>
              <a:pPr/>
              <a:t>‹#›</a:t>
            </a:fld>
            <a:endParaRPr lang="en-US" dirty="0"/>
          </a:p>
        </p:txBody>
      </p:sp>
      <p:sp>
        <p:nvSpPr>
          <p:cNvPr id="5" name="Footer Placeholder 4">
            <a:extLst>
              <a:ext uri="{FF2B5EF4-FFF2-40B4-BE49-F238E27FC236}">
                <a16:creationId xmlns:a16="http://schemas.microsoft.com/office/drawing/2014/main" id="{E8638588-07BC-4F98-97FA-975AE1443B66}"/>
              </a:ext>
            </a:extLst>
          </p:cNvPr>
          <p:cNvSpPr>
            <a:spLocks noGrp="1"/>
          </p:cNvSpPr>
          <p:nvPr>
            <p:ph type="ftr" sz="quarter" idx="11"/>
          </p:nvPr>
        </p:nvSpPr>
        <p:spPr>
          <a:xfrm>
            <a:off x="1127759" y="6423978"/>
            <a:ext cx="5745379" cy="365125"/>
          </a:xfrm>
          <a:prstGeom prst="rect">
            <a:avLst/>
          </a:prstGeom>
        </p:spPr>
        <p:txBody>
          <a:bodyPr/>
          <a:lstStyle>
            <a:lvl1pPr>
              <a:defRPr>
                <a:solidFill>
                  <a:schemeClr val="tx1"/>
                </a:solidFill>
              </a:defRPr>
            </a:lvl1pPr>
          </a:lstStyle>
          <a:p>
            <a:r>
              <a:rPr lang="en-US"/>
              <a:t>Copyright © 2025, Oracle and/or its affiliates</a:t>
            </a:r>
            <a:endParaRPr lang="en-US" dirty="0"/>
          </a:p>
        </p:txBody>
      </p:sp>
      <p:sp>
        <p:nvSpPr>
          <p:cNvPr id="3" name="Date Placeholder 2">
            <a:extLst>
              <a:ext uri="{FF2B5EF4-FFF2-40B4-BE49-F238E27FC236}">
                <a16:creationId xmlns:a16="http://schemas.microsoft.com/office/drawing/2014/main" id="{DBAE7266-CBC0-47D9-85A0-91E011093819}"/>
              </a:ext>
            </a:extLst>
          </p:cNvPr>
          <p:cNvSpPr>
            <a:spLocks noGrp="1"/>
          </p:cNvSpPr>
          <p:nvPr>
            <p:ph type="dt" sz="half" idx="10"/>
          </p:nvPr>
        </p:nvSpPr>
        <p:spPr/>
        <p:txBody>
          <a:bodyPr/>
          <a:lstStyle>
            <a:lvl1pPr>
              <a:defRPr>
                <a:solidFill>
                  <a:schemeClr val="tx1"/>
                </a:solidFill>
              </a:defRPr>
            </a:lvl1pPr>
          </a:lstStyle>
          <a:p>
            <a:r>
              <a:rPr lang="en-US"/>
              <a:t>[Date]</a:t>
            </a:r>
            <a:endParaRPr lang="en-US" dirty="0"/>
          </a:p>
        </p:txBody>
      </p:sp>
      <p:pic>
        <p:nvPicPr>
          <p:cNvPr id="12" name="OTag">
            <a:extLst>
              <a:ext uri="{FF2B5EF4-FFF2-40B4-BE49-F238E27FC236}">
                <a16:creationId xmlns:a16="http://schemas.microsoft.com/office/drawing/2014/main" id="{82323826-2F7C-DC44-94F9-0225962BEA89}"/>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pic>
        <p:nvPicPr>
          <p:cNvPr id="2" name="Picture 1" descr="A picture containing art, design&#10;&#10;Description automatically generated with medium confidence">
            <a:extLst>
              <a:ext uri="{FF2B5EF4-FFF2-40B4-BE49-F238E27FC236}">
                <a16:creationId xmlns:a16="http://schemas.microsoft.com/office/drawing/2014/main" id="{D1328317-3B4C-3CDE-105B-C418649A6DCD}"/>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l="18535" t="61546" r="56108" b="9866"/>
          <a:stretch/>
        </p:blipFill>
        <p:spPr>
          <a:xfrm rot="5400000" flipH="1">
            <a:off x="9565067" y="777575"/>
            <a:ext cx="3404508" cy="1849358"/>
          </a:xfrm>
          <a:prstGeom prst="rect">
            <a:avLst/>
          </a:prstGeom>
        </p:spPr>
      </p:pic>
    </p:spTree>
    <p:extLst>
      <p:ext uri="{BB962C8B-B14F-4D97-AF65-F5344CB8AC3E}">
        <p14:creationId xmlns:p14="http://schemas.microsoft.com/office/powerpoint/2010/main" val="2629833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Pattern_Sand_Text">
    <p:bg>
      <p:bgPr>
        <a:solidFill>
          <a:srgbClr val="F1EFED">
            <a:alpha val="60000"/>
          </a:srgbClr>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374BD85-F9D0-5D4B-BF63-85726AB49AEE}"/>
              </a:ext>
              <a:ext uri="{C183D7F6-B498-43B3-948B-1728B52AA6E4}">
                <adec:decorative xmlns:adec="http://schemas.microsoft.com/office/drawing/2017/decorative" val="1"/>
              </a:ext>
            </a:extLst>
          </p:cNvPr>
          <p:cNvSpPr/>
          <p:nvPr userDrawn="1"/>
        </p:nvSpPr>
        <p:spPr>
          <a:xfrm>
            <a:off x="0" y="1"/>
            <a:ext cx="12192000" cy="6857999"/>
          </a:xfrm>
          <a:prstGeom prst="rect">
            <a:avLst/>
          </a:prstGeom>
          <a:blipFill dpi="0" rotWithShape="1">
            <a:blip r:embed="rId2" cstate="screen">
              <a:alphaModFix amt="3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itle 8">
            <a:extLst>
              <a:ext uri="{FF2B5EF4-FFF2-40B4-BE49-F238E27FC236}">
                <a16:creationId xmlns:a16="http://schemas.microsoft.com/office/drawing/2014/main" id="{7E4FA7C6-669E-624A-884A-F0F85ED160B7}"/>
              </a:ext>
            </a:extLst>
          </p:cNvPr>
          <p:cNvSpPr>
            <a:spLocks noGrp="1"/>
          </p:cNvSpPr>
          <p:nvPr>
            <p:ph type="title" hasCustomPrompt="1"/>
          </p:nvPr>
        </p:nvSpPr>
        <p:spPr>
          <a:xfrm>
            <a:off x="768875" y="182403"/>
            <a:ext cx="10671048" cy="822960"/>
          </a:xfrm>
        </p:spPr>
        <p:txBody>
          <a:bodyPr/>
          <a:lstStyle>
            <a:lvl1pPr>
              <a:defRPr/>
            </a:lvl1pPr>
          </a:lstStyle>
          <a:p>
            <a:r>
              <a:rPr lang="en-US" dirty="0"/>
              <a:t>Title</a:t>
            </a:r>
          </a:p>
        </p:txBody>
      </p:sp>
      <p:sp>
        <p:nvSpPr>
          <p:cNvPr id="14" name="Content Placeholder 6">
            <a:extLst>
              <a:ext uri="{FF2B5EF4-FFF2-40B4-BE49-F238E27FC236}">
                <a16:creationId xmlns:a16="http://schemas.microsoft.com/office/drawing/2014/main" id="{F21C5126-51F7-754B-9172-11C632C6B204}"/>
              </a:ext>
            </a:extLst>
          </p:cNvPr>
          <p:cNvSpPr>
            <a:spLocks noGrp="1"/>
          </p:cNvSpPr>
          <p:nvPr>
            <p:ph sz="quarter" idx="13"/>
          </p:nvPr>
        </p:nvSpPr>
        <p:spPr>
          <a:xfrm>
            <a:off x="771525" y="1600200"/>
            <a:ext cx="10677525" cy="4507992"/>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8822EAEF-BA0B-4832-B9D9-9184A6C16D2C}"/>
              </a:ext>
            </a:extLst>
          </p:cNvPr>
          <p:cNvSpPr>
            <a:spLocks noGrp="1"/>
          </p:cNvSpPr>
          <p:nvPr>
            <p:ph type="sldNum" sz="quarter" idx="16"/>
          </p:nvPr>
        </p:nvSpPr>
        <p:spPr/>
        <p:txBody>
          <a:bodyPr/>
          <a:lstStyle/>
          <a:p>
            <a:fld id="{345D60D9-5372-5F40-9443-0F9AE5BDC3C8}" type="slidenum">
              <a:rPr lang="en-US" smtClean="0"/>
              <a:pPr/>
              <a:t>‹#›</a:t>
            </a:fld>
            <a:endParaRPr lang="en-US" dirty="0"/>
          </a:p>
        </p:txBody>
      </p:sp>
      <p:sp>
        <p:nvSpPr>
          <p:cNvPr id="4" name="Footer Placeholder 3">
            <a:extLst>
              <a:ext uri="{FF2B5EF4-FFF2-40B4-BE49-F238E27FC236}">
                <a16:creationId xmlns:a16="http://schemas.microsoft.com/office/drawing/2014/main" id="{66DA69E3-7676-46C3-B431-17E557E83B21}"/>
              </a:ext>
            </a:extLst>
          </p:cNvPr>
          <p:cNvSpPr>
            <a:spLocks noGrp="1"/>
          </p:cNvSpPr>
          <p:nvPr>
            <p:ph type="ftr" sz="quarter" idx="15"/>
          </p:nvPr>
        </p:nvSpPr>
        <p:spPr>
          <a:xfrm>
            <a:off x="1127759" y="6423978"/>
            <a:ext cx="5745379" cy="365125"/>
          </a:xfrm>
          <a:prstGeom prst="rect">
            <a:avLst/>
          </a:prstGeom>
        </p:spPr>
        <p:txBody>
          <a:bodyPr/>
          <a:lstStyle/>
          <a:p>
            <a:r>
              <a:rPr lang="en-US"/>
              <a:t>Copyright © 2025, Oracle and/or its affiliates</a:t>
            </a:r>
            <a:endParaRPr lang="en-US" dirty="0"/>
          </a:p>
        </p:txBody>
      </p:sp>
      <p:sp>
        <p:nvSpPr>
          <p:cNvPr id="2" name="Date Placeholder 1">
            <a:extLst>
              <a:ext uri="{FF2B5EF4-FFF2-40B4-BE49-F238E27FC236}">
                <a16:creationId xmlns:a16="http://schemas.microsoft.com/office/drawing/2014/main" id="{7AC01772-5B1E-4E6E-9A48-6D8CBC86899E}"/>
              </a:ext>
            </a:extLst>
          </p:cNvPr>
          <p:cNvSpPr>
            <a:spLocks noGrp="1"/>
          </p:cNvSpPr>
          <p:nvPr>
            <p:ph type="dt" sz="half" idx="14"/>
          </p:nvPr>
        </p:nvSpPr>
        <p:spPr/>
        <p:txBody>
          <a:bodyPr/>
          <a:lstStyle/>
          <a:p>
            <a:r>
              <a:rPr lang="en-US"/>
              <a:t>[Date]</a:t>
            </a:r>
            <a:endParaRPr lang="en-US" dirty="0"/>
          </a:p>
        </p:txBody>
      </p:sp>
      <p:pic>
        <p:nvPicPr>
          <p:cNvPr id="12" name="OTag">
            <a:extLst>
              <a:ext uri="{FF2B5EF4-FFF2-40B4-BE49-F238E27FC236}">
                <a16:creationId xmlns:a16="http://schemas.microsoft.com/office/drawing/2014/main" id="{82323826-2F7C-DC44-94F9-0225962BEA89}"/>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pic>
        <p:nvPicPr>
          <p:cNvPr id="3" name="Picture 2">
            <a:extLst>
              <a:ext uri="{FF2B5EF4-FFF2-40B4-BE49-F238E27FC236}">
                <a16:creationId xmlns:a16="http://schemas.microsoft.com/office/drawing/2014/main" id="{75C65ABE-7869-C350-36B3-5D189C390477}"/>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l="50000" t="21340" r="4061" b="40048"/>
          <a:stretch/>
        </p:blipFill>
        <p:spPr>
          <a:xfrm rot="5400000">
            <a:off x="10544768" y="-187141"/>
            <a:ext cx="1460091" cy="1834374"/>
          </a:xfrm>
          <a:prstGeom prst="rect">
            <a:avLst/>
          </a:prstGeom>
        </p:spPr>
      </p:pic>
      <p:pic>
        <p:nvPicPr>
          <p:cNvPr id="5" name="Picture 4">
            <a:extLst>
              <a:ext uri="{FF2B5EF4-FFF2-40B4-BE49-F238E27FC236}">
                <a16:creationId xmlns:a16="http://schemas.microsoft.com/office/drawing/2014/main" id="{CDEBF261-3D1E-C08E-9283-81ADB1E1ECE6}"/>
              </a:ext>
            </a:extLst>
          </p:cNvPr>
          <p:cNvPicPr>
            <a:picLocks noChangeAspect="1"/>
          </p:cNvPicPr>
          <p:nvPr userDrawn="1"/>
        </p:nvPicPr>
        <p:blipFill rotWithShape="1">
          <a:blip r:embed="rId5" cstate="screen">
            <a:extLst>
              <a:ext uri="{28A0092B-C50C-407E-A947-70E740481C1C}">
                <a14:useLocalDpi xmlns:a14="http://schemas.microsoft.com/office/drawing/2010/main"/>
              </a:ext>
            </a:extLst>
          </a:blip>
          <a:srcRect r="41634" b="5405"/>
          <a:stretch/>
        </p:blipFill>
        <p:spPr>
          <a:xfrm flipH="1">
            <a:off x="9723853" y="0"/>
            <a:ext cx="2468147" cy="411480"/>
          </a:xfrm>
          <a:prstGeom prst="rect">
            <a:avLst/>
          </a:prstGeom>
        </p:spPr>
      </p:pic>
    </p:spTree>
    <p:extLst>
      <p:ext uri="{BB962C8B-B14F-4D97-AF65-F5344CB8AC3E}">
        <p14:creationId xmlns:p14="http://schemas.microsoft.com/office/powerpoint/2010/main" val="35000992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Light - Quote with Data Texture Background">
    <p:spTree>
      <p:nvGrpSpPr>
        <p:cNvPr id="1" name=""/>
        <p:cNvGrpSpPr/>
        <p:nvPr/>
      </p:nvGrpSpPr>
      <p:grpSpPr>
        <a:xfrm>
          <a:off x="0" y="0"/>
          <a:ext cx="0" cy="0"/>
          <a:chOff x="0" y="0"/>
          <a:chExt cx="0" cy="0"/>
        </a:xfrm>
      </p:grpSpPr>
      <p:pic>
        <p:nvPicPr>
          <p:cNvPr id="26" name="Data Texture Image">
            <a:extLst>
              <a:ext uri="{FF2B5EF4-FFF2-40B4-BE49-F238E27FC236}">
                <a16:creationId xmlns:a16="http://schemas.microsoft.com/office/drawing/2014/main" id="{B04AAB1E-3886-45C0-9EE7-ABD1360D0F25}"/>
              </a:ext>
              <a:ext uri="{C183D7F6-B498-43B3-948B-1728B52AA6E4}">
                <adec:decorative xmlns:adec="http://schemas.microsoft.com/office/drawing/2017/decorative" val="1"/>
              </a:ext>
            </a:extLst>
          </p:cNvPr>
          <p:cNvPicPr>
            <a:picLocks noChangeAspect="1"/>
          </p:cNvPicPr>
          <p:nvPr userDrawn="1"/>
        </p:nvPicPr>
        <p:blipFill>
          <a:blip r:embed="rId2">
            <a:alphaModFix amt="70000"/>
            <a:extLst>
              <a:ext uri="{28A0092B-C50C-407E-A947-70E740481C1C}">
                <a14:useLocalDpi xmlns:a14="http://schemas.microsoft.com/office/drawing/2010/main"/>
              </a:ext>
            </a:extLst>
          </a:blip>
          <a:srcRect/>
          <a:stretch/>
        </p:blipFill>
        <p:spPr>
          <a:xfrm>
            <a:off x="1" y="0"/>
            <a:ext cx="12191998" cy="6857998"/>
          </a:xfrm>
          <a:prstGeom prst="rect">
            <a:avLst/>
          </a:prstGeom>
          <a:ln>
            <a:noFill/>
          </a:ln>
        </p:spPr>
      </p:pic>
      <p:sp>
        <p:nvSpPr>
          <p:cNvPr id="3" name="Content Placeholder 2">
            <a:extLst>
              <a:ext uri="{FF2B5EF4-FFF2-40B4-BE49-F238E27FC236}">
                <a16:creationId xmlns:a16="http://schemas.microsoft.com/office/drawing/2014/main" id="{37E74DE0-55D3-42EA-9474-DC8A5193EF88}"/>
              </a:ext>
            </a:extLst>
          </p:cNvPr>
          <p:cNvSpPr>
            <a:spLocks noGrp="1" noChangeAspect="1"/>
          </p:cNvSpPr>
          <p:nvPr>
            <p:ph sz="quarter" idx="45" hasCustomPrompt="1"/>
          </p:nvPr>
        </p:nvSpPr>
        <p:spPr>
          <a:xfrm>
            <a:off x="768096" y="990600"/>
            <a:ext cx="2952750" cy="812800"/>
          </a:xfrm>
        </p:spPr>
        <p:txBody>
          <a:bodyPr/>
          <a:lstStyle>
            <a:lvl5pPr marL="731520" indent="0">
              <a:buNone/>
              <a:defRPr/>
            </a:lvl5pPr>
          </a:lstStyle>
          <a:p>
            <a:pPr lvl="0"/>
            <a:r>
              <a:rPr lang="en-US" dirty="0"/>
              <a:t>Click to add logo</a:t>
            </a:r>
          </a:p>
        </p:txBody>
      </p:sp>
      <p:sp>
        <p:nvSpPr>
          <p:cNvPr id="14" name="Title">
            <a:extLst>
              <a:ext uri="{FF2B5EF4-FFF2-40B4-BE49-F238E27FC236}">
                <a16:creationId xmlns:a16="http://schemas.microsoft.com/office/drawing/2014/main" id="{2B525FB2-1105-4B12-B35F-60F4BFB07A2F}"/>
              </a:ext>
            </a:extLst>
          </p:cNvPr>
          <p:cNvSpPr>
            <a:spLocks noGrp="1"/>
          </p:cNvSpPr>
          <p:nvPr>
            <p:ph type="title" hasCustomPrompt="1"/>
          </p:nvPr>
        </p:nvSpPr>
        <p:spPr>
          <a:xfrm>
            <a:off x="768875" y="1828800"/>
            <a:ext cx="8049200" cy="2026447"/>
          </a:xfrm>
          <a:noFill/>
        </p:spPr>
        <p:txBody>
          <a:bodyPr vert="horz" wrap="square" lIns="0" tIns="0" rIns="0" bIns="0" rtlCol="0" anchor="b" anchorCtr="0">
            <a:noAutofit/>
          </a:bodyPr>
          <a:lstStyle>
            <a:lvl1pPr>
              <a:lnSpc>
                <a:spcPct val="100000"/>
              </a:lnSpc>
              <a:defRPr lang="en-US" sz="3200" b="0">
                <a:latin typeface="+mj-lt"/>
                <a:cs typeface="Oracle Sans Tab" panose="020B0503020204020204" pitchFamily="34" charset="0"/>
              </a:defRPr>
            </a:lvl1pPr>
          </a:lstStyle>
          <a:p>
            <a:pPr lvl="0"/>
            <a:r>
              <a:rPr lang="en-US" dirty="0"/>
              <a:t>“Click to type customer or partner quote surrounded by quotation marks. Remove or replace placeholder logo as needed.”</a:t>
            </a:r>
          </a:p>
        </p:txBody>
      </p:sp>
      <p:sp>
        <p:nvSpPr>
          <p:cNvPr id="11" name="Rectangle 10">
            <a:extLst>
              <a:ext uri="{FF2B5EF4-FFF2-40B4-BE49-F238E27FC236}">
                <a16:creationId xmlns:a16="http://schemas.microsoft.com/office/drawing/2014/main" id="{04BEBCA3-3E15-4D46-8D41-4C7FE43D8D8A}"/>
              </a:ext>
              <a:ext uri="{C183D7F6-B498-43B3-948B-1728B52AA6E4}">
                <adec:decorative xmlns:adec="http://schemas.microsoft.com/office/drawing/2017/decorative" val="1"/>
              </a:ext>
            </a:extLst>
          </p:cNvPr>
          <p:cNvSpPr/>
          <p:nvPr userDrawn="1"/>
        </p:nvSpPr>
        <p:spPr>
          <a:xfrm>
            <a:off x="783878" y="4159744"/>
            <a:ext cx="301752" cy="45719"/>
          </a:xfrm>
          <a:prstGeom prst="rect">
            <a:avLst/>
          </a:prstGeom>
          <a:solidFill>
            <a:srgbClr val="C74634"/>
          </a:solidFill>
          <a:ln>
            <a:solidFill>
              <a:srgbClr val="C7463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 Field">
            <a:extLst>
              <a:ext uri="{FF2B5EF4-FFF2-40B4-BE49-F238E27FC236}">
                <a16:creationId xmlns:a16="http://schemas.microsoft.com/office/drawing/2014/main" id="{B09058E5-A74E-C340-89D0-4D15C2F3B8D0}"/>
              </a:ext>
            </a:extLst>
          </p:cNvPr>
          <p:cNvSpPr>
            <a:spLocks noGrp="1"/>
          </p:cNvSpPr>
          <p:nvPr>
            <p:ph type="body" sz="quarter" idx="37" hasCustomPrompt="1"/>
          </p:nvPr>
        </p:nvSpPr>
        <p:spPr>
          <a:xfrm>
            <a:off x="761999" y="4540249"/>
            <a:ext cx="5333999" cy="266291"/>
          </a:xfrm>
          <a:prstGeom prst="rect">
            <a:avLst/>
          </a:prstGeom>
        </p:spPr>
        <p:txBody>
          <a:bodyPr>
            <a:noAutofit/>
          </a:bodyPr>
          <a:lstStyle>
            <a:lvl1pPr>
              <a:defRPr b="1"/>
            </a:lvl1pPr>
          </a:lstStyle>
          <a:p>
            <a:pPr lvl="0"/>
            <a:r>
              <a:rPr lang="en-US" dirty="0"/>
              <a:t>Name of person quoted</a:t>
            </a:r>
          </a:p>
        </p:txBody>
      </p:sp>
      <p:sp>
        <p:nvSpPr>
          <p:cNvPr id="12" name="Text Field 2">
            <a:extLst>
              <a:ext uri="{FF2B5EF4-FFF2-40B4-BE49-F238E27FC236}">
                <a16:creationId xmlns:a16="http://schemas.microsoft.com/office/drawing/2014/main" id="{36C31D35-A48A-6B46-A3DB-FDB99CCA72F4}"/>
              </a:ext>
            </a:extLst>
          </p:cNvPr>
          <p:cNvSpPr>
            <a:spLocks noGrp="1"/>
          </p:cNvSpPr>
          <p:nvPr>
            <p:ph type="body" sz="quarter" idx="36" hasCustomPrompt="1"/>
          </p:nvPr>
        </p:nvSpPr>
        <p:spPr>
          <a:xfrm>
            <a:off x="761999" y="4877842"/>
            <a:ext cx="5333999" cy="895181"/>
          </a:xfrm>
          <a:prstGeom prst="rect">
            <a:avLst/>
          </a:prstGeom>
        </p:spPr>
        <p:txBody>
          <a:bodyPr>
            <a:noAutofit/>
          </a:bodyPr>
          <a:lstStyle>
            <a:lvl1pPr>
              <a:defRPr/>
            </a:lvl1pPr>
          </a:lstStyle>
          <a:p>
            <a:pPr lvl="0"/>
            <a:r>
              <a:rPr lang="en-US" dirty="0"/>
              <a:t>Additional information if needed</a:t>
            </a:r>
          </a:p>
        </p:txBody>
      </p:sp>
      <p:sp>
        <p:nvSpPr>
          <p:cNvPr id="9" name="Slide Number Placeholder 8">
            <a:extLst>
              <a:ext uri="{FF2B5EF4-FFF2-40B4-BE49-F238E27FC236}">
                <a16:creationId xmlns:a16="http://schemas.microsoft.com/office/drawing/2014/main" id="{0F5130C2-E640-4887-BCA9-090F40084C88}"/>
              </a:ext>
            </a:extLst>
          </p:cNvPr>
          <p:cNvSpPr>
            <a:spLocks noGrp="1"/>
          </p:cNvSpPr>
          <p:nvPr>
            <p:ph type="sldNum" sz="quarter" idx="44"/>
          </p:nvPr>
        </p:nvSpPr>
        <p:spPr/>
        <p:txBody>
          <a:bodyPr/>
          <a:lstStyle/>
          <a:p>
            <a:fld id="{345D60D9-5372-5F40-9443-0F9AE5BDC3C8}" type="slidenum">
              <a:rPr lang="en-US" smtClean="0"/>
              <a:pPr/>
              <a:t>‹#›</a:t>
            </a:fld>
            <a:endParaRPr lang="en-US" dirty="0"/>
          </a:p>
        </p:txBody>
      </p:sp>
      <p:sp>
        <p:nvSpPr>
          <p:cNvPr id="8" name="Footer Placeholder 7">
            <a:extLst>
              <a:ext uri="{FF2B5EF4-FFF2-40B4-BE49-F238E27FC236}">
                <a16:creationId xmlns:a16="http://schemas.microsoft.com/office/drawing/2014/main" id="{144FDBCE-E35C-4859-AD9D-93665BD69FD5}"/>
              </a:ext>
            </a:extLst>
          </p:cNvPr>
          <p:cNvSpPr>
            <a:spLocks noGrp="1"/>
          </p:cNvSpPr>
          <p:nvPr>
            <p:ph type="ftr" sz="quarter" idx="43"/>
          </p:nvPr>
        </p:nvSpPr>
        <p:spPr>
          <a:xfrm>
            <a:off x="1127759" y="6423978"/>
            <a:ext cx="5745379" cy="365125"/>
          </a:xfrm>
          <a:prstGeom prst="rect">
            <a:avLst/>
          </a:prstGeom>
        </p:spPr>
        <p:txBody>
          <a:bodyPr/>
          <a:lstStyle/>
          <a:p>
            <a:r>
              <a:rPr lang="en-US"/>
              <a:t>Copyright © 2025, Oracle and/or its affiliates</a:t>
            </a:r>
            <a:endParaRPr lang="en-US" dirty="0"/>
          </a:p>
        </p:txBody>
      </p:sp>
      <p:sp>
        <p:nvSpPr>
          <p:cNvPr id="6" name="Date Placeholder 5">
            <a:extLst>
              <a:ext uri="{FF2B5EF4-FFF2-40B4-BE49-F238E27FC236}">
                <a16:creationId xmlns:a16="http://schemas.microsoft.com/office/drawing/2014/main" id="{F17ECA2C-4CF8-48ED-893A-2958F9909B90}"/>
              </a:ext>
            </a:extLst>
          </p:cNvPr>
          <p:cNvSpPr>
            <a:spLocks noGrp="1"/>
          </p:cNvSpPr>
          <p:nvPr>
            <p:ph type="dt" sz="half" idx="42"/>
          </p:nvPr>
        </p:nvSpPr>
        <p:spPr/>
        <p:txBody>
          <a:bodyPr/>
          <a:lstStyle/>
          <a:p>
            <a:r>
              <a:rPr lang="en-US"/>
              <a:t>[Date]</a:t>
            </a:r>
            <a:endParaRPr lang="en-US" dirty="0"/>
          </a:p>
        </p:txBody>
      </p:sp>
      <p:pic>
        <p:nvPicPr>
          <p:cNvPr id="30" name="OTag">
            <a:extLst>
              <a:ext uri="{FF2B5EF4-FFF2-40B4-BE49-F238E27FC236}">
                <a16:creationId xmlns:a16="http://schemas.microsoft.com/office/drawing/2014/main" id="{7DC71B8D-1AA8-1D49-9770-9D8CD0F61F95}"/>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4107402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_Light - Quote with Data Texture Background">
    <p:bg>
      <p:bgPr>
        <a:solidFill>
          <a:srgbClr val="F1EFED">
            <a:alpha val="60000"/>
          </a:srgbClr>
        </a:solidFill>
        <a:effectLst/>
      </p:bgPr>
    </p:bg>
    <p:spTree>
      <p:nvGrpSpPr>
        <p:cNvPr id="1" name=""/>
        <p:cNvGrpSpPr/>
        <p:nvPr/>
      </p:nvGrpSpPr>
      <p:grpSpPr>
        <a:xfrm>
          <a:off x="0" y="0"/>
          <a:ext cx="0" cy="0"/>
          <a:chOff x="0" y="0"/>
          <a:chExt cx="0" cy="0"/>
        </a:xfrm>
      </p:grpSpPr>
      <p:pic>
        <p:nvPicPr>
          <p:cNvPr id="26" name="Data Texture Image">
            <a:extLst>
              <a:ext uri="{FF2B5EF4-FFF2-40B4-BE49-F238E27FC236}">
                <a16:creationId xmlns:a16="http://schemas.microsoft.com/office/drawing/2014/main" id="{B04AAB1E-3886-45C0-9EE7-ABD1360D0F25}"/>
              </a:ext>
              <a:ext uri="{C183D7F6-B498-43B3-948B-1728B52AA6E4}">
                <adec:decorative xmlns:adec="http://schemas.microsoft.com/office/drawing/2017/decorative" val="1"/>
              </a:ext>
            </a:extLst>
          </p:cNvPr>
          <p:cNvPicPr>
            <a:picLocks noChangeAspect="1"/>
          </p:cNvPicPr>
          <p:nvPr userDrawn="1"/>
        </p:nvPicPr>
        <p:blipFill>
          <a:blip r:embed="rId2">
            <a:alphaModFix amt="70000"/>
            <a:extLst>
              <a:ext uri="{28A0092B-C50C-407E-A947-70E740481C1C}">
                <a14:useLocalDpi xmlns:a14="http://schemas.microsoft.com/office/drawing/2010/main"/>
              </a:ext>
            </a:extLst>
          </a:blip>
          <a:srcRect/>
          <a:stretch/>
        </p:blipFill>
        <p:spPr>
          <a:xfrm>
            <a:off x="1" y="0"/>
            <a:ext cx="12191998" cy="6857998"/>
          </a:xfrm>
          <a:prstGeom prst="rect">
            <a:avLst/>
          </a:prstGeom>
          <a:ln>
            <a:noFill/>
          </a:ln>
        </p:spPr>
      </p:pic>
      <p:sp>
        <p:nvSpPr>
          <p:cNvPr id="16" name="Content Placeholder 2">
            <a:extLst>
              <a:ext uri="{FF2B5EF4-FFF2-40B4-BE49-F238E27FC236}">
                <a16:creationId xmlns:a16="http://schemas.microsoft.com/office/drawing/2014/main" id="{14E9E8A0-CEF0-48D1-9D49-C5F2C923CC7A}"/>
              </a:ext>
            </a:extLst>
          </p:cNvPr>
          <p:cNvSpPr>
            <a:spLocks noGrp="1"/>
          </p:cNvSpPr>
          <p:nvPr>
            <p:ph sz="quarter" idx="45" hasCustomPrompt="1"/>
          </p:nvPr>
        </p:nvSpPr>
        <p:spPr>
          <a:xfrm>
            <a:off x="771525" y="987552"/>
            <a:ext cx="2952750" cy="812800"/>
          </a:xfrm>
        </p:spPr>
        <p:txBody>
          <a:bodyPr/>
          <a:lstStyle>
            <a:lvl5pPr marL="731520" indent="0">
              <a:buNone/>
              <a:defRPr/>
            </a:lvl5pPr>
          </a:lstStyle>
          <a:p>
            <a:pPr lvl="0"/>
            <a:r>
              <a:rPr lang="en-US" dirty="0"/>
              <a:t>Click to add logo</a:t>
            </a:r>
          </a:p>
        </p:txBody>
      </p:sp>
      <p:sp>
        <p:nvSpPr>
          <p:cNvPr id="14" name="Title">
            <a:extLst>
              <a:ext uri="{FF2B5EF4-FFF2-40B4-BE49-F238E27FC236}">
                <a16:creationId xmlns:a16="http://schemas.microsoft.com/office/drawing/2014/main" id="{2B525FB2-1105-4B12-B35F-60F4BFB07A2F}"/>
              </a:ext>
            </a:extLst>
          </p:cNvPr>
          <p:cNvSpPr>
            <a:spLocks noGrp="1"/>
          </p:cNvSpPr>
          <p:nvPr>
            <p:ph type="title" hasCustomPrompt="1"/>
          </p:nvPr>
        </p:nvSpPr>
        <p:spPr>
          <a:xfrm>
            <a:off x="768875" y="1828800"/>
            <a:ext cx="8049200" cy="2026447"/>
          </a:xfrm>
          <a:noFill/>
        </p:spPr>
        <p:txBody>
          <a:bodyPr vert="horz" wrap="square" lIns="0" tIns="0" rIns="0" bIns="0" rtlCol="0" anchor="b" anchorCtr="0">
            <a:noAutofit/>
          </a:bodyPr>
          <a:lstStyle>
            <a:lvl1pPr>
              <a:lnSpc>
                <a:spcPct val="100000"/>
              </a:lnSpc>
              <a:defRPr lang="en-US" sz="3200" b="0">
                <a:latin typeface="+mj-lt"/>
                <a:cs typeface="Oracle Sans Tab" panose="020B0503020204020204" pitchFamily="34" charset="0"/>
              </a:defRPr>
            </a:lvl1pPr>
          </a:lstStyle>
          <a:p>
            <a:pPr lvl="0"/>
            <a:r>
              <a:rPr lang="en-US" dirty="0"/>
              <a:t>“Click to type customer or partner quote surrounded by quotation marks. Remove or replace placeholder logo as needed.”</a:t>
            </a:r>
          </a:p>
        </p:txBody>
      </p:sp>
      <p:sp>
        <p:nvSpPr>
          <p:cNvPr id="13" name="Text Field">
            <a:extLst>
              <a:ext uri="{FF2B5EF4-FFF2-40B4-BE49-F238E27FC236}">
                <a16:creationId xmlns:a16="http://schemas.microsoft.com/office/drawing/2014/main" id="{B09058E5-A74E-C340-89D0-4D15C2F3B8D0}"/>
              </a:ext>
            </a:extLst>
          </p:cNvPr>
          <p:cNvSpPr>
            <a:spLocks noGrp="1"/>
          </p:cNvSpPr>
          <p:nvPr>
            <p:ph type="body" sz="quarter" idx="37" hasCustomPrompt="1"/>
          </p:nvPr>
        </p:nvSpPr>
        <p:spPr>
          <a:xfrm>
            <a:off x="761999" y="4540249"/>
            <a:ext cx="5333999" cy="266291"/>
          </a:xfrm>
          <a:prstGeom prst="rect">
            <a:avLst/>
          </a:prstGeom>
        </p:spPr>
        <p:txBody>
          <a:bodyPr>
            <a:noAutofit/>
          </a:bodyPr>
          <a:lstStyle>
            <a:lvl1pPr>
              <a:defRPr b="1"/>
            </a:lvl1pPr>
          </a:lstStyle>
          <a:p>
            <a:pPr lvl="0"/>
            <a:r>
              <a:rPr lang="en-US" dirty="0"/>
              <a:t>Name of person quoted</a:t>
            </a:r>
          </a:p>
        </p:txBody>
      </p:sp>
      <p:sp>
        <p:nvSpPr>
          <p:cNvPr id="12" name="Text Field 2">
            <a:extLst>
              <a:ext uri="{FF2B5EF4-FFF2-40B4-BE49-F238E27FC236}">
                <a16:creationId xmlns:a16="http://schemas.microsoft.com/office/drawing/2014/main" id="{36C31D35-A48A-6B46-A3DB-FDB99CCA72F4}"/>
              </a:ext>
            </a:extLst>
          </p:cNvPr>
          <p:cNvSpPr>
            <a:spLocks noGrp="1"/>
          </p:cNvSpPr>
          <p:nvPr>
            <p:ph type="body" sz="quarter" idx="36" hasCustomPrompt="1"/>
          </p:nvPr>
        </p:nvSpPr>
        <p:spPr>
          <a:xfrm>
            <a:off x="761999" y="4877842"/>
            <a:ext cx="5333999" cy="895181"/>
          </a:xfrm>
          <a:prstGeom prst="rect">
            <a:avLst/>
          </a:prstGeom>
        </p:spPr>
        <p:txBody>
          <a:bodyPr>
            <a:noAutofit/>
          </a:bodyPr>
          <a:lstStyle>
            <a:lvl1pPr>
              <a:defRPr/>
            </a:lvl1pPr>
          </a:lstStyle>
          <a:p>
            <a:pPr lvl="0"/>
            <a:r>
              <a:rPr lang="en-US" dirty="0"/>
              <a:t>Additional information if needed</a:t>
            </a:r>
          </a:p>
        </p:txBody>
      </p:sp>
      <p:sp>
        <p:nvSpPr>
          <p:cNvPr id="9" name="Slide Number Placeholder 8">
            <a:extLst>
              <a:ext uri="{FF2B5EF4-FFF2-40B4-BE49-F238E27FC236}">
                <a16:creationId xmlns:a16="http://schemas.microsoft.com/office/drawing/2014/main" id="{0F5130C2-E640-4887-BCA9-090F40084C88}"/>
              </a:ext>
            </a:extLst>
          </p:cNvPr>
          <p:cNvSpPr>
            <a:spLocks noGrp="1"/>
          </p:cNvSpPr>
          <p:nvPr>
            <p:ph type="sldNum" sz="quarter" idx="44"/>
          </p:nvPr>
        </p:nvSpPr>
        <p:spPr/>
        <p:txBody>
          <a:bodyPr/>
          <a:lstStyle/>
          <a:p>
            <a:fld id="{345D60D9-5372-5F40-9443-0F9AE5BDC3C8}" type="slidenum">
              <a:rPr lang="en-US" smtClean="0"/>
              <a:pPr/>
              <a:t>‹#›</a:t>
            </a:fld>
            <a:endParaRPr lang="en-US" dirty="0"/>
          </a:p>
        </p:txBody>
      </p:sp>
      <p:sp>
        <p:nvSpPr>
          <p:cNvPr id="8" name="Footer Placeholder 7">
            <a:extLst>
              <a:ext uri="{FF2B5EF4-FFF2-40B4-BE49-F238E27FC236}">
                <a16:creationId xmlns:a16="http://schemas.microsoft.com/office/drawing/2014/main" id="{144FDBCE-E35C-4859-AD9D-93665BD69FD5}"/>
              </a:ext>
            </a:extLst>
          </p:cNvPr>
          <p:cNvSpPr>
            <a:spLocks noGrp="1"/>
          </p:cNvSpPr>
          <p:nvPr>
            <p:ph type="ftr" sz="quarter" idx="43"/>
          </p:nvPr>
        </p:nvSpPr>
        <p:spPr>
          <a:xfrm>
            <a:off x="1127759" y="6423978"/>
            <a:ext cx="5745379" cy="365125"/>
          </a:xfrm>
          <a:prstGeom prst="rect">
            <a:avLst/>
          </a:prstGeom>
        </p:spPr>
        <p:txBody>
          <a:bodyPr/>
          <a:lstStyle/>
          <a:p>
            <a:r>
              <a:rPr lang="en-US"/>
              <a:t>Copyright © 2025, Oracle and/or its affiliates</a:t>
            </a:r>
            <a:endParaRPr lang="en-US" dirty="0"/>
          </a:p>
        </p:txBody>
      </p:sp>
      <p:sp>
        <p:nvSpPr>
          <p:cNvPr id="6" name="Date Placeholder 5">
            <a:extLst>
              <a:ext uri="{FF2B5EF4-FFF2-40B4-BE49-F238E27FC236}">
                <a16:creationId xmlns:a16="http://schemas.microsoft.com/office/drawing/2014/main" id="{F17ECA2C-4CF8-48ED-893A-2958F9909B90}"/>
              </a:ext>
            </a:extLst>
          </p:cNvPr>
          <p:cNvSpPr>
            <a:spLocks noGrp="1"/>
          </p:cNvSpPr>
          <p:nvPr>
            <p:ph type="dt" sz="half" idx="42"/>
          </p:nvPr>
        </p:nvSpPr>
        <p:spPr/>
        <p:txBody>
          <a:bodyPr/>
          <a:lstStyle/>
          <a:p>
            <a:r>
              <a:rPr lang="en-US"/>
              <a:t>[Date]</a:t>
            </a:r>
            <a:endParaRPr lang="en-US" dirty="0"/>
          </a:p>
        </p:txBody>
      </p:sp>
      <p:sp>
        <p:nvSpPr>
          <p:cNvPr id="11" name="Rectangle 10">
            <a:extLst>
              <a:ext uri="{FF2B5EF4-FFF2-40B4-BE49-F238E27FC236}">
                <a16:creationId xmlns:a16="http://schemas.microsoft.com/office/drawing/2014/main" id="{04BEBCA3-3E15-4D46-8D41-4C7FE43D8D8A}"/>
              </a:ext>
              <a:ext uri="{C183D7F6-B498-43B3-948B-1728B52AA6E4}">
                <adec:decorative xmlns:adec="http://schemas.microsoft.com/office/drawing/2017/decorative" val="1"/>
              </a:ext>
            </a:extLst>
          </p:cNvPr>
          <p:cNvSpPr/>
          <p:nvPr userDrawn="1"/>
        </p:nvSpPr>
        <p:spPr>
          <a:xfrm>
            <a:off x="783878" y="4159744"/>
            <a:ext cx="301752" cy="45719"/>
          </a:xfrm>
          <a:prstGeom prst="rect">
            <a:avLst/>
          </a:prstGeom>
          <a:solidFill>
            <a:srgbClr val="C74634"/>
          </a:solidFill>
          <a:ln>
            <a:solidFill>
              <a:srgbClr val="C7463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OTag">
            <a:extLst>
              <a:ext uri="{FF2B5EF4-FFF2-40B4-BE49-F238E27FC236}">
                <a16:creationId xmlns:a16="http://schemas.microsoft.com/office/drawing/2014/main" id="{7DC71B8D-1AA8-1D49-9770-9D8CD0F61F95}"/>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1309845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Light - Quote with Picture">
    <p:spTree>
      <p:nvGrpSpPr>
        <p:cNvPr id="1" name=""/>
        <p:cNvGrpSpPr/>
        <p:nvPr/>
      </p:nvGrpSpPr>
      <p:grpSpPr>
        <a:xfrm>
          <a:off x="0" y="0"/>
          <a:ext cx="0" cy="0"/>
          <a:chOff x="0" y="0"/>
          <a:chExt cx="0" cy="0"/>
        </a:xfrm>
      </p:grpSpPr>
      <p:pic>
        <p:nvPicPr>
          <p:cNvPr id="14" name="Data Texture Image">
            <a:extLst>
              <a:ext uri="{FF2B5EF4-FFF2-40B4-BE49-F238E27FC236}">
                <a16:creationId xmlns:a16="http://schemas.microsoft.com/office/drawing/2014/main" id="{BB4B0E6C-0C20-D444-9789-A9966B9CBD90}"/>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r="40000"/>
          <a:stretch/>
        </p:blipFill>
        <p:spPr>
          <a:xfrm>
            <a:off x="4876799" y="0"/>
            <a:ext cx="7315201" cy="6857998"/>
          </a:xfrm>
          <a:prstGeom prst="rect">
            <a:avLst/>
          </a:prstGeom>
          <a:ln>
            <a:noFill/>
          </a:ln>
        </p:spPr>
      </p:pic>
      <p:sp>
        <p:nvSpPr>
          <p:cNvPr id="7" name="Picture Placeholder 6">
            <a:extLst>
              <a:ext uri="{FF2B5EF4-FFF2-40B4-BE49-F238E27FC236}">
                <a16:creationId xmlns:a16="http://schemas.microsoft.com/office/drawing/2014/main" id="{6145069B-D056-45AF-BC91-ABDBFD0C3D17}"/>
              </a:ext>
            </a:extLst>
          </p:cNvPr>
          <p:cNvSpPr>
            <a:spLocks noGrp="1"/>
          </p:cNvSpPr>
          <p:nvPr>
            <p:ph type="pic" sz="quarter" idx="42" hasCustomPrompt="1"/>
          </p:nvPr>
        </p:nvSpPr>
        <p:spPr>
          <a:xfrm>
            <a:off x="0" y="-2"/>
            <a:ext cx="4876800" cy="6858000"/>
          </a:xfrm>
        </p:spPr>
        <p:txBody>
          <a:bodyPr anchor="ctr" anchorCtr="1"/>
          <a:lstStyle>
            <a:lvl1pPr>
              <a:defRPr/>
            </a:lvl1pPr>
          </a:lstStyle>
          <a:p>
            <a:r>
              <a:rPr lang="en-US" dirty="0"/>
              <a:t>Click to add image</a:t>
            </a:r>
          </a:p>
        </p:txBody>
      </p:sp>
      <p:sp>
        <p:nvSpPr>
          <p:cNvPr id="17" name="Content Placeholder 2">
            <a:extLst>
              <a:ext uri="{FF2B5EF4-FFF2-40B4-BE49-F238E27FC236}">
                <a16:creationId xmlns:a16="http://schemas.microsoft.com/office/drawing/2014/main" id="{34698861-1541-4CC3-82CE-923021528A47}"/>
              </a:ext>
            </a:extLst>
          </p:cNvPr>
          <p:cNvSpPr>
            <a:spLocks noGrp="1"/>
          </p:cNvSpPr>
          <p:nvPr>
            <p:ph sz="quarter" idx="46" hasCustomPrompt="1"/>
          </p:nvPr>
        </p:nvSpPr>
        <p:spPr>
          <a:xfrm>
            <a:off x="5431536" y="1207008"/>
            <a:ext cx="2939518" cy="841248"/>
          </a:xfrm>
        </p:spPr>
        <p:txBody>
          <a:bodyPr/>
          <a:lstStyle>
            <a:lvl5pPr marL="731520" indent="0">
              <a:buNone/>
              <a:defRPr/>
            </a:lvl5pPr>
          </a:lstStyle>
          <a:p>
            <a:pPr lvl="0"/>
            <a:r>
              <a:rPr lang="en-US" dirty="0"/>
              <a:t>Click to add logo</a:t>
            </a:r>
          </a:p>
        </p:txBody>
      </p:sp>
      <p:sp>
        <p:nvSpPr>
          <p:cNvPr id="3" name="Quote">
            <a:extLst>
              <a:ext uri="{FF2B5EF4-FFF2-40B4-BE49-F238E27FC236}">
                <a16:creationId xmlns:a16="http://schemas.microsoft.com/office/drawing/2014/main" id="{A13E52A3-3B72-407D-BD94-ADB27B9FCE9C}"/>
              </a:ext>
            </a:extLst>
          </p:cNvPr>
          <p:cNvSpPr>
            <a:spLocks noGrp="1"/>
          </p:cNvSpPr>
          <p:nvPr>
            <p:ph type="title" hasCustomPrompt="1"/>
          </p:nvPr>
        </p:nvSpPr>
        <p:spPr>
          <a:xfrm>
            <a:off x="5372844" y="2434528"/>
            <a:ext cx="6067096" cy="1846659"/>
          </a:xfrm>
          <a:noFill/>
        </p:spPr>
        <p:txBody>
          <a:bodyPr vert="horz" wrap="square" lIns="0" tIns="0" rIns="0" bIns="0" rtlCol="0" anchor="b" anchorCtr="0">
            <a:spAutoFit/>
          </a:bodyPr>
          <a:lstStyle>
            <a:lvl1pPr>
              <a:lnSpc>
                <a:spcPct val="100000"/>
              </a:lnSpc>
              <a:defRPr lang="en-US" sz="3000" b="0" dirty="0">
                <a:latin typeface="+mj-lt"/>
                <a:cs typeface="Oracle Sans Tab" panose="020B0503020204020204" pitchFamily="34" charset="0"/>
              </a:defRPr>
            </a:lvl1pPr>
          </a:lstStyle>
          <a:p>
            <a:pPr lvl="0"/>
            <a:r>
              <a:rPr lang="en-US" dirty="0"/>
              <a:t>“Click to type customer or partner quote surrounded by quotation marks.” Remove/replace placeholder image as needed.</a:t>
            </a:r>
          </a:p>
        </p:txBody>
      </p:sp>
      <p:sp>
        <p:nvSpPr>
          <p:cNvPr id="13" name="Text Field">
            <a:extLst>
              <a:ext uri="{FF2B5EF4-FFF2-40B4-BE49-F238E27FC236}">
                <a16:creationId xmlns:a16="http://schemas.microsoft.com/office/drawing/2014/main" id="{04A571F4-71E4-264A-BBD5-0475995E681B}"/>
              </a:ext>
            </a:extLst>
          </p:cNvPr>
          <p:cNvSpPr>
            <a:spLocks noGrp="1"/>
          </p:cNvSpPr>
          <p:nvPr>
            <p:ph type="body" sz="quarter" idx="37" hasCustomPrompt="1"/>
          </p:nvPr>
        </p:nvSpPr>
        <p:spPr>
          <a:xfrm>
            <a:off x="5372844" y="4983135"/>
            <a:ext cx="6054629" cy="266291"/>
          </a:xfrm>
          <a:prstGeom prst="rect">
            <a:avLst/>
          </a:prstGeom>
        </p:spPr>
        <p:txBody>
          <a:bodyPr>
            <a:noAutofit/>
          </a:bodyPr>
          <a:lstStyle>
            <a:lvl1pPr>
              <a:defRPr b="1"/>
            </a:lvl1pPr>
          </a:lstStyle>
          <a:p>
            <a:pPr lvl="0"/>
            <a:r>
              <a:rPr lang="en-US" dirty="0"/>
              <a:t>Name of person quoted</a:t>
            </a:r>
          </a:p>
        </p:txBody>
      </p:sp>
      <p:sp>
        <p:nvSpPr>
          <p:cNvPr id="11" name="Text Field 2">
            <a:extLst>
              <a:ext uri="{FF2B5EF4-FFF2-40B4-BE49-F238E27FC236}">
                <a16:creationId xmlns:a16="http://schemas.microsoft.com/office/drawing/2014/main" id="{CBFB97F9-F988-C34C-8B6D-BB4A4D881736}"/>
              </a:ext>
            </a:extLst>
          </p:cNvPr>
          <p:cNvSpPr>
            <a:spLocks noGrp="1"/>
          </p:cNvSpPr>
          <p:nvPr>
            <p:ph type="body" sz="quarter" idx="36" hasCustomPrompt="1"/>
          </p:nvPr>
        </p:nvSpPr>
        <p:spPr>
          <a:xfrm>
            <a:off x="5372844" y="5320728"/>
            <a:ext cx="6054629" cy="786385"/>
          </a:xfrm>
          <a:prstGeom prst="rect">
            <a:avLst/>
          </a:prstGeom>
        </p:spPr>
        <p:txBody>
          <a:bodyPr>
            <a:noAutofit/>
          </a:bodyPr>
          <a:lstStyle>
            <a:lvl1pPr>
              <a:defRPr/>
            </a:lvl1pPr>
          </a:lstStyle>
          <a:p>
            <a:pPr lvl="0"/>
            <a:r>
              <a:rPr lang="en-US" dirty="0"/>
              <a:t>Additional information if needed</a:t>
            </a:r>
          </a:p>
        </p:txBody>
      </p:sp>
      <p:sp>
        <p:nvSpPr>
          <p:cNvPr id="8" name="Slide Number Placeholder 7">
            <a:extLst>
              <a:ext uri="{FF2B5EF4-FFF2-40B4-BE49-F238E27FC236}">
                <a16:creationId xmlns:a16="http://schemas.microsoft.com/office/drawing/2014/main" id="{FA2E22D8-777D-4A4E-8190-9C7E9654A636}"/>
              </a:ext>
            </a:extLst>
          </p:cNvPr>
          <p:cNvSpPr>
            <a:spLocks noGrp="1"/>
          </p:cNvSpPr>
          <p:nvPr>
            <p:ph type="sldNum" sz="quarter" idx="45"/>
          </p:nvPr>
        </p:nvSpPr>
        <p:spPr/>
        <p:txBody>
          <a:bodyPr/>
          <a:lstStyle/>
          <a:p>
            <a:fld id="{345D60D9-5372-5F40-9443-0F9AE5BDC3C8}" type="slidenum">
              <a:rPr lang="en-US" smtClean="0"/>
              <a:pPr/>
              <a:t>‹#›</a:t>
            </a:fld>
            <a:endParaRPr lang="en-US" dirty="0"/>
          </a:p>
        </p:txBody>
      </p:sp>
      <p:sp>
        <p:nvSpPr>
          <p:cNvPr id="5" name="Footer Placeholder 4">
            <a:extLst>
              <a:ext uri="{FF2B5EF4-FFF2-40B4-BE49-F238E27FC236}">
                <a16:creationId xmlns:a16="http://schemas.microsoft.com/office/drawing/2014/main" id="{0F175504-AA80-48D0-ABE0-C3B4B0480FBA}"/>
              </a:ext>
            </a:extLst>
          </p:cNvPr>
          <p:cNvSpPr>
            <a:spLocks noGrp="1"/>
          </p:cNvSpPr>
          <p:nvPr>
            <p:ph type="ftr" sz="quarter" idx="44"/>
          </p:nvPr>
        </p:nvSpPr>
        <p:spPr>
          <a:xfrm>
            <a:off x="1127759" y="6423978"/>
            <a:ext cx="5745379" cy="365125"/>
          </a:xfrm>
          <a:prstGeom prst="rect">
            <a:avLst/>
          </a:prstGeom>
        </p:spPr>
        <p:txBody>
          <a:bodyPr/>
          <a:lstStyle/>
          <a:p>
            <a:r>
              <a:rPr lang="en-US"/>
              <a:t>Copyright © 2025, Oracle and/or its affiliates</a:t>
            </a:r>
            <a:endParaRPr lang="en-US" dirty="0"/>
          </a:p>
        </p:txBody>
      </p:sp>
      <p:sp>
        <p:nvSpPr>
          <p:cNvPr id="4" name="Date Placeholder 3">
            <a:extLst>
              <a:ext uri="{FF2B5EF4-FFF2-40B4-BE49-F238E27FC236}">
                <a16:creationId xmlns:a16="http://schemas.microsoft.com/office/drawing/2014/main" id="{F3C7CAF2-5875-4790-8762-15A8CDD16E08}"/>
              </a:ext>
            </a:extLst>
          </p:cNvPr>
          <p:cNvSpPr>
            <a:spLocks noGrp="1"/>
          </p:cNvSpPr>
          <p:nvPr>
            <p:ph type="dt" sz="half" idx="43"/>
          </p:nvPr>
        </p:nvSpPr>
        <p:spPr/>
        <p:txBody>
          <a:bodyPr/>
          <a:lstStyle/>
          <a:p>
            <a:r>
              <a:rPr lang="en-US"/>
              <a:t>[Date]</a:t>
            </a:r>
            <a:endParaRPr lang="en-US" dirty="0"/>
          </a:p>
        </p:txBody>
      </p:sp>
      <p:pic>
        <p:nvPicPr>
          <p:cNvPr id="15" name="OTag">
            <a:extLst>
              <a:ext uri="{FF2B5EF4-FFF2-40B4-BE49-F238E27FC236}">
                <a16:creationId xmlns:a16="http://schemas.microsoft.com/office/drawing/2014/main" id="{D79573CA-7EF3-46CE-91D4-01D1A2F17BEF}"/>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16" name="Rectangle 15">
            <a:extLst>
              <a:ext uri="{FF2B5EF4-FFF2-40B4-BE49-F238E27FC236}">
                <a16:creationId xmlns:a16="http://schemas.microsoft.com/office/drawing/2014/main" id="{8DA8AC6E-786E-48E9-B3F3-F0E879B2C7F3}"/>
              </a:ext>
              <a:ext uri="{C183D7F6-B498-43B3-948B-1728B52AA6E4}">
                <adec:decorative xmlns:adec="http://schemas.microsoft.com/office/drawing/2017/decorative" val="1"/>
              </a:ext>
            </a:extLst>
          </p:cNvPr>
          <p:cNvSpPr/>
          <p:nvPr userDrawn="1"/>
        </p:nvSpPr>
        <p:spPr>
          <a:xfrm>
            <a:off x="5394723" y="4598369"/>
            <a:ext cx="301752" cy="45719"/>
          </a:xfrm>
          <a:prstGeom prst="rect">
            <a:avLst/>
          </a:prstGeom>
          <a:solidFill>
            <a:srgbClr val="C74634"/>
          </a:solidFill>
          <a:ln>
            <a:solidFill>
              <a:srgbClr val="C7463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895049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Light - Metric">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F90C14E-647D-DE45-A3FE-3E841253B489}"/>
              </a:ext>
              <a:ext uri="{C183D7F6-B498-43B3-948B-1728B52AA6E4}">
                <adec:decorative xmlns:adec="http://schemas.microsoft.com/office/drawing/2017/decorative" val="1"/>
              </a:ext>
            </a:extLst>
          </p:cNvPr>
          <p:cNvPicPr>
            <a:picLocks noChangeAspect="1"/>
          </p:cNvPicPr>
          <p:nvPr userDrawn="1"/>
        </p:nvPicPr>
        <p:blipFill rotWithShape="1">
          <a:blip r:embed="rId2" cstate="screen">
            <a:alphaModFix amt="40000"/>
            <a:extLst>
              <a:ext uri="{28A0092B-C50C-407E-A947-70E740481C1C}">
                <a14:useLocalDpi xmlns:a14="http://schemas.microsoft.com/office/drawing/2010/main"/>
              </a:ext>
            </a:extLst>
          </a:blip>
          <a:srcRect l="49997" r="-1"/>
          <a:stretch/>
        </p:blipFill>
        <p:spPr>
          <a:xfrm>
            <a:off x="6095574" y="0"/>
            <a:ext cx="6096425" cy="6858000"/>
          </a:xfrm>
          <a:prstGeom prst="rect">
            <a:avLst/>
          </a:prstGeom>
        </p:spPr>
      </p:pic>
      <p:sp>
        <p:nvSpPr>
          <p:cNvPr id="5" name="Text Placeholder 4">
            <a:extLst>
              <a:ext uri="{FF2B5EF4-FFF2-40B4-BE49-F238E27FC236}">
                <a16:creationId xmlns:a16="http://schemas.microsoft.com/office/drawing/2014/main" id="{9A83AB0E-EC5F-476F-B6A9-E6F9CE84E95A}"/>
              </a:ext>
            </a:extLst>
          </p:cNvPr>
          <p:cNvSpPr>
            <a:spLocks noGrp="1"/>
          </p:cNvSpPr>
          <p:nvPr>
            <p:ph type="body" sz="quarter" idx="15" hasCustomPrompt="1"/>
          </p:nvPr>
        </p:nvSpPr>
        <p:spPr>
          <a:xfrm>
            <a:off x="723900" y="1600200"/>
            <a:ext cx="5072063" cy="2415700"/>
          </a:xfrm>
        </p:spPr>
        <p:txBody>
          <a:bodyPr anchor="b" anchorCtr="0"/>
          <a:lstStyle>
            <a:lvl1pPr>
              <a:defRPr sz="8000" b="1">
                <a:solidFill>
                  <a:srgbClr val="C74634"/>
                </a:solidFill>
              </a:defRPr>
            </a:lvl1pPr>
          </a:lstStyle>
          <a:p>
            <a:pPr lvl="0"/>
            <a:r>
              <a:rPr lang="en-US" dirty="0"/>
              <a:t>00%</a:t>
            </a:r>
          </a:p>
        </p:txBody>
      </p:sp>
      <p:sp>
        <p:nvSpPr>
          <p:cNvPr id="10" name="Rectangle 9">
            <a:extLst>
              <a:ext uri="{FF2B5EF4-FFF2-40B4-BE49-F238E27FC236}">
                <a16:creationId xmlns:a16="http://schemas.microsoft.com/office/drawing/2014/main" id="{EAFA51CD-3802-014A-9754-5597765CE716}"/>
              </a:ext>
              <a:ext uri="{C183D7F6-B498-43B3-948B-1728B52AA6E4}">
                <adec:decorative xmlns:adec="http://schemas.microsoft.com/office/drawing/2017/decorative" val="1"/>
              </a:ext>
            </a:extLst>
          </p:cNvPr>
          <p:cNvSpPr/>
          <p:nvPr userDrawn="1"/>
        </p:nvSpPr>
        <p:spPr>
          <a:xfrm>
            <a:off x="783878" y="4218544"/>
            <a:ext cx="301752" cy="45719"/>
          </a:xfrm>
          <a:prstGeom prst="rect">
            <a:avLst/>
          </a:prstGeom>
          <a:solidFill>
            <a:srgbClr val="47423E"/>
          </a:solidFill>
          <a:ln w="317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CFBFA"/>
              </a:solidFill>
              <a:effectLst/>
              <a:uLnTx/>
              <a:uFillTx/>
              <a:latin typeface="Oracle Sans Tab"/>
              <a:ea typeface="+mn-ea"/>
              <a:cs typeface="+mn-cs"/>
            </a:endParaRPr>
          </a:p>
        </p:txBody>
      </p:sp>
      <p:sp>
        <p:nvSpPr>
          <p:cNvPr id="4" name="Content">
            <a:extLst>
              <a:ext uri="{FF2B5EF4-FFF2-40B4-BE49-F238E27FC236}">
                <a16:creationId xmlns:a16="http://schemas.microsoft.com/office/drawing/2014/main" id="{6FFB33C6-31EA-4D15-AC3F-377D699FA842}"/>
              </a:ext>
            </a:extLst>
          </p:cNvPr>
          <p:cNvSpPr>
            <a:spLocks noGrp="1"/>
          </p:cNvSpPr>
          <p:nvPr>
            <p:ph sz="quarter" idx="14"/>
          </p:nvPr>
        </p:nvSpPr>
        <p:spPr>
          <a:xfrm>
            <a:off x="775225" y="4649788"/>
            <a:ext cx="5072063" cy="1457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7">
            <a:extLst>
              <a:ext uri="{FF2B5EF4-FFF2-40B4-BE49-F238E27FC236}">
                <a16:creationId xmlns:a16="http://schemas.microsoft.com/office/drawing/2014/main" id="{CBADD7B5-9676-40DE-A88A-5EC3D33A6577}"/>
              </a:ext>
            </a:extLst>
          </p:cNvPr>
          <p:cNvSpPr>
            <a:spLocks noGrp="1"/>
          </p:cNvSpPr>
          <p:nvPr>
            <p:ph type="sldNum" sz="quarter" idx="18"/>
          </p:nvPr>
        </p:nvSpPr>
        <p:spPr/>
        <p:txBody>
          <a:bodyPr/>
          <a:lstStyle/>
          <a:p>
            <a:fld id="{345D60D9-5372-5F40-9443-0F9AE5BDC3C8}" type="slidenum">
              <a:rPr lang="en-US" smtClean="0"/>
              <a:pPr/>
              <a:t>‹#›</a:t>
            </a:fld>
            <a:endParaRPr lang="en-US" dirty="0"/>
          </a:p>
        </p:txBody>
      </p:sp>
      <p:sp>
        <p:nvSpPr>
          <p:cNvPr id="7" name="Footer Placeholder 6">
            <a:extLst>
              <a:ext uri="{FF2B5EF4-FFF2-40B4-BE49-F238E27FC236}">
                <a16:creationId xmlns:a16="http://schemas.microsoft.com/office/drawing/2014/main" id="{89C4B030-1E0B-4CB0-87B4-DF607257368B}"/>
              </a:ext>
            </a:extLst>
          </p:cNvPr>
          <p:cNvSpPr>
            <a:spLocks noGrp="1"/>
          </p:cNvSpPr>
          <p:nvPr>
            <p:ph type="ftr" sz="quarter" idx="17"/>
          </p:nvPr>
        </p:nvSpPr>
        <p:spPr>
          <a:xfrm>
            <a:off x="1127759" y="6423978"/>
            <a:ext cx="5745379" cy="365125"/>
          </a:xfrm>
          <a:prstGeom prst="rect">
            <a:avLst/>
          </a:prstGeom>
        </p:spPr>
        <p:txBody>
          <a:bodyPr/>
          <a:lstStyle/>
          <a:p>
            <a:r>
              <a:rPr lang="en-US"/>
              <a:t>Copyright © 2025, Oracle and/or its affiliates</a:t>
            </a:r>
            <a:endParaRPr lang="en-US" dirty="0"/>
          </a:p>
        </p:txBody>
      </p:sp>
      <p:sp>
        <p:nvSpPr>
          <p:cNvPr id="3" name="Date Placeholder 2">
            <a:extLst>
              <a:ext uri="{FF2B5EF4-FFF2-40B4-BE49-F238E27FC236}">
                <a16:creationId xmlns:a16="http://schemas.microsoft.com/office/drawing/2014/main" id="{14EF74DF-FD68-4CDF-B4CE-342E7A165BCB}"/>
              </a:ext>
            </a:extLst>
          </p:cNvPr>
          <p:cNvSpPr>
            <a:spLocks noGrp="1"/>
          </p:cNvSpPr>
          <p:nvPr>
            <p:ph type="dt" sz="half" idx="16"/>
          </p:nvPr>
        </p:nvSpPr>
        <p:spPr/>
        <p:txBody>
          <a:bodyPr/>
          <a:lstStyle/>
          <a:p>
            <a:r>
              <a:rPr lang="en-US"/>
              <a:t>[Date]</a:t>
            </a:r>
            <a:endParaRPr lang="en-US" dirty="0"/>
          </a:p>
        </p:txBody>
      </p:sp>
      <p:pic>
        <p:nvPicPr>
          <p:cNvPr id="23" name="OTag">
            <a:extLst>
              <a:ext uri="{FF2B5EF4-FFF2-40B4-BE49-F238E27FC236}">
                <a16:creationId xmlns:a16="http://schemas.microsoft.com/office/drawing/2014/main" id="{000C5F04-372F-427E-81C5-11434B35699B}"/>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1608" y="6355080"/>
            <a:ext cx="502920" cy="502920"/>
          </a:xfrm>
          <a:prstGeom prst="rect">
            <a:avLst/>
          </a:prstGeom>
        </p:spPr>
      </p:pic>
      <p:pic>
        <p:nvPicPr>
          <p:cNvPr id="2" name="Picture 1">
            <a:extLst>
              <a:ext uri="{FF2B5EF4-FFF2-40B4-BE49-F238E27FC236}">
                <a16:creationId xmlns:a16="http://schemas.microsoft.com/office/drawing/2014/main" id="{21A17C66-6A6D-CDBB-82FB-ED1F843E6D3C}"/>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l="-16" t="25308" r="71206" b="1"/>
          <a:stretch/>
        </p:blipFill>
        <p:spPr>
          <a:xfrm rot="10800000" flipH="1" flipV="1">
            <a:off x="9878894" y="1"/>
            <a:ext cx="2319284" cy="618529"/>
          </a:xfrm>
          <a:prstGeom prst="rect">
            <a:avLst/>
          </a:prstGeom>
        </p:spPr>
      </p:pic>
    </p:spTree>
    <p:extLst>
      <p:ext uri="{BB962C8B-B14F-4D97-AF65-F5344CB8AC3E}">
        <p14:creationId xmlns:p14="http://schemas.microsoft.com/office/powerpoint/2010/main" val="1060519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Light - Metric_Pillar">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F90C14E-647D-DE45-A3FE-3E841253B489}"/>
              </a:ext>
              <a:ext uri="{C183D7F6-B498-43B3-948B-1728B52AA6E4}">
                <adec:decorative xmlns:adec="http://schemas.microsoft.com/office/drawing/2017/decorative" val="1"/>
              </a:ext>
            </a:extLst>
          </p:cNvPr>
          <p:cNvPicPr>
            <a:picLocks noChangeAspect="1"/>
          </p:cNvPicPr>
          <p:nvPr userDrawn="1"/>
        </p:nvPicPr>
        <p:blipFill rotWithShape="1">
          <a:blip r:embed="rId2" cstate="screen">
            <a:alphaModFix amt="50000"/>
            <a:extLst>
              <a:ext uri="{28A0092B-C50C-407E-A947-70E740481C1C}">
                <a14:useLocalDpi xmlns:a14="http://schemas.microsoft.com/office/drawing/2010/main"/>
              </a:ext>
            </a:extLst>
          </a:blip>
          <a:srcRect l="49997" r="-1"/>
          <a:stretch/>
        </p:blipFill>
        <p:spPr>
          <a:xfrm>
            <a:off x="6095574" y="0"/>
            <a:ext cx="6096425" cy="6858000"/>
          </a:xfrm>
          <a:prstGeom prst="rect">
            <a:avLst/>
          </a:prstGeom>
        </p:spPr>
      </p:pic>
      <p:sp>
        <p:nvSpPr>
          <p:cNvPr id="5" name="Text Placeholder 4">
            <a:extLst>
              <a:ext uri="{FF2B5EF4-FFF2-40B4-BE49-F238E27FC236}">
                <a16:creationId xmlns:a16="http://schemas.microsoft.com/office/drawing/2014/main" id="{9A83AB0E-EC5F-476F-B6A9-E6F9CE84E95A}"/>
              </a:ext>
            </a:extLst>
          </p:cNvPr>
          <p:cNvSpPr>
            <a:spLocks noGrp="1"/>
          </p:cNvSpPr>
          <p:nvPr>
            <p:ph type="body" sz="quarter" idx="15" hasCustomPrompt="1"/>
          </p:nvPr>
        </p:nvSpPr>
        <p:spPr>
          <a:xfrm>
            <a:off x="723900" y="1600200"/>
            <a:ext cx="5072063" cy="2415700"/>
          </a:xfrm>
        </p:spPr>
        <p:txBody>
          <a:bodyPr anchor="b" anchorCtr="0"/>
          <a:lstStyle>
            <a:lvl1pPr>
              <a:defRPr sz="8000" b="1">
                <a:solidFill>
                  <a:schemeClr val="accent4"/>
                </a:solidFill>
              </a:defRPr>
            </a:lvl1pPr>
          </a:lstStyle>
          <a:p>
            <a:pPr lvl="0"/>
            <a:r>
              <a:rPr lang="en-US" dirty="0"/>
              <a:t>00%</a:t>
            </a:r>
          </a:p>
        </p:txBody>
      </p:sp>
      <p:sp>
        <p:nvSpPr>
          <p:cNvPr id="9" name="Rectangle 8">
            <a:extLst>
              <a:ext uri="{FF2B5EF4-FFF2-40B4-BE49-F238E27FC236}">
                <a16:creationId xmlns:a16="http://schemas.microsoft.com/office/drawing/2014/main" id="{32C137AA-5A34-7F4E-967E-801DB4B889FF}"/>
              </a:ext>
              <a:ext uri="{C183D7F6-B498-43B3-948B-1728B52AA6E4}">
                <adec:decorative xmlns:adec="http://schemas.microsoft.com/office/drawing/2017/decorative" val="1"/>
              </a:ext>
            </a:extLst>
          </p:cNvPr>
          <p:cNvSpPr/>
          <p:nvPr userDrawn="1"/>
        </p:nvSpPr>
        <p:spPr>
          <a:xfrm>
            <a:off x="783878" y="4218544"/>
            <a:ext cx="301752" cy="45719"/>
          </a:xfrm>
          <a:prstGeom prst="rect">
            <a:avLst/>
          </a:prstGeom>
          <a:solidFill>
            <a:srgbClr val="C74634"/>
          </a:solidFill>
          <a:ln w="317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CFBFA"/>
              </a:solidFill>
              <a:effectLst/>
              <a:uLnTx/>
              <a:uFillTx/>
              <a:latin typeface="Oracle Sans Tab"/>
              <a:ea typeface="+mn-ea"/>
              <a:cs typeface="+mn-cs"/>
            </a:endParaRPr>
          </a:p>
        </p:txBody>
      </p:sp>
      <p:sp>
        <p:nvSpPr>
          <p:cNvPr id="4" name="Content">
            <a:extLst>
              <a:ext uri="{FF2B5EF4-FFF2-40B4-BE49-F238E27FC236}">
                <a16:creationId xmlns:a16="http://schemas.microsoft.com/office/drawing/2014/main" id="{6FFB33C6-31EA-4D15-AC3F-377D699FA842}"/>
              </a:ext>
            </a:extLst>
          </p:cNvPr>
          <p:cNvSpPr>
            <a:spLocks noGrp="1"/>
          </p:cNvSpPr>
          <p:nvPr>
            <p:ph sz="quarter" idx="14"/>
          </p:nvPr>
        </p:nvSpPr>
        <p:spPr>
          <a:xfrm>
            <a:off x="775225" y="4649788"/>
            <a:ext cx="5072063" cy="1457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7">
            <a:extLst>
              <a:ext uri="{FF2B5EF4-FFF2-40B4-BE49-F238E27FC236}">
                <a16:creationId xmlns:a16="http://schemas.microsoft.com/office/drawing/2014/main" id="{CBADD7B5-9676-40DE-A88A-5EC3D33A6577}"/>
              </a:ext>
            </a:extLst>
          </p:cNvPr>
          <p:cNvSpPr>
            <a:spLocks noGrp="1"/>
          </p:cNvSpPr>
          <p:nvPr>
            <p:ph type="sldNum" sz="quarter" idx="18"/>
          </p:nvPr>
        </p:nvSpPr>
        <p:spPr/>
        <p:txBody>
          <a:bodyPr/>
          <a:lstStyle/>
          <a:p>
            <a:fld id="{345D60D9-5372-5F40-9443-0F9AE5BDC3C8}" type="slidenum">
              <a:rPr lang="en-US" smtClean="0"/>
              <a:pPr/>
              <a:t>‹#›</a:t>
            </a:fld>
            <a:endParaRPr lang="en-US" dirty="0"/>
          </a:p>
        </p:txBody>
      </p:sp>
      <p:sp>
        <p:nvSpPr>
          <p:cNvPr id="7" name="Footer Placeholder 6">
            <a:extLst>
              <a:ext uri="{FF2B5EF4-FFF2-40B4-BE49-F238E27FC236}">
                <a16:creationId xmlns:a16="http://schemas.microsoft.com/office/drawing/2014/main" id="{89C4B030-1E0B-4CB0-87B4-DF607257368B}"/>
              </a:ext>
            </a:extLst>
          </p:cNvPr>
          <p:cNvSpPr>
            <a:spLocks noGrp="1"/>
          </p:cNvSpPr>
          <p:nvPr>
            <p:ph type="ftr" sz="quarter" idx="17"/>
          </p:nvPr>
        </p:nvSpPr>
        <p:spPr>
          <a:xfrm>
            <a:off x="1127759" y="6423978"/>
            <a:ext cx="5745379" cy="365125"/>
          </a:xfrm>
          <a:prstGeom prst="rect">
            <a:avLst/>
          </a:prstGeom>
        </p:spPr>
        <p:txBody>
          <a:bodyPr/>
          <a:lstStyle/>
          <a:p>
            <a:r>
              <a:rPr lang="en-US"/>
              <a:t>Copyright © 2025, Oracle and/or its affiliates</a:t>
            </a:r>
            <a:endParaRPr lang="en-US" dirty="0"/>
          </a:p>
        </p:txBody>
      </p:sp>
      <p:sp>
        <p:nvSpPr>
          <p:cNvPr id="3" name="Date Placeholder 2">
            <a:extLst>
              <a:ext uri="{FF2B5EF4-FFF2-40B4-BE49-F238E27FC236}">
                <a16:creationId xmlns:a16="http://schemas.microsoft.com/office/drawing/2014/main" id="{14EF74DF-FD68-4CDF-B4CE-342E7A165BCB}"/>
              </a:ext>
            </a:extLst>
          </p:cNvPr>
          <p:cNvSpPr>
            <a:spLocks noGrp="1"/>
          </p:cNvSpPr>
          <p:nvPr>
            <p:ph type="dt" sz="half" idx="16"/>
          </p:nvPr>
        </p:nvSpPr>
        <p:spPr/>
        <p:txBody>
          <a:bodyPr/>
          <a:lstStyle/>
          <a:p>
            <a:r>
              <a:rPr lang="en-US"/>
              <a:t>[Date]</a:t>
            </a:r>
            <a:endParaRPr lang="en-US" dirty="0"/>
          </a:p>
        </p:txBody>
      </p:sp>
      <p:pic>
        <p:nvPicPr>
          <p:cNvPr id="23" name="OTag">
            <a:extLst>
              <a:ext uri="{FF2B5EF4-FFF2-40B4-BE49-F238E27FC236}">
                <a16:creationId xmlns:a16="http://schemas.microsoft.com/office/drawing/2014/main" id="{000C5F04-372F-427E-81C5-11434B35699B}"/>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90316" y="6355080"/>
            <a:ext cx="502920" cy="502920"/>
          </a:xfrm>
          <a:prstGeom prst="rect">
            <a:avLst/>
          </a:prstGeom>
        </p:spPr>
      </p:pic>
      <p:pic>
        <p:nvPicPr>
          <p:cNvPr id="2" name="Picture 1">
            <a:extLst>
              <a:ext uri="{FF2B5EF4-FFF2-40B4-BE49-F238E27FC236}">
                <a16:creationId xmlns:a16="http://schemas.microsoft.com/office/drawing/2014/main" id="{9781E9C2-DDBB-3CF2-3567-FE9911471C64}"/>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l="-16" t="25308" r="71206" b="1"/>
          <a:stretch/>
        </p:blipFill>
        <p:spPr>
          <a:xfrm rot="10800000" flipH="1" flipV="1">
            <a:off x="9878894" y="1"/>
            <a:ext cx="2319284" cy="618529"/>
          </a:xfrm>
          <a:prstGeom prst="rect">
            <a:avLst/>
          </a:prstGeom>
        </p:spPr>
      </p:pic>
    </p:spTree>
    <p:extLst>
      <p:ext uri="{BB962C8B-B14F-4D97-AF65-F5344CB8AC3E}">
        <p14:creationId xmlns:p14="http://schemas.microsoft.com/office/powerpoint/2010/main" val="3296849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Light - Remote Speaker">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8EE69D29-7337-6248-888D-2A0330852627}"/>
              </a:ext>
              <a:ext uri="{C183D7F6-B498-43B3-948B-1728B52AA6E4}">
                <adec:decorative xmlns:adec="http://schemas.microsoft.com/office/drawing/2017/decorative" val="1"/>
              </a:ext>
            </a:extLst>
          </p:cNvPr>
          <p:cNvPicPr>
            <a:picLocks noChangeAspect="1"/>
          </p:cNvPicPr>
          <p:nvPr userDrawn="1"/>
        </p:nvPicPr>
        <p:blipFill rotWithShape="1">
          <a:blip r:embed="rId2" cstate="screen">
            <a:alphaModFix amt="70000"/>
            <a:extLst>
              <a:ext uri="{28A0092B-C50C-407E-A947-70E740481C1C}">
                <a14:useLocalDpi xmlns:a14="http://schemas.microsoft.com/office/drawing/2010/main"/>
              </a:ext>
            </a:extLst>
          </a:blip>
          <a:srcRect l="40000"/>
          <a:stretch/>
        </p:blipFill>
        <p:spPr>
          <a:xfrm>
            <a:off x="4876800" y="0"/>
            <a:ext cx="7315199" cy="6858000"/>
          </a:xfrm>
          <a:prstGeom prst="rect">
            <a:avLst/>
          </a:prstGeom>
        </p:spPr>
      </p:pic>
      <p:sp>
        <p:nvSpPr>
          <p:cNvPr id="3" name="Picture Placeholder 2">
            <a:extLst>
              <a:ext uri="{FF2B5EF4-FFF2-40B4-BE49-F238E27FC236}">
                <a16:creationId xmlns:a16="http://schemas.microsoft.com/office/drawing/2014/main" id="{32F5E131-FF87-4B2F-9DB6-B4DB095B758D}"/>
              </a:ext>
            </a:extLst>
          </p:cNvPr>
          <p:cNvSpPr>
            <a:spLocks noGrp="1"/>
          </p:cNvSpPr>
          <p:nvPr>
            <p:ph type="pic" sz="quarter" idx="20" hasCustomPrompt="1"/>
          </p:nvPr>
        </p:nvSpPr>
        <p:spPr>
          <a:xfrm>
            <a:off x="0" y="0"/>
            <a:ext cx="4876800" cy="6858000"/>
          </a:xfrm>
          <a:solidFill>
            <a:schemeClr val="tx1">
              <a:lumMod val="10000"/>
              <a:lumOff val="90000"/>
            </a:schemeClr>
          </a:solidFill>
        </p:spPr>
        <p:txBody>
          <a:bodyPr anchor="ctr" anchorCtr="1"/>
          <a:lstStyle>
            <a:lvl1pPr>
              <a:defRPr/>
            </a:lvl1pPr>
          </a:lstStyle>
          <a:p>
            <a:r>
              <a:rPr lang="en-US" dirty="0"/>
              <a:t>Click to add image</a:t>
            </a:r>
          </a:p>
        </p:txBody>
      </p:sp>
      <p:sp>
        <p:nvSpPr>
          <p:cNvPr id="20" name="Title">
            <a:extLst>
              <a:ext uri="{FF2B5EF4-FFF2-40B4-BE49-F238E27FC236}">
                <a16:creationId xmlns:a16="http://schemas.microsoft.com/office/drawing/2014/main" id="{D94542D5-A1D6-E542-963D-B72B60EDE019}"/>
              </a:ext>
            </a:extLst>
          </p:cNvPr>
          <p:cNvSpPr>
            <a:spLocks noGrp="1"/>
          </p:cNvSpPr>
          <p:nvPr>
            <p:ph type="title" hasCustomPrompt="1"/>
          </p:nvPr>
        </p:nvSpPr>
        <p:spPr>
          <a:xfrm>
            <a:off x="5385816" y="2351724"/>
            <a:ext cx="6297167" cy="822960"/>
          </a:xfrm>
        </p:spPr>
        <p:txBody>
          <a:bodyPr vert="horz" lIns="0" tIns="0" rIns="0" bIns="0" rtlCol="0" anchor="b">
            <a:noAutofit/>
          </a:bodyPr>
          <a:lstStyle>
            <a:lvl1pPr>
              <a:defRPr lang="en-US" sz="2400" b="1" i="0" baseline="0">
                <a:latin typeface="Oracle Sans Tab" panose="020B0503020204020204" pitchFamily="34" charset="0"/>
                <a:ea typeface="+mn-ea"/>
                <a:cs typeface="Oracle Sans Tab" panose="020B0503020204020204" pitchFamily="34" charset="0"/>
              </a:defRPr>
            </a:lvl1pPr>
          </a:lstStyle>
          <a:p>
            <a:pPr marL="0" lvl="0" indent="0">
              <a:spcBef>
                <a:spcPts val="1000"/>
              </a:spcBef>
              <a:buFont typeface="Arial" panose="020B0604020202020204" pitchFamily="34" charset="0"/>
            </a:pPr>
            <a:r>
              <a:rPr lang="en-US" dirty="0"/>
              <a:t>Add title here. Also remove or replace placeholder image as needed</a:t>
            </a:r>
          </a:p>
        </p:txBody>
      </p:sp>
      <p:sp>
        <p:nvSpPr>
          <p:cNvPr id="21" name="Text Field">
            <a:extLst>
              <a:ext uri="{FF2B5EF4-FFF2-40B4-BE49-F238E27FC236}">
                <a16:creationId xmlns:a16="http://schemas.microsoft.com/office/drawing/2014/main" id="{517ED098-6976-5549-9CFB-EE89734AF8D4}"/>
              </a:ext>
            </a:extLst>
          </p:cNvPr>
          <p:cNvSpPr>
            <a:spLocks noGrp="1"/>
          </p:cNvSpPr>
          <p:nvPr>
            <p:ph type="body" sz="quarter" idx="16" hasCustomPrompt="1"/>
          </p:nvPr>
        </p:nvSpPr>
        <p:spPr>
          <a:xfrm>
            <a:off x="5385816" y="3662156"/>
            <a:ext cx="6297168" cy="1132486"/>
          </a:xfrm>
          <a:prstGeom prst="rect">
            <a:avLst/>
          </a:prstGeom>
        </p:spPr>
        <p:txBody>
          <a:bodyPr lIns="0" tIns="0" rIns="0" bIns="0">
            <a:normAutofit/>
          </a:bodyPr>
          <a:lstStyle>
            <a:lvl1pPr>
              <a:defRPr sz="2000"/>
            </a:lvl1pPr>
          </a:lstStyle>
          <a:p>
            <a:pPr lvl="0"/>
            <a:r>
              <a:rPr lang="en-US" dirty="0"/>
              <a:t>Title</a:t>
            </a:r>
          </a:p>
          <a:p>
            <a:pPr lvl="0"/>
            <a:r>
              <a:rPr lang="en-US" dirty="0"/>
              <a:t>Company</a:t>
            </a:r>
          </a:p>
          <a:p>
            <a:pPr lvl="0"/>
            <a:r>
              <a:rPr lang="en-US" dirty="0"/>
              <a:t>Date</a:t>
            </a:r>
          </a:p>
        </p:txBody>
      </p:sp>
      <p:sp>
        <p:nvSpPr>
          <p:cNvPr id="8" name="Slide Number Placeholder 7">
            <a:extLst>
              <a:ext uri="{FF2B5EF4-FFF2-40B4-BE49-F238E27FC236}">
                <a16:creationId xmlns:a16="http://schemas.microsoft.com/office/drawing/2014/main" id="{6C2FCDC2-FBB6-46F4-9BD5-AE85C1DC3F2C}"/>
              </a:ext>
            </a:extLst>
          </p:cNvPr>
          <p:cNvSpPr>
            <a:spLocks noGrp="1"/>
          </p:cNvSpPr>
          <p:nvPr>
            <p:ph type="sldNum" sz="quarter" idx="23"/>
          </p:nvPr>
        </p:nvSpPr>
        <p:spPr/>
        <p:txBody>
          <a:bodyPr/>
          <a:lstStyle/>
          <a:p>
            <a:fld id="{345D60D9-5372-5F40-9443-0F9AE5BDC3C8}" type="slidenum">
              <a:rPr lang="en-US" smtClean="0"/>
              <a:pPr/>
              <a:t>‹#›</a:t>
            </a:fld>
            <a:endParaRPr lang="en-US" dirty="0"/>
          </a:p>
        </p:txBody>
      </p:sp>
      <p:sp>
        <p:nvSpPr>
          <p:cNvPr id="7" name="Footer Placeholder 6">
            <a:extLst>
              <a:ext uri="{FF2B5EF4-FFF2-40B4-BE49-F238E27FC236}">
                <a16:creationId xmlns:a16="http://schemas.microsoft.com/office/drawing/2014/main" id="{4D6A4509-AC78-4360-9126-01A3BC6609AC}"/>
              </a:ext>
            </a:extLst>
          </p:cNvPr>
          <p:cNvSpPr>
            <a:spLocks noGrp="1"/>
          </p:cNvSpPr>
          <p:nvPr>
            <p:ph type="ftr" sz="quarter" idx="22"/>
          </p:nvPr>
        </p:nvSpPr>
        <p:spPr>
          <a:xfrm>
            <a:off x="1127759" y="6423978"/>
            <a:ext cx="5745379" cy="365125"/>
          </a:xfrm>
          <a:prstGeom prst="rect">
            <a:avLst/>
          </a:prstGeom>
        </p:spPr>
        <p:txBody>
          <a:bodyPr/>
          <a:lstStyle/>
          <a:p>
            <a:r>
              <a:rPr lang="en-US"/>
              <a:t>Copyright © 2025, Oracle and/or its affiliates</a:t>
            </a:r>
            <a:endParaRPr lang="en-US" dirty="0"/>
          </a:p>
        </p:txBody>
      </p:sp>
      <p:sp>
        <p:nvSpPr>
          <p:cNvPr id="2" name="Date Placeholder 1">
            <a:extLst>
              <a:ext uri="{FF2B5EF4-FFF2-40B4-BE49-F238E27FC236}">
                <a16:creationId xmlns:a16="http://schemas.microsoft.com/office/drawing/2014/main" id="{BC86FB79-6AF9-4538-98F2-33825A26DECE}"/>
              </a:ext>
            </a:extLst>
          </p:cNvPr>
          <p:cNvSpPr>
            <a:spLocks noGrp="1"/>
          </p:cNvSpPr>
          <p:nvPr>
            <p:ph type="dt" sz="half" idx="21"/>
          </p:nvPr>
        </p:nvSpPr>
        <p:spPr/>
        <p:txBody>
          <a:bodyPr/>
          <a:lstStyle/>
          <a:p>
            <a:r>
              <a:rPr lang="en-US"/>
              <a:t>[Date]</a:t>
            </a:r>
            <a:endParaRPr lang="en-US" dirty="0"/>
          </a:p>
        </p:txBody>
      </p:sp>
      <p:pic>
        <p:nvPicPr>
          <p:cNvPr id="10" name="OTag">
            <a:extLst>
              <a:ext uri="{FF2B5EF4-FFF2-40B4-BE49-F238E27FC236}">
                <a16:creationId xmlns:a16="http://schemas.microsoft.com/office/drawing/2014/main" id="{3CE1CF95-2ED4-4044-A052-7E6E1867A5FF}"/>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3138303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Remote Speaker_Pillar">
    <p:bg>
      <p:bgPr>
        <a:solidFill>
          <a:schemeClr val="accent5"/>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7CB9AC92-58C2-B14E-81EA-F40548FD48C3}"/>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40000"/>
          <a:stretch/>
        </p:blipFill>
        <p:spPr>
          <a:xfrm>
            <a:off x="4876798" y="0"/>
            <a:ext cx="7315201" cy="6858000"/>
          </a:xfrm>
          <a:prstGeom prst="rect">
            <a:avLst/>
          </a:prstGeom>
        </p:spPr>
      </p:pic>
      <p:sp>
        <p:nvSpPr>
          <p:cNvPr id="3" name="Picture Placeholder 2">
            <a:extLst>
              <a:ext uri="{FF2B5EF4-FFF2-40B4-BE49-F238E27FC236}">
                <a16:creationId xmlns:a16="http://schemas.microsoft.com/office/drawing/2014/main" id="{20FEB6C0-1F5B-4135-8E18-A04A68550D75}"/>
              </a:ext>
            </a:extLst>
          </p:cNvPr>
          <p:cNvSpPr>
            <a:spLocks noGrp="1"/>
          </p:cNvSpPr>
          <p:nvPr>
            <p:ph type="pic" sz="quarter" idx="20" hasCustomPrompt="1"/>
          </p:nvPr>
        </p:nvSpPr>
        <p:spPr>
          <a:xfrm>
            <a:off x="0" y="0"/>
            <a:ext cx="4876800" cy="6858000"/>
          </a:xfrm>
          <a:solidFill>
            <a:schemeClr val="tx1">
              <a:lumMod val="10000"/>
              <a:lumOff val="90000"/>
            </a:schemeClr>
          </a:solidFill>
        </p:spPr>
        <p:txBody>
          <a:bodyPr anchor="ctr" anchorCtr="1">
            <a:normAutofit/>
          </a:bodyPr>
          <a:lstStyle>
            <a:lvl1pPr>
              <a:defRPr>
                <a:solidFill>
                  <a:sysClr val="windowText" lastClr="000000"/>
                </a:solidFill>
              </a:defRPr>
            </a:lvl1pPr>
          </a:lstStyle>
          <a:p>
            <a:r>
              <a:rPr lang="en-US" dirty="0"/>
              <a:t>Click to add image</a:t>
            </a:r>
          </a:p>
        </p:txBody>
      </p:sp>
      <p:sp>
        <p:nvSpPr>
          <p:cNvPr id="20" name="Title">
            <a:extLst>
              <a:ext uri="{FF2B5EF4-FFF2-40B4-BE49-F238E27FC236}">
                <a16:creationId xmlns:a16="http://schemas.microsoft.com/office/drawing/2014/main" id="{D94542D5-A1D6-E542-963D-B72B60EDE019}"/>
              </a:ext>
            </a:extLst>
          </p:cNvPr>
          <p:cNvSpPr>
            <a:spLocks noGrp="1"/>
          </p:cNvSpPr>
          <p:nvPr>
            <p:ph type="title" hasCustomPrompt="1"/>
          </p:nvPr>
        </p:nvSpPr>
        <p:spPr>
          <a:xfrm>
            <a:off x="5385816" y="2351724"/>
            <a:ext cx="6297167" cy="822960"/>
          </a:xfrm>
        </p:spPr>
        <p:txBody>
          <a:bodyPr vert="horz" lIns="0" tIns="0" rIns="0" bIns="0" rtlCol="0" anchor="b">
            <a:noAutofit/>
          </a:bodyPr>
          <a:lstStyle>
            <a:lvl1pPr>
              <a:defRPr lang="en-US" sz="2400" b="1" i="0" baseline="0">
                <a:latin typeface="Oracle Sans Tab" panose="020B0503020204020204" pitchFamily="34" charset="0"/>
                <a:ea typeface="+mn-ea"/>
                <a:cs typeface="Oracle Sans Tab" panose="020B0503020204020204" pitchFamily="34" charset="0"/>
              </a:defRPr>
            </a:lvl1pPr>
          </a:lstStyle>
          <a:p>
            <a:pPr marL="0" lvl="0" indent="0">
              <a:spcBef>
                <a:spcPts val="1000"/>
              </a:spcBef>
              <a:buFont typeface="Arial" panose="020B0604020202020204" pitchFamily="34" charset="0"/>
            </a:pPr>
            <a:r>
              <a:rPr lang="en-US" dirty="0"/>
              <a:t>Add title here. Also remove or replace placeholder image as needed</a:t>
            </a:r>
          </a:p>
        </p:txBody>
      </p:sp>
      <p:sp>
        <p:nvSpPr>
          <p:cNvPr id="21" name="Text Field">
            <a:extLst>
              <a:ext uri="{FF2B5EF4-FFF2-40B4-BE49-F238E27FC236}">
                <a16:creationId xmlns:a16="http://schemas.microsoft.com/office/drawing/2014/main" id="{517ED098-6976-5549-9CFB-EE89734AF8D4}"/>
              </a:ext>
            </a:extLst>
          </p:cNvPr>
          <p:cNvSpPr>
            <a:spLocks noGrp="1"/>
          </p:cNvSpPr>
          <p:nvPr>
            <p:ph type="body" sz="quarter" idx="16" hasCustomPrompt="1"/>
          </p:nvPr>
        </p:nvSpPr>
        <p:spPr>
          <a:xfrm>
            <a:off x="5385816" y="3662156"/>
            <a:ext cx="6297168" cy="1132486"/>
          </a:xfrm>
          <a:prstGeom prst="rect">
            <a:avLst/>
          </a:prstGeom>
        </p:spPr>
        <p:txBody>
          <a:bodyPr lIns="0" tIns="0" rIns="0" bIns="0">
            <a:normAutofit/>
          </a:bodyPr>
          <a:lstStyle>
            <a:lvl1pPr>
              <a:defRPr sz="2000"/>
            </a:lvl1pPr>
          </a:lstStyle>
          <a:p>
            <a:pPr lvl="0"/>
            <a:r>
              <a:rPr lang="en-US" dirty="0"/>
              <a:t>Title</a:t>
            </a:r>
          </a:p>
          <a:p>
            <a:pPr lvl="0"/>
            <a:r>
              <a:rPr lang="en-US" dirty="0"/>
              <a:t>Company</a:t>
            </a:r>
          </a:p>
          <a:p>
            <a:pPr lvl="0"/>
            <a:r>
              <a:rPr lang="en-US" dirty="0"/>
              <a:t>Date</a:t>
            </a:r>
          </a:p>
        </p:txBody>
      </p:sp>
      <p:sp>
        <p:nvSpPr>
          <p:cNvPr id="8" name="Slide Number Placeholder 7">
            <a:extLst>
              <a:ext uri="{FF2B5EF4-FFF2-40B4-BE49-F238E27FC236}">
                <a16:creationId xmlns:a16="http://schemas.microsoft.com/office/drawing/2014/main" id="{EFD3ACE9-71BB-462A-B503-22DE7B536BD1}"/>
              </a:ext>
            </a:extLst>
          </p:cNvPr>
          <p:cNvSpPr>
            <a:spLocks noGrp="1"/>
          </p:cNvSpPr>
          <p:nvPr>
            <p:ph type="sldNum" sz="quarter" idx="23"/>
          </p:nvPr>
        </p:nvSpPr>
        <p:spPr/>
        <p:txBody>
          <a:bodyPr/>
          <a:lstStyle/>
          <a:p>
            <a:fld id="{345D60D9-5372-5F40-9443-0F9AE5BDC3C8}" type="slidenum">
              <a:rPr lang="en-US" smtClean="0"/>
              <a:pPr/>
              <a:t>‹#›</a:t>
            </a:fld>
            <a:endParaRPr lang="en-US" dirty="0"/>
          </a:p>
        </p:txBody>
      </p:sp>
      <p:sp>
        <p:nvSpPr>
          <p:cNvPr id="7" name="Footer Placeholder 6">
            <a:extLst>
              <a:ext uri="{FF2B5EF4-FFF2-40B4-BE49-F238E27FC236}">
                <a16:creationId xmlns:a16="http://schemas.microsoft.com/office/drawing/2014/main" id="{ECE0BF7F-49D0-4680-97A6-57F3353BC736}"/>
              </a:ext>
            </a:extLst>
          </p:cNvPr>
          <p:cNvSpPr>
            <a:spLocks noGrp="1"/>
          </p:cNvSpPr>
          <p:nvPr>
            <p:ph type="ftr" sz="quarter" idx="22"/>
          </p:nvPr>
        </p:nvSpPr>
        <p:spPr>
          <a:xfrm>
            <a:off x="1127759" y="6423978"/>
            <a:ext cx="5745379" cy="365125"/>
          </a:xfrm>
          <a:prstGeom prst="rect">
            <a:avLst/>
          </a:prstGeom>
        </p:spPr>
        <p:txBody>
          <a:bodyPr>
            <a:normAutofit/>
          </a:bodyPr>
          <a:lstStyle>
            <a:lvl1pPr>
              <a:defRPr>
                <a:solidFill>
                  <a:srgbClr val="8B8580"/>
                </a:solidFill>
              </a:defRPr>
            </a:lvl1pPr>
          </a:lstStyle>
          <a:p>
            <a:r>
              <a:rPr lang="en-US"/>
              <a:t>Copyright © 2025, Oracle and/or its affiliates</a:t>
            </a:r>
            <a:endParaRPr lang="en-US" dirty="0"/>
          </a:p>
        </p:txBody>
      </p:sp>
      <p:sp>
        <p:nvSpPr>
          <p:cNvPr id="2" name="Date Placeholder 1">
            <a:extLst>
              <a:ext uri="{FF2B5EF4-FFF2-40B4-BE49-F238E27FC236}">
                <a16:creationId xmlns:a16="http://schemas.microsoft.com/office/drawing/2014/main" id="{1522B3ED-CF2C-4067-92C1-D268C952FB0E}"/>
              </a:ext>
            </a:extLst>
          </p:cNvPr>
          <p:cNvSpPr>
            <a:spLocks noGrp="1"/>
          </p:cNvSpPr>
          <p:nvPr>
            <p:ph type="dt" sz="half" idx="21"/>
          </p:nvPr>
        </p:nvSpPr>
        <p:spPr/>
        <p:txBody>
          <a:bodyPr/>
          <a:lstStyle/>
          <a:p>
            <a:r>
              <a:rPr lang="en-US"/>
              <a:t>[Date]</a:t>
            </a:r>
            <a:endParaRPr lang="en-US" dirty="0"/>
          </a:p>
        </p:txBody>
      </p:sp>
      <p:pic>
        <p:nvPicPr>
          <p:cNvPr id="10" name="OTag">
            <a:extLst>
              <a:ext uri="{FF2B5EF4-FFF2-40B4-BE49-F238E27FC236}">
                <a16:creationId xmlns:a16="http://schemas.microsoft.com/office/drawing/2014/main" id="{3AA2A5D2-AD0A-4DBD-927A-96DC377BC49B}"/>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8596904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Dark - Remote Speaker">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7CB9AC92-58C2-B14E-81EA-F40548FD48C3}"/>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40000"/>
          <a:stretch/>
        </p:blipFill>
        <p:spPr>
          <a:xfrm>
            <a:off x="4876798" y="0"/>
            <a:ext cx="7315201" cy="6858000"/>
          </a:xfrm>
          <a:prstGeom prst="rect">
            <a:avLst/>
          </a:prstGeom>
        </p:spPr>
      </p:pic>
      <p:sp>
        <p:nvSpPr>
          <p:cNvPr id="3" name="Picture Placeholder 2">
            <a:extLst>
              <a:ext uri="{FF2B5EF4-FFF2-40B4-BE49-F238E27FC236}">
                <a16:creationId xmlns:a16="http://schemas.microsoft.com/office/drawing/2014/main" id="{20FEB6C0-1F5B-4135-8E18-A04A68550D75}"/>
              </a:ext>
            </a:extLst>
          </p:cNvPr>
          <p:cNvSpPr>
            <a:spLocks noGrp="1"/>
          </p:cNvSpPr>
          <p:nvPr>
            <p:ph type="pic" sz="quarter" idx="20" hasCustomPrompt="1"/>
          </p:nvPr>
        </p:nvSpPr>
        <p:spPr>
          <a:xfrm>
            <a:off x="0" y="0"/>
            <a:ext cx="4876800" cy="6858000"/>
          </a:xfrm>
          <a:solidFill>
            <a:schemeClr val="tx1">
              <a:lumMod val="10000"/>
              <a:lumOff val="90000"/>
            </a:schemeClr>
          </a:solidFill>
        </p:spPr>
        <p:txBody>
          <a:bodyPr anchor="ctr" anchorCtr="1">
            <a:normAutofit/>
          </a:bodyPr>
          <a:lstStyle>
            <a:lvl1pPr>
              <a:defRPr>
                <a:solidFill>
                  <a:sysClr val="windowText" lastClr="000000"/>
                </a:solidFill>
              </a:defRPr>
            </a:lvl1pPr>
          </a:lstStyle>
          <a:p>
            <a:r>
              <a:rPr lang="en-US" dirty="0"/>
              <a:t>Click to add image</a:t>
            </a:r>
          </a:p>
        </p:txBody>
      </p:sp>
      <p:sp>
        <p:nvSpPr>
          <p:cNvPr id="20" name="Title">
            <a:extLst>
              <a:ext uri="{FF2B5EF4-FFF2-40B4-BE49-F238E27FC236}">
                <a16:creationId xmlns:a16="http://schemas.microsoft.com/office/drawing/2014/main" id="{D94542D5-A1D6-E542-963D-B72B60EDE019}"/>
              </a:ext>
            </a:extLst>
          </p:cNvPr>
          <p:cNvSpPr>
            <a:spLocks noGrp="1"/>
          </p:cNvSpPr>
          <p:nvPr>
            <p:ph type="title" hasCustomPrompt="1"/>
          </p:nvPr>
        </p:nvSpPr>
        <p:spPr>
          <a:xfrm>
            <a:off x="5385816" y="2351724"/>
            <a:ext cx="6297167" cy="822960"/>
          </a:xfrm>
        </p:spPr>
        <p:txBody>
          <a:bodyPr vert="horz" lIns="0" tIns="0" rIns="0" bIns="0" rtlCol="0" anchor="b">
            <a:noAutofit/>
          </a:bodyPr>
          <a:lstStyle>
            <a:lvl1pPr>
              <a:defRPr lang="en-US" sz="2400" b="1" i="0" baseline="0">
                <a:latin typeface="Oracle Sans Tab" panose="020B0503020204020204" pitchFamily="34" charset="0"/>
                <a:ea typeface="+mn-ea"/>
                <a:cs typeface="Oracle Sans Tab" panose="020B0503020204020204" pitchFamily="34" charset="0"/>
              </a:defRPr>
            </a:lvl1pPr>
          </a:lstStyle>
          <a:p>
            <a:pPr marL="0" lvl="0" indent="0">
              <a:spcBef>
                <a:spcPts val="1000"/>
              </a:spcBef>
              <a:buFont typeface="Arial" panose="020B0604020202020204" pitchFamily="34" charset="0"/>
            </a:pPr>
            <a:r>
              <a:rPr lang="en-US" dirty="0"/>
              <a:t>Add title here. Also remove or replace placeholder image as needed</a:t>
            </a:r>
          </a:p>
        </p:txBody>
      </p:sp>
      <p:sp>
        <p:nvSpPr>
          <p:cNvPr id="21" name="Text Field">
            <a:extLst>
              <a:ext uri="{FF2B5EF4-FFF2-40B4-BE49-F238E27FC236}">
                <a16:creationId xmlns:a16="http://schemas.microsoft.com/office/drawing/2014/main" id="{517ED098-6976-5549-9CFB-EE89734AF8D4}"/>
              </a:ext>
            </a:extLst>
          </p:cNvPr>
          <p:cNvSpPr>
            <a:spLocks noGrp="1"/>
          </p:cNvSpPr>
          <p:nvPr>
            <p:ph type="body" sz="quarter" idx="16" hasCustomPrompt="1"/>
          </p:nvPr>
        </p:nvSpPr>
        <p:spPr>
          <a:xfrm>
            <a:off x="5385816" y="3662156"/>
            <a:ext cx="6297168" cy="1132486"/>
          </a:xfrm>
          <a:prstGeom prst="rect">
            <a:avLst/>
          </a:prstGeom>
        </p:spPr>
        <p:txBody>
          <a:bodyPr lIns="0" tIns="0" rIns="0" bIns="0">
            <a:normAutofit/>
          </a:bodyPr>
          <a:lstStyle>
            <a:lvl1pPr>
              <a:defRPr sz="2000"/>
            </a:lvl1pPr>
          </a:lstStyle>
          <a:p>
            <a:pPr lvl="0"/>
            <a:r>
              <a:rPr lang="en-US" dirty="0"/>
              <a:t>Title</a:t>
            </a:r>
          </a:p>
          <a:p>
            <a:pPr lvl="0"/>
            <a:r>
              <a:rPr lang="en-US" dirty="0"/>
              <a:t>Company</a:t>
            </a:r>
          </a:p>
          <a:p>
            <a:pPr lvl="0"/>
            <a:r>
              <a:rPr lang="en-US" dirty="0"/>
              <a:t>Date</a:t>
            </a:r>
          </a:p>
        </p:txBody>
      </p:sp>
      <p:pic>
        <p:nvPicPr>
          <p:cNvPr id="10" name="OTag">
            <a:extLst>
              <a:ext uri="{FF2B5EF4-FFF2-40B4-BE49-F238E27FC236}">
                <a16:creationId xmlns:a16="http://schemas.microsoft.com/office/drawing/2014/main" id="{3AA2A5D2-AD0A-4DBD-927A-96DC377BC49B}"/>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8" name="Slide Number Placeholder 7">
            <a:extLst>
              <a:ext uri="{FF2B5EF4-FFF2-40B4-BE49-F238E27FC236}">
                <a16:creationId xmlns:a16="http://schemas.microsoft.com/office/drawing/2014/main" id="{EFD3ACE9-71BB-462A-B503-22DE7B536BD1}"/>
              </a:ext>
            </a:extLst>
          </p:cNvPr>
          <p:cNvSpPr>
            <a:spLocks noGrp="1"/>
          </p:cNvSpPr>
          <p:nvPr>
            <p:ph type="sldNum" sz="quarter" idx="23"/>
          </p:nvPr>
        </p:nvSpPr>
        <p:spPr/>
        <p:txBody>
          <a:bodyPr/>
          <a:lstStyle/>
          <a:p>
            <a:fld id="{345D60D9-5372-5F40-9443-0F9AE5BDC3C8}" type="slidenum">
              <a:rPr lang="en-US" smtClean="0"/>
              <a:pPr/>
              <a:t>‹#›</a:t>
            </a:fld>
            <a:endParaRPr lang="en-US" dirty="0"/>
          </a:p>
        </p:txBody>
      </p:sp>
      <p:sp>
        <p:nvSpPr>
          <p:cNvPr id="7" name="Footer Placeholder 6">
            <a:extLst>
              <a:ext uri="{FF2B5EF4-FFF2-40B4-BE49-F238E27FC236}">
                <a16:creationId xmlns:a16="http://schemas.microsoft.com/office/drawing/2014/main" id="{ECE0BF7F-49D0-4680-97A6-57F3353BC736}"/>
              </a:ext>
            </a:extLst>
          </p:cNvPr>
          <p:cNvSpPr>
            <a:spLocks noGrp="1"/>
          </p:cNvSpPr>
          <p:nvPr>
            <p:ph type="ftr" sz="quarter" idx="22"/>
          </p:nvPr>
        </p:nvSpPr>
        <p:spPr>
          <a:xfrm>
            <a:off x="1127759" y="6423978"/>
            <a:ext cx="5745379" cy="365125"/>
          </a:xfrm>
          <a:prstGeom prst="rect">
            <a:avLst/>
          </a:prstGeom>
        </p:spPr>
        <p:txBody>
          <a:bodyPr/>
          <a:lstStyle>
            <a:lvl1pPr>
              <a:defRPr>
                <a:solidFill>
                  <a:srgbClr val="8B8580"/>
                </a:solidFill>
              </a:defRPr>
            </a:lvl1pPr>
          </a:lstStyle>
          <a:p>
            <a:r>
              <a:rPr lang="en-US"/>
              <a:t>Copyright © 2025, Oracle and/or its affiliates</a:t>
            </a:r>
            <a:endParaRPr lang="en-US" dirty="0"/>
          </a:p>
        </p:txBody>
      </p:sp>
      <p:sp>
        <p:nvSpPr>
          <p:cNvPr id="2" name="Date Placeholder 1">
            <a:extLst>
              <a:ext uri="{FF2B5EF4-FFF2-40B4-BE49-F238E27FC236}">
                <a16:creationId xmlns:a16="http://schemas.microsoft.com/office/drawing/2014/main" id="{1522B3ED-CF2C-4067-92C1-D268C952FB0E}"/>
              </a:ext>
            </a:extLst>
          </p:cNvPr>
          <p:cNvSpPr>
            <a:spLocks noGrp="1"/>
          </p:cNvSpPr>
          <p:nvPr>
            <p:ph type="dt" sz="half" idx="21"/>
          </p:nvPr>
        </p:nvSpPr>
        <p:spPr/>
        <p:txBody>
          <a:bodyPr/>
          <a:lstStyle/>
          <a:p>
            <a:r>
              <a:rPr lang="en-US"/>
              <a:t>[Date]</a:t>
            </a:r>
            <a:endParaRPr lang="en-US" dirty="0"/>
          </a:p>
        </p:txBody>
      </p:sp>
    </p:spTree>
    <p:extLst>
      <p:ext uri="{BB962C8B-B14F-4D97-AF65-F5344CB8AC3E}">
        <p14:creationId xmlns:p14="http://schemas.microsoft.com/office/powerpoint/2010/main" val="34214320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Mission Statement">
    <p:spTree>
      <p:nvGrpSpPr>
        <p:cNvPr id="1" name=""/>
        <p:cNvGrpSpPr/>
        <p:nvPr/>
      </p:nvGrpSpPr>
      <p:grpSpPr>
        <a:xfrm>
          <a:off x="0" y="0"/>
          <a:ext cx="0" cy="0"/>
          <a:chOff x="0" y="0"/>
          <a:chExt cx="0" cy="0"/>
        </a:xfrm>
      </p:grpSpPr>
      <p:pic>
        <p:nvPicPr>
          <p:cNvPr id="4" name="Illustration">
            <a:extLst>
              <a:ext uri="{FF2B5EF4-FFF2-40B4-BE49-F238E27FC236}">
                <a16:creationId xmlns:a16="http://schemas.microsoft.com/office/drawing/2014/main" id="{7F6A0B0D-9890-B044-B4D0-946D1FDB962D}"/>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bwMode="invGray">
          <a:xfrm>
            <a:off x="0" y="0"/>
            <a:ext cx="12192000" cy="6858000"/>
          </a:xfrm>
          <a:prstGeom prst="rect">
            <a:avLst/>
          </a:prstGeom>
        </p:spPr>
      </p:pic>
      <p:sp>
        <p:nvSpPr>
          <p:cNvPr id="5" name="TextBox 4">
            <a:extLst>
              <a:ext uri="{FF2B5EF4-FFF2-40B4-BE49-F238E27FC236}">
                <a16:creationId xmlns:a16="http://schemas.microsoft.com/office/drawing/2014/main" id="{1138CAED-6966-416F-96DE-48D3061CAD63}"/>
              </a:ext>
            </a:extLst>
          </p:cNvPr>
          <p:cNvSpPr txBox="1"/>
          <p:nvPr userDrawn="1"/>
        </p:nvSpPr>
        <p:spPr>
          <a:xfrm>
            <a:off x="768876" y="1828800"/>
            <a:ext cx="6053328" cy="2279335"/>
          </a:xfrm>
          <a:prstGeom prst="rect">
            <a:avLst/>
          </a:prstGeom>
        </p:spPr>
        <p:txBody>
          <a:bodyPr vert="horz" lIns="0" tIns="0" rIns="0" bIns="0" rtlCol="0" anchor="b">
            <a:noAutofit/>
          </a:bodyPr>
          <a:lstStyle>
            <a:lvl1pPr>
              <a:lnSpc>
                <a:spcPct val="100000"/>
              </a:lnSpc>
              <a:spcBef>
                <a:spcPct val="0"/>
              </a:spcBef>
              <a:buNone/>
              <a:defRPr lang="en-US" sz="3000" b="0" i="0" baseline="0" dirty="0">
                <a:latin typeface="+mj-lt"/>
                <a:cs typeface="+mj-cs"/>
              </a:defRPr>
            </a:lvl1pPr>
          </a:lstStyle>
          <a:p>
            <a:pPr lvl="0"/>
            <a:r>
              <a:rPr lang="en-US" dirty="0"/>
              <a:t>Our mission is to help people see data in new ways, discover insights,</a:t>
            </a:r>
            <a:br>
              <a:rPr lang="en-US" dirty="0"/>
            </a:br>
            <a:r>
              <a:rPr lang="en-US" dirty="0"/>
              <a:t>unlock endless possibilities.</a:t>
            </a:r>
          </a:p>
        </p:txBody>
      </p:sp>
      <p:sp>
        <p:nvSpPr>
          <p:cNvPr id="2" name="Date Placeholder 1">
            <a:extLst>
              <a:ext uri="{FF2B5EF4-FFF2-40B4-BE49-F238E27FC236}">
                <a16:creationId xmlns:a16="http://schemas.microsoft.com/office/drawing/2014/main" id="{AB23A98A-6EC6-B005-BB5A-11607721E547}"/>
              </a:ext>
            </a:extLst>
          </p:cNvPr>
          <p:cNvSpPr>
            <a:spLocks noGrp="1"/>
          </p:cNvSpPr>
          <p:nvPr>
            <p:ph type="dt" sz="half" idx="10"/>
          </p:nvPr>
        </p:nvSpPr>
        <p:spPr/>
        <p:txBody>
          <a:bodyPr/>
          <a:lstStyle/>
          <a:p>
            <a:r>
              <a:rPr lang="en-US"/>
              <a:t>[Date]</a:t>
            </a:r>
            <a:endParaRPr lang="en-US" dirty="0"/>
          </a:p>
        </p:txBody>
      </p:sp>
      <p:sp>
        <p:nvSpPr>
          <p:cNvPr id="3" name="Footer Placeholder 2">
            <a:extLst>
              <a:ext uri="{FF2B5EF4-FFF2-40B4-BE49-F238E27FC236}">
                <a16:creationId xmlns:a16="http://schemas.microsoft.com/office/drawing/2014/main" id="{ABCEA3AD-60C5-E3DF-42E8-1C9A5EF92F91}"/>
              </a:ext>
            </a:extLst>
          </p:cNvPr>
          <p:cNvSpPr>
            <a:spLocks noGrp="1"/>
          </p:cNvSpPr>
          <p:nvPr>
            <p:ph type="ftr" sz="quarter" idx="11"/>
          </p:nvPr>
        </p:nvSpPr>
        <p:spPr>
          <a:xfrm>
            <a:off x="1127760" y="6423660"/>
            <a:ext cx="5745378" cy="365125"/>
          </a:xfrm>
        </p:spPr>
        <p:txBody>
          <a:bodyPr/>
          <a:lstStyle/>
          <a:p>
            <a:r>
              <a:rPr lang="en-US"/>
              <a:t>Copyright © 2025, Oracle and/or its affiliates</a:t>
            </a:r>
            <a:endParaRPr lang="en-US" dirty="0"/>
          </a:p>
        </p:txBody>
      </p:sp>
      <p:sp>
        <p:nvSpPr>
          <p:cNvPr id="6" name="Slide Number Placeholder 5">
            <a:extLst>
              <a:ext uri="{FF2B5EF4-FFF2-40B4-BE49-F238E27FC236}">
                <a16:creationId xmlns:a16="http://schemas.microsoft.com/office/drawing/2014/main" id="{C1441D9D-7F15-C386-3CE8-151200AD3826}"/>
              </a:ext>
            </a:extLst>
          </p:cNvPr>
          <p:cNvSpPr>
            <a:spLocks noGrp="1"/>
          </p:cNvSpPr>
          <p:nvPr>
            <p:ph type="sldNum" sz="quarter" idx="12"/>
          </p:nvPr>
        </p:nvSpPr>
        <p:spPr/>
        <p:txBody>
          <a:bodyPr/>
          <a:lstStyle/>
          <a:p>
            <a:fld id="{345D60D9-5372-5F40-9443-0F9AE5BDC3C8}" type="slidenum">
              <a:rPr lang="en-US" smtClean="0"/>
              <a:pPr/>
              <a:t>‹#›</a:t>
            </a:fld>
            <a:endParaRPr lang="en-US" dirty="0"/>
          </a:p>
        </p:txBody>
      </p:sp>
      <p:pic>
        <p:nvPicPr>
          <p:cNvPr id="7" name="OTag">
            <a:extLst>
              <a:ext uri="{FF2B5EF4-FFF2-40B4-BE49-F238E27FC236}">
                <a16:creationId xmlns:a16="http://schemas.microsoft.com/office/drawing/2014/main" id="{E4974C5C-7C69-2810-3F75-B4EA5843D16F}"/>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9853090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Light - Thank You_Pillar">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5342989-2257-954C-9D70-722D66CAB28D}"/>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550924" y="0"/>
            <a:ext cx="5641075" cy="6857999"/>
          </a:xfrm>
          <a:prstGeom prst="rect">
            <a:avLst/>
          </a:prstGeom>
        </p:spPr>
      </p:pic>
      <p:pic>
        <p:nvPicPr>
          <p:cNvPr id="26" name="OTag">
            <a:extLst>
              <a:ext uri="{FF2B5EF4-FFF2-40B4-BE49-F238E27FC236}">
                <a16:creationId xmlns:a16="http://schemas.microsoft.com/office/drawing/2014/main" id="{42D6F87D-23AA-1D42-BDBA-F6833AC9A0E3}"/>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3" name="Thank You">
            <a:extLst>
              <a:ext uri="{FF2B5EF4-FFF2-40B4-BE49-F238E27FC236}">
                <a16:creationId xmlns:a16="http://schemas.microsoft.com/office/drawing/2014/main" id="{701BFB4F-AD1A-4B21-826E-A2F61F5D8AAB}"/>
              </a:ext>
            </a:extLst>
          </p:cNvPr>
          <p:cNvSpPr>
            <a:spLocks noGrp="1"/>
          </p:cNvSpPr>
          <p:nvPr>
            <p:ph type="title" hasCustomPrompt="1"/>
          </p:nvPr>
        </p:nvSpPr>
        <p:spPr>
          <a:xfrm>
            <a:off x="768875" y="3482230"/>
            <a:ext cx="5022325" cy="822960"/>
          </a:xfrm>
          <a:noFill/>
        </p:spPr>
        <p:txBody>
          <a:bodyPr vert="horz" lIns="0" tIns="0" rIns="0" bIns="0" rtlCol="0" anchor="b" anchorCtr="0">
            <a:noAutofit/>
          </a:bodyPr>
          <a:lstStyle>
            <a:lvl1pPr>
              <a:defRPr lang="en-US" sz="3200" b="0">
                <a:latin typeface="+mj-lt"/>
                <a:cs typeface="Oracle Sans Tab" panose="020B0503020204020204" pitchFamily="34" charset="0"/>
              </a:defRPr>
            </a:lvl1pPr>
          </a:lstStyle>
          <a:p>
            <a:pPr marL="0" marR="0" lvl="0" indent="0" fontAlgn="t">
              <a:lnSpc>
                <a:spcPct val="100000"/>
              </a:lnSpc>
              <a:spcBef>
                <a:spcPts val="0"/>
              </a:spcBef>
              <a:spcAft>
                <a:spcPts val="0"/>
              </a:spcAft>
              <a:buClrTx/>
              <a:buSzTx/>
              <a:buFont typeface="System Font Regular"/>
              <a:tabLst/>
            </a:pPr>
            <a:r>
              <a:rPr lang="en-US" dirty="0"/>
              <a:t>Thank you</a:t>
            </a:r>
          </a:p>
        </p:txBody>
      </p:sp>
      <p:cxnSp>
        <p:nvCxnSpPr>
          <p:cNvPr id="17" name="Accent Mark">
            <a:extLst>
              <a:ext uri="{FF2B5EF4-FFF2-40B4-BE49-F238E27FC236}">
                <a16:creationId xmlns:a16="http://schemas.microsoft.com/office/drawing/2014/main" id="{067F8F82-B054-48B8-A81C-65FC099A0B9D}"/>
              </a:ext>
              <a:ext uri="{C183D7F6-B498-43B3-948B-1728B52AA6E4}">
                <adec:decorative xmlns:adec="http://schemas.microsoft.com/office/drawing/2017/decorative" val="1"/>
              </a:ext>
            </a:extLst>
          </p:cNvPr>
          <p:cNvCxnSpPr>
            <a:cxnSpLocks/>
          </p:cNvCxnSpPr>
          <p:nvPr userDrawn="1"/>
        </p:nvCxnSpPr>
        <p:spPr>
          <a:xfrm flipH="1">
            <a:off x="768350" y="4508728"/>
            <a:ext cx="301752" cy="0"/>
          </a:xfrm>
          <a:prstGeom prst="line">
            <a:avLst/>
          </a:prstGeom>
          <a:ln w="38100" cap="flat">
            <a:solidFill>
              <a:srgbClr val="C74634"/>
            </a:solidFill>
            <a:prstDash val="solid"/>
          </a:ln>
        </p:spPr>
        <p:style>
          <a:lnRef idx="1">
            <a:schemeClr val="accent1"/>
          </a:lnRef>
          <a:fillRef idx="0">
            <a:schemeClr val="accent1"/>
          </a:fillRef>
          <a:effectRef idx="0">
            <a:schemeClr val="accent1"/>
          </a:effectRef>
          <a:fontRef idx="minor">
            <a:schemeClr val="tx1"/>
          </a:fontRef>
        </p:style>
      </p:cxnSp>
      <p:sp>
        <p:nvSpPr>
          <p:cNvPr id="11" name="Text Field">
            <a:extLst>
              <a:ext uri="{FF2B5EF4-FFF2-40B4-BE49-F238E27FC236}">
                <a16:creationId xmlns:a16="http://schemas.microsoft.com/office/drawing/2014/main" id="{F273E805-B8FF-F84B-99E6-4636F8BD3EBF}"/>
              </a:ext>
            </a:extLst>
          </p:cNvPr>
          <p:cNvSpPr>
            <a:spLocks noGrp="1"/>
          </p:cNvSpPr>
          <p:nvPr>
            <p:ph type="body" sz="quarter" idx="37"/>
          </p:nvPr>
        </p:nvSpPr>
        <p:spPr>
          <a:xfrm>
            <a:off x="762000" y="4773585"/>
            <a:ext cx="5029200" cy="266291"/>
          </a:xfrm>
          <a:prstGeom prst="rect">
            <a:avLst/>
          </a:prstGeom>
        </p:spPr>
        <p:txBody>
          <a:bodyPr>
            <a:noAutofit/>
          </a:bodyPr>
          <a:lstStyle>
            <a:lvl1pPr>
              <a:defRPr b="1"/>
            </a:lvl1pPr>
          </a:lstStyle>
          <a:p>
            <a:pPr lvl="0"/>
            <a:r>
              <a:rPr lang="en-US"/>
              <a:t>Click to edit Master text styles</a:t>
            </a:r>
          </a:p>
        </p:txBody>
      </p:sp>
      <p:sp>
        <p:nvSpPr>
          <p:cNvPr id="10" name="Text Field 2">
            <a:extLst>
              <a:ext uri="{FF2B5EF4-FFF2-40B4-BE49-F238E27FC236}">
                <a16:creationId xmlns:a16="http://schemas.microsoft.com/office/drawing/2014/main" id="{283762D0-0D31-A347-AD9E-095398CD17C5}"/>
              </a:ext>
            </a:extLst>
          </p:cNvPr>
          <p:cNvSpPr>
            <a:spLocks noGrp="1"/>
          </p:cNvSpPr>
          <p:nvPr>
            <p:ph type="body" sz="quarter" idx="36"/>
          </p:nvPr>
        </p:nvSpPr>
        <p:spPr>
          <a:xfrm>
            <a:off x="762000" y="5111178"/>
            <a:ext cx="5029200" cy="895181"/>
          </a:xfrm>
          <a:prstGeom prst="rect">
            <a:avLst/>
          </a:prstGeom>
        </p:spPr>
        <p:txBody>
          <a:bodyPr>
            <a:noAutofit/>
          </a:bodyPr>
          <a:lstStyle>
            <a:lvl1pPr>
              <a:defRPr/>
            </a:lvl1pPr>
          </a:lstStyle>
          <a:p>
            <a:pPr lvl="0"/>
            <a:r>
              <a:rPr lang="en-US"/>
              <a:t>Click to edit Master text styles</a:t>
            </a:r>
          </a:p>
        </p:txBody>
      </p:sp>
      <p:sp>
        <p:nvSpPr>
          <p:cNvPr id="6" name="Slide Number Placeholder 5">
            <a:extLst>
              <a:ext uri="{FF2B5EF4-FFF2-40B4-BE49-F238E27FC236}">
                <a16:creationId xmlns:a16="http://schemas.microsoft.com/office/drawing/2014/main" id="{30968FA8-1974-461B-87A5-6D7032FA1C85}"/>
              </a:ext>
            </a:extLst>
          </p:cNvPr>
          <p:cNvSpPr>
            <a:spLocks noGrp="1"/>
          </p:cNvSpPr>
          <p:nvPr>
            <p:ph type="sldNum" sz="quarter" idx="40"/>
          </p:nvPr>
        </p:nvSpPr>
        <p:spPr/>
        <p:txBody>
          <a:bodyPr/>
          <a:lstStyle/>
          <a:p>
            <a:fld id="{345D60D9-5372-5F40-9443-0F9AE5BDC3C8}" type="slidenum">
              <a:rPr lang="en-US" smtClean="0"/>
              <a:pPr/>
              <a:t>‹#›</a:t>
            </a:fld>
            <a:endParaRPr lang="en-US" dirty="0"/>
          </a:p>
        </p:txBody>
      </p:sp>
      <p:sp>
        <p:nvSpPr>
          <p:cNvPr id="5" name="Footer Placeholder 4">
            <a:extLst>
              <a:ext uri="{FF2B5EF4-FFF2-40B4-BE49-F238E27FC236}">
                <a16:creationId xmlns:a16="http://schemas.microsoft.com/office/drawing/2014/main" id="{572AC1E3-E104-4942-8AE8-198E477A85F9}"/>
              </a:ext>
            </a:extLst>
          </p:cNvPr>
          <p:cNvSpPr>
            <a:spLocks noGrp="1"/>
          </p:cNvSpPr>
          <p:nvPr>
            <p:ph type="ftr" sz="quarter" idx="39"/>
          </p:nvPr>
        </p:nvSpPr>
        <p:spPr>
          <a:xfrm>
            <a:off x="1127759" y="6423978"/>
            <a:ext cx="5745379" cy="365125"/>
          </a:xfrm>
          <a:prstGeom prst="rect">
            <a:avLst/>
          </a:prstGeom>
        </p:spPr>
        <p:txBody>
          <a:bodyPr/>
          <a:lstStyle/>
          <a:p>
            <a:r>
              <a:rPr lang="en-US"/>
              <a:t>Copyright © 2025, Oracle and/or its affiliates</a:t>
            </a:r>
            <a:endParaRPr lang="en-US" dirty="0"/>
          </a:p>
        </p:txBody>
      </p:sp>
      <p:sp>
        <p:nvSpPr>
          <p:cNvPr id="4" name="Date Placeholder 3">
            <a:extLst>
              <a:ext uri="{FF2B5EF4-FFF2-40B4-BE49-F238E27FC236}">
                <a16:creationId xmlns:a16="http://schemas.microsoft.com/office/drawing/2014/main" id="{3698BC18-3443-48B2-97E6-989B7098DC52}"/>
              </a:ext>
            </a:extLst>
          </p:cNvPr>
          <p:cNvSpPr>
            <a:spLocks noGrp="1"/>
          </p:cNvSpPr>
          <p:nvPr>
            <p:ph type="dt" sz="half" idx="38"/>
          </p:nvPr>
        </p:nvSpPr>
        <p:spPr/>
        <p:txBody>
          <a:bodyPr/>
          <a:lstStyle/>
          <a:p>
            <a:r>
              <a:rPr lang="en-US"/>
              <a:t>[Date]</a:t>
            </a:r>
            <a:endParaRPr lang="en-US" dirty="0"/>
          </a:p>
        </p:txBody>
      </p:sp>
      <p:pic>
        <p:nvPicPr>
          <p:cNvPr id="8" name="Picture 7">
            <a:extLst>
              <a:ext uri="{FF2B5EF4-FFF2-40B4-BE49-F238E27FC236}">
                <a16:creationId xmlns:a16="http://schemas.microsoft.com/office/drawing/2014/main" id="{10D5096C-5D1A-9BAC-38F3-80FE384CE79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68350" y="796104"/>
            <a:ext cx="2386534" cy="765492"/>
          </a:xfrm>
          <a:prstGeom prst="rect">
            <a:avLst/>
          </a:prstGeom>
        </p:spPr>
      </p:pic>
    </p:spTree>
    <p:extLst>
      <p:ext uri="{BB962C8B-B14F-4D97-AF65-F5344CB8AC3E}">
        <p14:creationId xmlns:p14="http://schemas.microsoft.com/office/powerpoint/2010/main" val="14138398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Pattern_Light_Text_Pillar">
    <p:bg>
      <p:bgPr>
        <a:solidFill>
          <a:schemeClr val="accent2"/>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477F1F5-58AD-5A4C-8A45-8114793F7CB4}"/>
              </a:ext>
              <a:ext uri="{C183D7F6-B498-43B3-948B-1728B52AA6E4}">
                <adec:decorative xmlns:adec="http://schemas.microsoft.com/office/drawing/2017/decorative" val="1"/>
              </a:ext>
            </a:extLst>
          </p:cNvPr>
          <p:cNvSpPr/>
          <p:nvPr userDrawn="1"/>
        </p:nvSpPr>
        <p:spPr>
          <a:xfrm>
            <a:off x="0" y="1"/>
            <a:ext cx="12192000" cy="6857999"/>
          </a:xfrm>
          <a:prstGeom prst="rect">
            <a:avLst/>
          </a:prstGeom>
          <a:blipFill dpi="0" rotWithShape="1">
            <a:blip r:embed="rId2" cstate="screen">
              <a:alphaModFix amt="4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itle 8">
            <a:extLst>
              <a:ext uri="{FF2B5EF4-FFF2-40B4-BE49-F238E27FC236}">
                <a16:creationId xmlns:a16="http://schemas.microsoft.com/office/drawing/2014/main" id="{95492766-7884-6A4F-B537-BB909C205079}"/>
              </a:ext>
            </a:extLst>
          </p:cNvPr>
          <p:cNvSpPr>
            <a:spLocks noGrp="1"/>
          </p:cNvSpPr>
          <p:nvPr>
            <p:ph type="title" hasCustomPrompt="1"/>
          </p:nvPr>
        </p:nvSpPr>
        <p:spPr>
          <a:xfrm>
            <a:off x="768875" y="182403"/>
            <a:ext cx="10671048" cy="822960"/>
          </a:xfrm>
        </p:spPr>
        <p:txBody>
          <a:bodyPr/>
          <a:lstStyle>
            <a:lvl1pPr>
              <a:defRPr/>
            </a:lvl1pPr>
          </a:lstStyle>
          <a:p>
            <a:r>
              <a:rPr lang="en-US" dirty="0"/>
              <a:t>Title</a:t>
            </a:r>
          </a:p>
        </p:txBody>
      </p:sp>
      <p:sp>
        <p:nvSpPr>
          <p:cNvPr id="7" name="Slide Number Placeholder 6">
            <a:extLst>
              <a:ext uri="{FF2B5EF4-FFF2-40B4-BE49-F238E27FC236}">
                <a16:creationId xmlns:a16="http://schemas.microsoft.com/office/drawing/2014/main" id="{24C8E9A4-E3E1-4C31-AA16-901C3E96A285}"/>
              </a:ext>
            </a:extLst>
          </p:cNvPr>
          <p:cNvSpPr>
            <a:spLocks noGrp="1"/>
          </p:cNvSpPr>
          <p:nvPr>
            <p:ph type="sldNum" sz="quarter" idx="17"/>
          </p:nvPr>
        </p:nvSpPr>
        <p:spPr/>
        <p:txBody>
          <a:bodyPr/>
          <a:lstStyle/>
          <a:p>
            <a:fld id="{345D60D9-5372-5F40-9443-0F9AE5BDC3C8}" type="slidenum">
              <a:rPr lang="en-US" smtClean="0"/>
              <a:pPr/>
              <a:t>‹#›</a:t>
            </a:fld>
            <a:endParaRPr lang="en-US" dirty="0"/>
          </a:p>
        </p:txBody>
      </p:sp>
      <p:sp>
        <p:nvSpPr>
          <p:cNvPr id="6" name="Footer Placeholder 5">
            <a:extLst>
              <a:ext uri="{FF2B5EF4-FFF2-40B4-BE49-F238E27FC236}">
                <a16:creationId xmlns:a16="http://schemas.microsoft.com/office/drawing/2014/main" id="{4FA85E36-AED9-42A1-B65B-BD0BDD318EBD}"/>
              </a:ext>
            </a:extLst>
          </p:cNvPr>
          <p:cNvSpPr>
            <a:spLocks noGrp="1"/>
          </p:cNvSpPr>
          <p:nvPr>
            <p:ph type="ftr" sz="quarter" idx="16"/>
          </p:nvPr>
        </p:nvSpPr>
        <p:spPr>
          <a:xfrm>
            <a:off x="1127759" y="6423978"/>
            <a:ext cx="5745379" cy="365125"/>
          </a:xfrm>
          <a:prstGeom prst="rect">
            <a:avLst/>
          </a:prstGeom>
        </p:spPr>
        <p:txBody>
          <a:bodyPr/>
          <a:lstStyle/>
          <a:p>
            <a:r>
              <a:rPr lang="en-US"/>
              <a:t>Copyright © 2025, Oracle and/or its affiliates</a:t>
            </a:r>
            <a:endParaRPr lang="en-US" dirty="0"/>
          </a:p>
        </p:txBody>
      </p:sp>
      <p:sp>
        <p:nvSpPr>
          <p:cNvPr id="2" name="Date Placeholder 1">
            <a:extLst>
              <a:ext uri="{FF2B5EF4-FFF2-40B4-BE49-F238E27FC236}">
                <a16:creationId xmlns:a16="http://schemas.microsoft.com/office/drawing/2014/main" id="{0ACBA953-609D-464C-9087-C435325A5BAB}"/>
              </a:ext>
            </a:extLst>
          </p:cNvPr>
          <p:cNvSpPr>
            <a:spLocks noGrp="1"/>
          </p:cNvSpPr>
          <p:nvPr>
            <p:ph type="dt" sz="half" idx="15"/>
          </p:nvPr>
        </p:nvSpPr>
        <p:spPr/>
        <p:txBody>
          <a:bodyPr/>
          <a:lstStyle/>
          <a:p>
            <a:r>
              <a:rPr lang="en-US"/>
              <a:t>[Date]</a:t>
            </a:r>
            <a:endParaRPr lang="en-US" dirty="0"/>
          </a:p>
        </p:txBody>
      </p:sp>
      <p:pic>
        <p:nvPicPr>
          <p:cNvPr id="12" name="OTag">
            <a:extLst>
              <a:ext uri="{FF2B5EF4-FFF2-40B4-BE49-F238E27FC236}">
                <a16:creationId xmlns:a16="http://schemas.microsoft.com/office/drawing/2014/main" id="{82323826-2F7C-DC44-94F9-0225962BEA89}"/>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11" name="Content Placeholder 6">
            <a:extLst>
              <a:ext uri="{FF2B5EF4-FFF2-40B4-BE49-F238E27FC236}">
                <a16:creationId xmlns:a16="http://schemas.microsoft.com/office/drawing/2014/main" id="{FB2FF08A-E43F-42A8-AED0-E64C52DA3DF1}"/>
              </a:ext>
              <a:ext uri="{C183D7F6-B498-43B3-948B-1728B52AA6E4}">
                <adec:decorative xmlns:adec="http://schemas.microsoft.com/office/drawing/2017/decorative" val="0"/>
              </a:ext>
            </a:extLst>
          </p:cNvPr>
          <p:cNvSpPr>
            <a:spLocks noGrp="1"/>
          </p:cNvSpPr>
          <p:nvPr>
            <p:ph sz="quarter" idx="13"/>
          </p:nvPr>
        </p:nvSpPr>
        <p:spPr>
          <a:xfrm>
            <a:off x="771525" y="1600200"/>
            <a:ext cx="10677525" cy="4507992"/>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3" name="Picture 2">
            <a:extLst>
              <a:ext uri="{FF2B5EF4-FFF2-40B4-BE49-F238E27FC236}">
                <a16:creationId xmlns:a16="http://schemas.microsoft.com/office/drawing/2014/main" id="{7C8D32C4-A951-0EC8-1A97-A09C5B8B29E2}"/>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l="50000" t="21340" r="4061" b="40048"/>
          <a:stretch/>
        </p:blipFill>
        <p:spPr>
          <a:xfrm rot="5400000">
            <a:off x="10544768" y="-187141"/>
            <a:ext cx="1460091" cy="1834374"/>
          </a:xfrm>
          <a:prstGeom prst="rect">
            <a:avLst/>
          </a:prstGeom>
        </p:spPr>
      </p:pic>
      <p:pic>
        <p:nvPicPr>
          <p:cNvPr id="4" name="Picture 3">
            <a:extLst>
              <a:ext uri="{FF2B5EF4-FFF2-40B4-BE49-F238E27FC236}">
                <a16:creationId xmlns:a16="http://schemas.microsoft.com/office/drawing/2014/main" id="{6371590E-D5CB-221D-022F-628F4F9FB414}"/>
              </a:ext>
            </a:extLst>
          </p:cNvPr>
          <p:cNvPicPr>
            <a:picLocks noChangeAspect="1"/>
          </p:cNvPicPr>
          <p:nvPr userDrawn="1"/>
        </p:nvPicPr>
        <p:blipFill rotWithShape="1">
          <a:blip r:embed="rId5" cstate="screen">
            <a:extLst>
              <a:ext uri="{28A0092B-C50C-407E-A947-70E740481C1C}">
                <a14:useLocalDpi xmlns:a14="http://schemas.microsoft.com/office/drawing/2010/main"/>
              </a:ext>
            </a:extLst>
          </a:blip>
          <a:srcRect r="41634" b="5405"/>
          <a:stretch/>
        </p:blipFill>
        <p:spPr>
          <a:xfrm flipH="1">
            <a:off x="9723853" y="0"/>
            <a:ext cx="2468147" cy="411480"/>
          </a:xfrm>
          <a:prstGeom prst="rect">
            <a:avLst/>
          </a:prstGeom>
        </p:spPr>
      </p:pic>
    </p:spTree>
    <p:extLst>
      <p:ext uri="{BB962C8B-B14F-4D97-AF65-F5344CB8AC3E}">
        <p14:creationId xmlns:p14="http://schemas.microsoft.com/office/powerpoint/2010/main" val="11257062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Dark - Thank You_Pillar">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2615EA7C-A050-FB45-A121-27DDCCF9D4E8}"/>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550924" y="0"/>
            <a:ext cx="5641075" cy="6857999"/>
          </a:xfrm>
          <a:prstGeom prst="rect">
            <a:avLst/>
          </a:prstGeom>
        </p:spPr>
      </p:pic>
      <p:sp>
        <p:nvSpPr>
          <p:cNvPr id="3" name="Thank you">
            <a:extLst>
              <a:ext uri="{FF2B5EF4-FFF2-40B4-BE49-F238E27FC236}">
                <a16:creationId xmlns:a16="http://schemas.microsoft.com/office/drawing/2014/main" id="{1F390879-C7C7-4224-97BB-1C165BFB5AA3}"/>
              </a:ext>
            </a:extLst>
          </p:cNvPr>
          <p:cNvSpPr>
            <a:spLocks noGrp="1"/>
          </p:cNvSpPr>
          <p:nvPr>
            <p:ph type="title" hasCustomPrompt="1"/>
          </p:nvPr>
        </p:nvSpPr>
        <p:spPr>
          <a:xfrm>
            <a:off x="768875" y="3483973"/>
            <a:ext cx="5029200" cy="822960"/>
          </a:xfrm>
          <a:noFill/>
        </p:spPr>
        <p:txBody>
          <a:bodyPr vert="horz" lIns="0" tIns="0" rIns="0" bIns="0" rtlCol="0" anchor="b" anchorCtr="0">
            <a:noAutofit/>
          </a:bodyPr>
          <a:lstStyle>
            <a:lvl1pPr>
              <a:defRPr lang="en-US" sz="3200" b="0">
                <a:latin typeface="+mj-lt"/>
                <a:cs typeface="Oracle Sans Tab" panose="020B0503020204020204" pitchFamily="34" charset="0"/>
              </a:defRPr>
            </a:lvl1pPr>
          </a:lstStyle>
          <a:p>
            <a:pPr marL="0" marR="0" lvl="0" indent="0" fontAlgn="t">
              <a:lnSpc>
                <a:spcPct val="100000"/>
              </a:lnSpc>
              <a:spcBef>
                <a:spcPts val="0"/>
              </a:spcBef>
              <a:spcAft>
                <a:spcPts val="0"/>
              </a:spcAft>
              <a:buClrTx/>
              <a:buSzTx/>
              <a:buFont typeface="System Font Regular"/>
              <a:tabLst/>
            </a:pPr>
            <a:r>
              <a:rPr lang="en-US" dirty="0"/>
              <a:t>Thank you</a:t>
            </a:r>
          </a:p>
        </p:txBody>
      </p:sp>
      <p:cxnSp>
        <p:nvCxnSpPr>
          <p:cNvPr id="17" name="Accent Mark">
            <a:extLst>
              <a:ext uri="{FF2B5EF4-FFF2-40B4-BE49-F238E27FC236}">
                <a16:creationId xmlns:a16="http://schemas.microsoft.com/office/drawing/2014/main" id="{067F8F82-B054-48B8-A81C-65FC099A0B9D}"/>
              </a:ext>
              <a:ext uri="{C183D7F6-B498-43B3-948B-1728B52AA6E4}">
                <adec:decorative xmlns:adec="http://schemas.microsoft.com/office/drawing/2017/decorative" val="1"/>
              </a:ext>
            </a:extLst>
          </p:cNvPr>
          <p:cNvCxnSpPr>
            <a:cxnSpLocks/>
          </p:cNvCxnSpPr>
          <p:nvPr userDrawn="1"/>
        </p:nvCxnSpPr>
        <p:spPr>
          <a:xfrm flipH="1">
            <a:off x="768350" y="4508728"/>
            <a:ext cx="301752" cy="0"/>
          </a:xfrm>
          <a:prstGeom prst="line">
            <a:avLst/>
          </a:prstGeom>
          <a:ln w="38100" cap="flat">
            <a:solidFill>
              <a:srgbClr val="C74634"/>
            </a:solidFill>
            <a:prstDash val="solid"/>
          </a:ln>
        </p:spPr>
        <p:style>
          <a:lnRef idx="1">
            <a:schemeClr val="accent1"/>
          </a:lnRef>
          <a:fillRef idx="0">
            <a:schemeClr val="accent1"/>
          </a:fillRef>
          <a:effectRef idx="0">
            <a:schemeClr val="accent1"/>
          </a:effectRef>
          <a:fontRef idx="minor">
            <a:schemeClr val="tx1"/>
          </a:fontRef>
        </p:style>
      </p:cxnSp>
      <p:sp>
        <p:nvSpPr>
          <p:cNvPr id="11" name="Text Field">
            <a:extLst>
              <a:ext uri="{FF2B5EF4-FFF2-40B4-BE49-F238E27FC236}">
                <a16:creationId xmlns:a16="http://schemas.microsoft.com/office/drawing/2014/main" id="{F273E805-B8FF-F84B-99E6-4636F8BD3EBF}"/>
              </a:ext>
            </a:extLst>
          </p:cNvPr>
          <p:cNvSpPr>
            <a:spLocks noGrp="1"/>
          </p:cNvSpPr>
          <p:nvPr>
            <p:ph type="body" sz="quarter" idx="37"/>
          </p:nvPr>
        </p:nvSpPr>
        <p:spPr>
          <a:xfrm>
            <a:off x="762000" y="4773585"/>
            <a:ext cx="5029200" cy="266291"/>
          </a:xfrm>
          <a:prstGeom prst="rect">
            <a:avLst/>
          </a:prstGeom>
        </p:spPr>
        <p:txBody>
          <a:bodyPr>
            <a:noAutofit/>
          </a:bodyPr>
          <a:lstStyle>
            <a:lvl1pPr>
              <a:defRPr b="1"/>
            </a:lvl1pPr>
          </a:lstStyle>
          <a:p>
            <a:pPr lvl="0"/>
            <a:r>
              <a:rPr lang="en-US"/>
              <a:t>Click to edit Master text styles</a:t>
            </a:r>
          </a:p>
        </p:txBody>
      </p:sp>
      <p:sp>
        <p:nvSpPr>
          <p:cNvPr id="10" name="Text Field 2">
            <a:extLst>
              <a:ext uri="{FF2B5EF4-FFF2-40B4-BE49-F238E27FC236}">
                <a16:creationId xmlns:a16="http://schemas.microsoft.com/office/drawing/2014/main" id="{283762D0-0D31-A347-AD9E-095398CD17C5}"/>
              </a:ext>
            </a:extLst>
          </p:cNvPr>
          <p:cNvSpPr>
            <a:spLocks noGrp="1"/>
          </p:cNvSpPr>
          <p:nvPr>
            <p:ph type="body" sz="quarter" idx="36"/>
          </p:nvPr>
        </p:nvSpPr>
        <p:spPr>
          <a:xfrm>
            <a:off x="762000" y="5111178"/>
            <a:ext cx="5029200" cy="895181"/>
          </a:xfrm>
          <a:prstGeom prst="rect">
            <a:avLst/>
          </a:prstGeom>
        </p:spPr>
        <p:txBody>
          <a:bodyPr>
            <a:noAutofit/>
          </a:bodyPr>
          <a:lstStyle>
            <a:lvl1pPr>
              <a:defRPr/>
            </a:lvl1pPr>
          </a:lstStyle>
          <a:p>
            <a:pPr lvl="0"/>
            <a:r>
              <a:rPr lang="en-US"/>
              <a:t>Click to edit Master text styles</a:t>
            </a:r>
          </a:p>
        </p:txBody>
      </p:sp>
      <p:sp>
        <p:nvSpPr>
          <p:cNvPr id="6" name="Slide Number Placeholder 5">
            <a:extLst>
              <a:ext uri="{FF2B5EF4-FFF2-40B4-BE49-F238E27FC236}">
                <a16:creationId xmlns:a16="http://schemas.microsoft.com/office/drawing/2014/main" id="{A05CE80B-FDBC-4834-99C6-9621F96B934D}"/>
              </a:ext>
            </a:extLst>
          </p:cNvPr>
          <p:cNvSpPr>
            <a:spLocks noGrp="1"/>
          </p:cNvSpPr>
          <p:nvPr>
            <p:ph type="sldNum" sz="quarter" idx="40"/>
          </p:nvPr>
        </p:nvSpPr>
        <p:spPr/>
        <p:txBody>
          <a:bodyPr/>
          <a:lstStyle/>
          <a:p>
            <a:fld id="{345D60D9-5372-5F40-9443-0F9AE5BDC3C8}" type="slidenum">
              <a:rPr lang="en-US" smtClean="0"/>
              <a:pPr/>
              <a:t>‹#›</a:t>
            </a:fld>
            <a:endParaRPr lang="en-US" dirty="0"/>
          </a:p>
        </p:txBody>
      </p:sp>
      <p:sp>
        <p:nvSpPr>
          <p:cNvPr id="5" name="Footer Placeholder 4">
            <a:extLst>
              <a:ext uri="{FF2B5EF4-FFF2-40B4-BE49-F238E27FC236}">
                <a16:creationId xmlns:a16="http://schemas.microsoft.com/office/drawing/2014/main" id="{736FFAC2-A591-4775-8C17-E779B8580987}"/>
              </a:ext>
            </a:extLst>
          </p:cNvPr>
          <p:cNvSpPr>
            <a:spLocks noGrp="1"/>
          </p:cNvSpPr>
          <p:nvPr>
            <p:ph type="ftr" sz="quarter" idx="39"/>
          </p:nvPr>
        </p:nvSpPr>
        <p:spPr>
          <a:xfrm>
            <a:off x="1127759" y="6423978"/>
            <a:ext cx="5745379" cy="365125"/>
          </a:xfrm>
          <a:prstGeom prst="rect">
            <a:avLst/>
          </a:prstGeom>
        </p:spPr>
        <p:txBody>
          <a:bodyPr/>
          <a:lstStyle/>
          <a:p>
            <a:r>
              <a:rPr lang="en-US"/>
              <a:t>Copyright © 2025, Oracle and/or its affiliates</a:t>
            </a:r>
            <a:endParaRPr lang="en-US" dirty="0"/>
          </a:p>
        </p:txBody>
      </p:sp>
      <p:sp>
        <p:nvSpPr>
          <p:cNvPr id="4" name="Date Placeholder 3">
            <a:extLst>
              <a:ext uri="{FF2B5EF4-FFF2-40B4-BE49-F238E27FC236}">
                <a16:creationId xmlns:a16="http://schemas.microsoft.com/office/drawing/2014/main" id="{B8DBDF9E-BB65-47CA-AE22-65479E3B2B11}"/>
              </a:ext>
            </a:extLst>
          </p:cNvPr>
          <p:cNvSpPr>
            <a:spLocks noGrp="1"/>
          </p:cNvSpPr>
          <p:nvPr>
            <p:ph type="dt" sz="half" idx="38"/>
          </p:nvPr>
        </p:nvSpPr>
        <p:spPr/>
        <p:txBody>
          <a:bodyPr/>
          <a:lstStyle/>
          <a:p>
            <a:r>
              <a:rPr lang="en-US"/>
              <a:t>[Date]</a:t>
            </a:r>
            <a:endParaRPr lang="en-US" dirty="0"/>
          </a:p>
        </p:txBody>
      </p:sp>
      <p:pic>
        <p:nvPicPr>
          <p:cNvPr id="26" name="OTag">
            <a:extLst>
              <a:ext uri="{FF2B5EF4-FFF2-40B4-BE49-F238E27FC236}">
                <a16:creationId xmlns:a16="http://schemas.microsoft.com/office/drawing/2014/main" id="{42D6F87D-23AA-1D42-BDBA-F6833AC9A0E3}"/>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pic>
        <p:nvPicPr>
          <p:cNvPr id="7" name="Picture 6">
            <a:extLst>
              <a:ext uri="{FF2B5EF4-FFF2-40B4-BE49-F238E27FC236}">
                <a16:creationId xmlns:a16="http://schemas.microsoft.com/office/drawing/2014/main" id="{7045939B-76C7-5E53-87FC-C6A1DC2C0B9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62000" y="743149"/>
            <a:ext cx="2307285" cy="677765"/>
          </a:xfrm>
          <a:prstGeom prst="rect">
            <a:avLst/>
          </a:prstGeom>
        </p:spPr>
      </p:pic>
    </p:spTree>
    <p:extLst>
      <p:ext uri="{BB962C8B-B14F-4D97-AF65-F5344CB8AC3E}">
        <p14:creationId xmlns:p14="http://schemas.microsoft.com/office/powerpoint/2010/main" val="40088972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Light - Closing Slide">
    <p:spTree>
      <p:nvGrpSpPr>
        <p:cNvPr id="1" name=""/>
        <p:cNvGrpSpPr/>
        <p:nvPr/>
      </p:nvGrpSpPr>
      <p:grpSpPr>
        <a:xfrm>
          <a:off x="0" y="0"/>
          <a:ext cx="0" cy="0"/>
          <a:chOff x="0" y="0"/>
          <a:chExt cx="0" cy="0"/>
        </a:xfrm>
      </p:grpSpPr>
      <p:pic>
        <p:nvPicPr>
          <p:cNvPr id="3" name="Oracle Logo" descr="Oracle Logo">
            <a:extLst>
              <a:ext uri="{FF2B5EF4-FFF2-40B4-BE49-F238E27FC236}">
                <a16:creationId xmlns:a16="http://schemas.microsoft.com/office/drawing/2014/main" id="{675A5E3C-9B7E-1248-9024-5EE790FC6832}"/>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3647854" y="2915192"/>
            <a:ext cx="4896293" cy="1027617"/>
          </a:xfrm>
          <a:prstGeom prst="rect">
            <a:avLst/>
          </a:prstGeom>
        </p:spPr>
      </p:pic>
    </p:spTree>
    <p:extLst>
      <p:ext uri="{BB962C8B-B14F-4D97-AF65-F5344CB8AC3E}">
        <p14:creationId xmlns:p14="http://schemas.microsoft.com/office/powerpoint/2010/main" val="1664312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Dark - Closing Slide">
    <p:spTree>
      <p:nvGrpSpPr>
        <p:cNvPr id="1" name=""/>
        <p:cNvGrpSpPr/>
        <p:nvPr/>
      </p:nvGrpSpPr>
      <p:grpSpPr>
        <a:xfrm>
          <a:off x="0" y="0"/>
          <a:ext cx="0" cy="0"/>
          <a:chOff x="0" y="0"/>
          <a:chExt cx="0" cy="0"/>
        </a:xfrm>
      </p:grpSpPr>
      <p:pic>
        <p:nvPicPr>
          <p:cNvPr id="4" name="Oracle Logo" descr="Oracle Logo">
            <a:extLst>
              <a:ext uri="{FF2B5EF4-FFF2-40B4-BE49-F238E27FC236}">
                <a16:creationId xmlns:a16="http://schemas.microsoft.com/office/drawing/2014/main" id="{11C3E469-1A28-4EAE-BB94-ADAB90F021AE}"/>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invGray">
          <a:xfrm>
            <a:off x="3647854" y="2915192"/>
            <a:ext cx="4896292" cy="1027617"/>
          </a:xfrm>
          <a:prstGeom prst="rect">
            <a:avLst/>
          </a:prstGeom>
        </p:spPr>
      </p:pic>
    </p:spTree>
    <p:extLst>
      <p:ext uri="{BB962C8B-B14F-4D97-AF65-F5344CB8AC3E}">
        <p14:creationId xmlns:p14="http://schemas.microsoft.com/office/powerpoint/2010/main" val="5135231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Light - Title/Subtitle">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C6A8D35-C90D-428D-8E15-6F958679D947}"/>
              </a:ext>
            </a:extLst>
          </p:cNvPr>
          <p:cNvSpPr>
            <a:spLocks noGrp="1"/>
          </p:cNvSpPr>
          <p:nvPr>
            <p:ph type="title" hasCustomPrompt="1"/>
          </p:nvPr>
        </p:nvSpPr>
        <p:spPr/>
        <p:txBody>
          <a:bodyPr/>
          <a:lstStyle>
            <a:lvl1pPr>
              <a:defRPr/>
            </a:lvl1pPr>
          </a:lstStyle>
          <a:p>
            <a:r>
              <a:rPr lang="en-US" dirty="0"/>
              <a:t>Title</a:t>
            </a:r>
          </a:p>
        </p:txBody>
      </p:sp>
      <p:sp>
        <p:nvSpPr>
          <p:cNvPr id="15" name="Subtitle">
            <a:extLst>
              <a:ext uri="{FF2B5EF4-FFF2-40B4-BE49-F238E27FC236}">
                <a16:creationId xmlns:a16="http://schemas.microsoft.com/office/drawing/2014/main" id="{FC0004EB-159B-A345-859C-0E83416ED930}"/>
              </a:ext>
            </a:extLst>
          </p:cNvPr>
          <p:cNvSpPr>
            <a:spLocks noGrp="1"/>
          </p:cNvSpPr>
          <p:nvPr>
            <p:ph type="body" sz="quarter" idx="11" hasCustomPrompt="1"/>
          </p:nvPr>
        </p:nvSpPr>
        <p:spPr>
          <a:xfrm>
            <a:off x="762000" y="1024235"/>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6" name="Slide Number Placeholder 5">
            <a:extLst>
              <a:ext uri="{FF2B5EF4-FFF2-40B4-BE49-F238E27FC236}">
                <a16:creationId xmlns:a16="http://schemas.microsoft.com/office/drawing/2014/main" id="{0A9C1380-E61D-4D70-B7A9-EA2CA56D1441}"/>
              </a:ext>
            </a:extLst>
          </p:cNvPr>
          <p:cNvSpPr>
            <a:spLocks noGrp="1"/>
          </p:cNvSpPr>
          <p:nvPr>
            <p:ph type="sldNum" sz="quarter" idx="14"/>
          </p:nvPr>
        </p:nvSpPr>
        <p:spPr/>
        <p:txBody>
          <a:bodyPr/>
          <a:lstStyle/>
          <a:p>
            <a:fld id="{345D60D9-5372-5F40-9443-0F9AE5BDC3C8}" type="slidenum">
              <a:rPr lang="en-US" smtClean="0"/>
              <a:pPr/>
              <a:t>‹#›</a:t>
            </a:fld>
            <a:endParaRPr lang="en-US" dirty="0"/>
          </a:p>
        </p:txBody>
      </p:sp>
      <p:sp>
        <p:nvSpPr>
          <p:cNvPr id="5" name="Footer Placeholder 4">
            <a:extLst>
              <a:ext uri="{FF2B5EF4-FFF2-40B4-BE49-F238E27FC236}">
                <a16:creationId xmlns:a16="http://schemas.microsoft.com/office/drawing/2014/main" id="{947ED885-1287-4046-BFFE-E5DEC702C7AE}"/>
              </a:ext>
            </a:extLst>
          </p:cNvPr>
          <p:cNvSpPr>
            <a:spLocks noGrp="1"/>
          </p:cNvSpPr>
          <p:nvPr>
            <p:ph type="ftr" sz="quarter" idx="13"/>
          </p:nvPr>
        </p:nvSpPr>
        <p:spPr>
          <a:xfrm>
            <a:off x="1127759" y="6423978"/>
            <a:ext cx="5745379" cy="365125"/>
          </a:xfrm>
          <a:prstGeom prst="rect">
            <a:avLst/>
          </a:prstGeom>
        </p:spPr>
        <p:txBody>
          <a:bodyPr/>
          <a:lstStyle/>
          <a:p>
            <a:r>
              <a:rPr lang="en-US"/>
              <a:t>Copyright © 2025, Oracle and/or its affiliates</a:t>
            </a:r>
            <a:endParaRPr lang="en-US" dirty="0"/>
          </a:p>
        </p:txBody>
      </p:sp>
      <p:sp>
        <p:nvSpPr>
          <p:cNvPr id="3" name="Date Placeholder 2">
            <a:extLst>
              <a:ext uri="{FF2B5EF4-FFF2-40B4-BE49-F238E27FC236}">
                <a16:creationId xmlns:a16="http://schemas.microsoft.com/office/drawing/2014/main" id="{56526A55-50C7-43D1-9A4E-DE6E31578685}"/>
              </a:ext>
            </a:extLst>
          </p:cNvPr>
          <p:cNvSpPr>
            <a:spLocks noGrp="1"/>
          </p:cNvSpPr>
          <p:nvPr>
            <p:ph type="dt" sz="half" idx="12"/>
          </p:nvPr>
        </p:nvSpPr>
        <p:spPr/>
        <p:txBody>
          <a:bodyPr/>
          <a:lstStyle/>
          <a:p>
            <a:r>
              <a:rPr lang="en-US"/>
              <a:t>[Date]</a:t>
            </a:r>
            <a:endParaRPr lang="en-US" dirty="0"/>
          </a:p>
        </p:txBody>
      </p:sp>
      <p:pic>
        <p:nvPicPr>
          <p:cNvPr id="2" name="Picture 1" descr="A picture containing art, design, creativity&#10;&#10;Description automatically generated">
            <a:extLst>
              <a:ext uri="{FF2B5EF4-FFF2-40B4-BE49-F238E27FC236}">
                <a16:creationId xmlns:a16="http://schemas.microsoft.com/office/drawing/2014/main" id="{676BD8E8-E73A-2EF9-B9DA-738AE229926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55089"/>
          <a:stretch/>
        </p:blipFill>
        <p:spPr>
          <a:xfrm>
            <a:off x="7848600" y="0"/>
            <a:ext cx="2631822" cy="1013069"/>
          </a:xfrm>
          <a:prstGeom prst="rect">
            <a:avLst/>
          </a:prstGeom>
        </p:spPr>
      </p:pic>
      <p:pic>
        <p:nvPicPr>
          <p:cNvPr id="7" name="Picture 6" descr="A picture containing creativity, art&#10;&#10;Description automatically generated with medium confidence">
            <a:extLst>
              <a:ext uri="{FF2B5EF4-FFF2-40B4-BE49-F238E27FC236}">
                <a16:creationId xmlns:a16="http://schemas.microsoft.com/office/drawing/2014/main" id="{7C65D523-759B-AC55-DBF4-184AB18CB21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75576"/>
          <a:stretch/>
        </p:blipFill>
        <p:spPr>
          <a:xfrm flipH="1">
            <a:off x="6039120" y="0"/>
            <a:ext cx="3219598" cy="605219"/>
          </a:xfrm>
          <a:prstGeom prst="rect">
            <a:avLst/>
          </a:prstGeom>
        </p:spPr>
      </p:pic>
    </p:spTree>
    <p:extLst>
      <p:ext uri="{BB962C8B-B14F-4D97-AF65-F5344CB8AC3E}">
        <p14:creationId xmlns:p14="http://schemas.microsoft.com/office/powerpoint/2010/main" val="1311853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Dark - Title/Subtitle">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471FF06-338B-46FE-B4FE-F72B7ABAED7F}"/>
              </a:ext>
            </a:extLst>
          </p:cNvPr>
          <p:cNvSpPr>
            <a:spLocks noGrp="1"/>
          </p:cNvSpPr>
          <p:nvPr>
            <p:ph type="title" hasCustomPrompt="1"/>
          </p:nvPr>
        </p:nvSpPr>
        <p:spPr/>
        <p:txBody>
          <a:bodyPr/>
          <a:lstStyle>
            <a:lvl1pPr>
              <a:defRPr/>
            </a:lvl1pPr>
          </a:lstStyle>
          <a:p>
            <a:r>
              <a:rPr lang="en-US" dirty="0"/>
              <a:t>Title</a:t>
            </a:r>
          </a:p>
        </p:txBody>
      </p:sp>
      <p:sp>
        <p:nvSpPr>
          <p:cNvPr id="15" name="Subtitle">
            <a:extLst>
              <a:ext uri="{FF2B5EF4-FFF2-40B4-BE49-F238E27FC236}">
                <a16:creationId xmlns:a16="http://schemas.microsoft.com/office/drawing/2014/main" id="{FC0004EB-159B-A345-859C-0E83416ED930}"/>
              </a:ext>
            </a:extLst>
          </p:cNvPr>
          <p:cNvSpPr>
            <a:spLocks noGrp="1"/>
          </p:cNvSpPr>
          <p:nvPr>
            <p:ph type="body" sz="quarter" idx="11" hasCustomPrompt="1"/>
          </p:nvPr>
        </p:nvSpPr>
        <p:spPr>
          <a:xfrm>
            <a:off x="762000" y="1014984"/>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6" name="Slide Number Placeholder 5">
            <a:extLst>
              <a:ext uri="{FF2B5EF4-FFF2-40B4-BE49-F238E27FC236}">
                <a16:creationId xmlns:a16="http://schemas.microsoft.com/office/drawing/2014/main" id="{2C1326A2-CE99-456C-A450-2DC676458CDB}"/>
              </a:ext>
            </a:extLst>
          </p:cNvPr>
          <p:cNvSpPr>
            <a:spLocks noGrp="1"/>
          </p:cNvSpPr>
          <p:nvPr>
            <p:ph type="sldNum" sz="quarter" idx="14"/>
          </p:nvPr>
        </p:nvSpPr>
        <p:spPr/>
        <p:txBody>
          <a:bodyPr/>
          <a:lstStyle/>
          <a:p>
            <a:fld id="{345D60D9-5372-5F40-9443-0F9AE5BDC3C8}" type="slidenum">
              <a:rPr lang="en-US" smtClean="0"/>
              <a:pPr/>
              <a:t>‹#›</a:t>
            </a:fld>
            <a:endParaRPr lang="en-US" dirty="0"/>
          </a:p>
        </p:txBody>
      </p:sp>
      <p:sp>
        <p:nvSpPr>
          <p:cNvPr id="5" name="Footer Placeholder 4">
            <a:extLst>
              <a:ext uri="{FF2B5EF4-FFF2-40B4-BE49-F238E27FC236}">
                <a16:creationId xmlns:a16="http://schemas.microsoft.com/office/drawing/2014/main" id="{A47ABD9F-CF7B-4739-A09B-21C74EE3D7DA}"/>
              </a:ext>
            </a:extLst>
          </p:cNvPr>
          <p:cNvSpPr>
            <a:spLocks noGrp="1"/>
          </p:cNvSpPr>
          <p:nvPr>
            <p:ph type="ftr" sz="quarter" idx="13"/>
          </p:nvPr>
        </p:nvSpPr>
        <p:spPr>
          <a:xfrm>
            <a:off x="1127759" y="6423978"/>
            <a:ext cx="5745379" cy="365125"/>
          </a:xfrm>
          <a:prstGeom prst="rect">
            <a:avLst/>
          </a:prstGeom>
        </p:spPr>
        <p:txBody>
          <a:bodyPr/>
          <a:lstStyle/>
          <a:p>
            <a:r>
              <a:rPr lang="en-US"/>
              <a:t>Copyright © 2025, Oracle and/or its affiliates</a:t>
            </a:r>
            <a:endParaRPr lang="en-US" dirty="0"/>
          </a:p>
        </p:txBody>
      </p:sp>
      <p:sp>
        <p:nvSpPr>
          <p:cNvPr id="3" name="Date Placeholder 2">
            <a:extLst>
              <a:ext uri="{FF2B5EF4-FFF2-40B4-BE49-F238E27FC236}">
                <a16:creationId xmlns:a16="http://schemas.microsoft.com/office/drawing/2014/main" id="{5159E3D4-8DE9-4EE7-AF46-396CA0361B33}"/>
              </a:ext>
            </a:extLst>
          </p:cNvPr>
          <p:cNvSpPr>
            <a:spLocks noGrp="1"/>
          </p:cNvSpPr>
          <p:nvPr>
            <p:ph type="dt" sz="half" idx="12"/>
          </p:nvPr>
        </p:nvSpPr>
        <p:spPr/>
        <p:txBody>
          <a:bodyPr/>
          <a:lstStyle/>
          <a:p>
            <a:r>
              <a:rPr lang="en-US"/>
              <a:t>[Date]</a:t>
            </a:r>
            <a:endParaRPr lang="en-US" dirty="0"/>
          </a:p>
        </p:txBody>
      </p:sp>
      <p:pic>
        <p:nvPicPr>
          <p:cNvPr id="2" name="Picture 1" descr="A picture containing art, design, creativity&#10;&#10;Description automatically generated">
            <a:extLst>
              <a:ext uri="{FF2B5EF4-FFF2-40B4-BE49-F238E27FC236}">
                <a16:creationId xmlns:a16="http://schemas.microsoft.com/office/drawing/2014/main" id="{BF742B15-29C7-3806-3C3C-D1B29D7389B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55089"/>
          <a:stretch/>
        </p:blipFill>
        <p:spPr>
          <a:xfrm>
            <a:off x="7848600" y="0"/>
            <a:ext cx="2631822" cy="1013069"/>
          </a:xfrm>
          <a:prstGeom prst="rect">
            <a:avLst/>
          </a:prstGeom>
        </p:spPr>
      </p:pic>
      <p:pic>
        <p:nvPicPr>
          <p:cNvPr id="7" name="Picture 6" descr="A picture containing creativity, art&#10;&#10;Description automatically generated with medium confidence">
            <a:extLst>
              <a:ext uri="{FF2B5EF4-FFF2-40B4-BE49-F238E27FC236}">
                <a16:creationId xmlns:a16="http://schemas.microsoft.com/office/drawing/2014/main" id="{EBE4C1BA-DEE6-08F3-C3BB-F162A21A2EBA}"/>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75576"/>
          <a:stretch/>
        </p:blipFill>
        <p:spPr>
          <a:xfrm flipH="1">
            <a:off x="6039120" y="0"/>
            <a:ext cx="3219598" cy="605219"/>
          </a:xfrm>
          <a:prstGeom prst="rect">
            <a:avLst/>
          </a:prstGeom>
        </p:spPr>
      </p:pic>
    </p:spTree>
    <p:extLst>
      <p:ext uri="{BB962C8B-B14F-4D97-AF65-F5344CB8AC3E}">
        <p14:creationId xmlns:p14="http://schemas.microsoft.com/office/powerpoint/2010/main" val="26362097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Note on forward-looking statements and safe harbor slides, dark">
    <p:bg>
      <p:bgRef idx="1001">
        <a:schemeClr val="bg2"/>
      </p:bgRef>
    </p:bg>
    <p:spTree>
      <p:nvGrpSpPr>
        <p:cNvPr id="1" name=""/>
        <p:cNvGrpSpPr/>
        <p:nvPr/>
      </p:nvGrpSpPr>
      <p:grpSpPr>
        <a:xfrm>
          <a:off x="0" y="0"/>
          <a:ext cx="0" cy="0"/>
          <a:chOff x="0" y="0"/>
          <a:chExt cx="0" cy="0"/>
        </a:xfrm>
      </p:grpSpPr>
      <p:pic>
        <p:nvPicPr>
          <p:cNvPr id="10" name="Picture 9" descr="A picture containing pattern, art&#10;&#10;Description automatically generated">
            <a:extLst>
              <a:ext uri="{FF2B5EF4-FFF2-40B4-BE49-F238E27FC236}">
                <a16:creationId xmlns:a16="http://schemas.microsoft.com/office/drawing/2014/main" id="{534EF09E-C2CA-FD5F-1289-787C3159098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34624" r="18782" b="-3227"/>
          <a:stretch/>
        </p:blipFill>
        <p:spPr>
          <a:xfrm>
            <a:off x="9912304" y="0"/>
            <a:ext cx="2279696" cy="1267691"/>
          </a:xfrm>
          <a:prstGeom prst="rect">
            <a:avLst/>
          </a:prstGeom>
        </p:spPr>
      </p:pic>
      <p:sp>
        <p:nvSpPr>
          <p:cNvPr id="2" name="TextBox 1">
            <a:extLst>
              <a:ext uri="{FF2B5EF4-FFF2-40B4-BE49-F238E27FC236}">
                <a16:creationId xmlns:a16="http://schemas.microsoft.com/office/drawing/2014/main" id="{0E75E080-75DB-E53D-768F-089976047E5B}"/>
              </a:ext>
            </a:extLst>
          </p:cNvPr>
          <p:cNvSpPr txBox="1"/>
          <p:nvPr userDrawn="1"/>
        </p:nvSpPr>
        <p:spPr>
          <a:xfrm>
            <a:off x="682616" y="1610216"/>
            <a:ext cx="5026535" cy="4423199"/>
          </a:xfrm>
          <a:prstGeom prst="rect">
            <a:avLst/>
          </a:prstGeom>
          <a:noFill/>
        </p:spPr>
        <p:txBody>
          <a:bodyPr wrap="square" rtlCol="0">
            <a:spAutoFit/>
          </a:bodyPr>
          <a:lstStyle/>
          <a:p>
            <a:pPr marL="0" marR="0" lvl="0" indent="0" algn="l" defTabSz="228585" rtl="0" eaLnBrk="1" fontAlgn="auto" latinLnBrk="0" hangingPunct="1">
              <a:lnSpc>
                <a:spcPct val="120000"/>
              </a:lnSpc>
              <a:spcBef>
                <a:spcPts val="0"/>
              </a:spcBef>
              <a:spcAft>
                <a:spcPts val="1200"/>
              </a:spcAft>
              <a:buClrTx/>
              <a:buSzTx/>
              <a:buFontTx/>
              <a:buNone/>
              <a:tabLst/>
              <a:defRPr/>
            </a:pPr>
            <a:r>
              <a:rPr lang="en-US" sz="1600" b="0" i="0" kern="1200" dirty="0">
                <a:solidFill>
                  <a:schemeClr val="tx1"/>
                </a:solidFill>
                <a:latin typeface="+mn-lt"/>
                <a:ea typeface="+mn-ea"/>
                <a:cs typeface="+mn-cs"/>
              </a:rPr>
              <a:t>The Legal Entity footer is required on every slide.</a:t>
            </a:r>
          </a:p>
          <a:p>
            <a:pPr marL="0" marR="0" lvl="0" indent="0" algn="l" defTabSz="228585" rtl="0" eaLnBrk="1" fontAlgn="auto" latinLnBrk="0" hangingPunct="1">
              <a:lnSpc>
                <a:spcPct val="120000"/>
              </a:lnSpc>
              <a:spcBef>
                <a:spcPts val="0"/>
              </a:spcBef>
              <a:spcAft>
                <a:spcPts val="1200"/>
              </a:spcAft>
              <a:buClrTx/>
              <a:buSzTx/>
              <a:buFontTx/>
              <a:buNone/>
              <a:tabLst/>
              <a:defRPr/>
            </a:pPr>
            <a:r>
              <a:rPr lang="en-US" sz="1600" b="0" i="0" kern="1200" dirty="0">
                <a:solidFill>
                  <a:schemeClr val="tx1"/>
                </a:solidFill>
                <a:latin typeface="+mn-lt"/>
                <a:ea typeface="+mn-ea"/>
                <a:cs typeface="+mn-cs"/>
              </a:rPr>
              <a:t>The Regulatory Statement is required on the title slide, and Forward-Looking statement slide (if the Forward-Looking statement slide is needed).</a:t>
            </a:r>
          </a:p>
          <a:p>
            <a:pPr marL="0" marR="0" lvl="0" indent="0" algn="l" defTabSz="228585" rtl="0" eaLnBrk="1" fontAlgn="auto" latinLnBrk="0" hangingPunct="1">
              <a:lnSpc>
                <a:spcPct val="120000"/>
              </a:lnSpc>
              <a:spcBef>
                <a:spcPts val="0"/>
              </a:spcBef>
              <a:spcAft>
                <a:spcPts val="1200"/>
              </a:spcAft>
              <a:buClrTx/>
              <a:buSzTx/>
              <a:buFontTx/>
              <a:buNone/>
              <a:tabLst/>
              <a:defRPr/>
            </a:pPr>
            <a:r>
              <a:rPr lang="en-US" sz="1600" b="0" i="0" kern="1200" dirty="0">
                <a:solidFill>
                  <a:schemeClr val="tx1"/>
                </a:solidFill>
                <a:latin typeface="+mn-lt"/>
                <a:ea typeface="+mn-ea"/>
                <a:cs typeface="+mn-cs"/>
              </a:rPr>
              <a:t>The Forward-Looking statement and Safe Harbor slides are required only for external presentations that pertain to:</a:t>
            </a:r>
          </a:p>
          <a:p>
            <a:pPr marL="228582" marR="0" lvl="0" indent="-228582" algn="l" defTabSz="914332" rtl="0" eaLnBrk="1" fontAlgn="base" latinLnBrk="0" hangingPunct="1">
              <a:lnSpc>
                <a:spcPct val="110000"/>
              </a:lnSpc>
              <a:spcBef>
                <a:spcPts val="0"/>
              </a:spcBef>
              <a:spcAft>
                <a:spcPts val="1200"/>
              </a:spcAft>
              <a:buClrTx/>
              <a:buSzTx/>
              <a:buFont typeface="Arial" panose="020B0604020202020204" pitchFamily="34" charset="0"/>
              <a:buChar char="•"/>
              <a:tabLst/>
              <a:defRPr/>
            </a:pPr>
            <a:r>
              <a:rPr lang="en-US" sz="1333" b="0" i="0" kern="1200" dirty="0">
                <a:solidFill>
                  <a:schemeClr val="tx1"/>
                </a:solidFill>
                <a:latin typeface="Oracle Sans Tab Light" panose="020B0403020204020204" pitchFamily="34" charset="0"/>
                <a:ea typeface="+mn-ea"/>
                <a:cs typeface="Oracle Sans Tab Light" panose="020B0403020204020204" pitchFamily="34" charset="0"/>
              </a:rPr>
              <a:t>Product launches</a:t>
            </a:r>
          </a:p>
          <a:p>
            <a:pPr marL="228582" marR="0" lvl="0" indent="-228582" algn="l" defTabSz="914332" rtl="0" eaLnBrk="1" fontAlgn="base" latinLnBrk="0" hangingPunct="1">
              <a:lnSpc>
                <a:spcPct val="110000"/>
              </a:lnSpc>
              <a:spcBef>
                <a:spcPts val="0"/>
              </a:spcBef>
              <a:spcAft>
                <a:spcPts val="1200"/>
              </a:spcAft>
              <a:buClrTx/>
              <a:buSzTx/>
              <a:buFont typeface="Arial" panose="020B0604020202020204" pitchFamily="34" charset="0"/>
              <a:buChar char="•"/>
              <a:tabLst/>
              <a:defRPr/>
            </a:pPr>
            <a:r>
              <a:rPr lang="en-US" sz="1333" b="0" i="0" kern="1200" dirty="0">
                <a:solidFill>
                  <a:schemeClr val="tx1"/>
                </a:solidFill>
                <a:latin typeface="Oracle Sans Tab Light" panose="020B0403020204020204" pitchFamily="34" charset="0"/>
                <a:ea typeface="+mn-ea"/>
                <a:cs typeface="Oracle Sans Tab Light" panose="020B0403020204020204" pitchFamily="34" charset="0"/>
              </a:rPr>
              <a:t>Executive presentations</a:t>
            </a:r>
          </a:p>
          <a:p>
            <a:pPr marL="228582" marR="0" lvl="0" indent="-228582" algn="l" defTabSz="914332" rtl="0" eaLnBrk="1" fontAlgn="base" latinLnBrk="0" hangingPunct="1">
              <a:lnSpc>
                <a:spcPct val="110000"/>
              </a:lnSpc>
              <a:spcBef>
                <a:spcPts val="0"/>
              </a:spcBef>
              <a:spcAft>
                <a:spcPts val="1200"/>
              </a:spcAft>
              <a:buClrTx/>
              <a:buSzTx/>
              <a:buFont typeface="Arial" panose="020B0604020202020204" pitchFamily="34" charset="0"/>
              <a:buChar char="•"/>
              <a:tabLst/>
              <a:defRPr/>
            </a:pPr>
            <a:r>
              <a:rPr lang="en-US" sz="1333" b="0" i="0" kern="1200" dirty="0">
                <a:solidFill>
                  <a:schemeClr val="tx1"/>
                </a:solidFill>
                <a:latin typeface="Oracle Sans Tab Light" panose="020B0403020204020204" pitchFamily="34" charset="0"/>
                <a:ea typeface="+mn-ea"/>
                <a:cs typeface="Oracle Sans Tab Light" panose="020B0403020204020204" pitchFamily="34" charset="0"/>
              </a:rPr>
              <a:t>Keynotes at major events</a:t>
            </a:r>
          </a:p>
          <a:p>
            <a:pPr marL="228582" marR="0" lvl="0" indent="-228582" algn="l" defTabSz="914332" rtl="0" eaLnBrk="1" fontAlgn="base" latinLnBrk="0" hangingPunct="1">
              <a:lnSpc>
                <a:spcPct val="110000"/>
              </a:lnSpc>
              <a:spcBef>
                <a:spcPts val="0"/>
              </a:spcBef>
              <a:spcAft>
                <a:spcPts val="1200"/>
              </a:spcAft>
              <a:buClrTx/>
              <a:buSzTx/>
              <a:buFont typeface="Arial" panose="020B0604020202020204" pitchFamily="34" charset="0"/>
              <a:buChar char="•"/>
              <a:tabLst/>
              <a:defRPr/>
            </a:pPr>
            <a:r>
              <a:rPr lang="en-US" sz="1333" b="0" i="0" kern="1200" dirty="0">
                <a:solidFill>
                  <a:schemeClr val="tx1"/>
                </a:solidFill>
                <a:latin typeface="Oracle Sans Tab Light" panose="020B0403020204020204" pitchFamily="34" charset="0"/>
                <a:ea typeface="+mn-ea"/>
                <a:cs typeface="Oracle Sans Tab Light" panose="020B0403020204020204" pitchFamily="34" charset="0"/>
              </a:rPr>
              <a:t>Events attended by financial analysts</a:t>
            </a:r>
          </a:p>
          <a:p>
            <a:pPr marL="0" marR="0" lvl="0" indent="0" algn="l" defTabSz="228585" rtl="0" eaLnBrk="1" fontAlgn="auto" latinLnBrk="0" hangingPunct="1">
              <a:lnSpc>
                <a:spcPct val="120000"/>
              </a:lnSpc>
              <a:spcBef>
                <a:spcPts val="0"/>
              </a:spcBef>
              <a:spcAft>
                <a:spcPts val="1200"/>
              </a:spcAft>
              <a:buClrTx/>
              <a:buSzTx/>
              <a:buFontTx/>
              <a:buNone/>
              <a:tabLst/>
              <a:defRPr/>
            </a:pPr>
            <a:endParaRPr lang="en-US" sz="1600" b="0" i="0" kern="1200" dirty="0">
              <a:solidFill>
                <a:schemeClr val="tx1"/>
              </a:solidFill>
              <a:latin typeface="+mn-lt"/>
              <a:ea typeface="+mn-ea"/>
              <a:cs typeface="+mn-cs"/>
            </a:endParaRPr>
          </a:p>
        </p:txBody>
      </p:sp>
      <p:sp>
        <p:nvSpPr>
          <p:cNvPr id="5" name="TextBox 4">
            <a:extLst>
              <a:ext uri="{FF2B5EF4-FFF2-40B4-BE49-F238E27FC236}">
                <a16:creationId xmlns:a16="http://schemas.microsoft.com/office/drawing/2014/main" id="{43B867CF-E6CC-B00C-B727-9021A91EF46C}"/>
              </a:ext>
            </a:extLst>
          </p:cNvPr>
          <p:cNvSpPr txBox="1"/>
          <p:nvPr userDrawn="1"/>
        </p:nvSpPr>
        <p:spPr>
          <a:xfrm>
            <a:off x="6096001" y="1610217"/>
            <a:ext cx="4608444" cy="3838743"/>
          </a:xfrm>
          <a:prstGeom prst="rect">
            <a:avLst/>
          </a:prstGeom>
          <a:noFill/>
        </p:spPr>
        <p:txBody>
          <a:bodyPr wrap="square" rtlCol="0">
            <a:spAutoFit/>
          </a:bodyPr>
          <a:lstStyle/>
          <a:p>
            <a:pPr marL="0" marR="0" lvl="0" indent="0" algn="l" defTabSz="228585" rtl="0" eaLnBrk="1" fontAlgn="auto" latinLnBrk="0" hangingPunct="1">
              <a:lnSpc>
                <a:spcPct val="120000"/>
              </a:lnSpc>
              <a:spcBef>
                <a:spcPts val="0"/>
              </a:spcBef>
              <a:spcAft>
                <a:spcPts val="1200"/>
              </a:spcAft>
              <a:buClrTx/>
              <a:buSzTx/>
              <a:buFontTx/>
              <a:buNone/>
              <a:tabLst/>
              <a:defRPr/>
            </a:pPr>
            <a:r>
              <a:rPr lang="en-US" sz="1600" b="0" i="0" kern="1200" dirty="0">
                <a:solidFill>
                  <a:schemeClr val="tx1"/>
                </a:solidFill>
                <a:latin typeface="+mn-lt"/>
                <a:ea typeface="+mn-ea"/>
                <a:cs typeface="+mn-cs"/>
              </a:rPr>
              <a:t>If it is required, it should appear twice: after the title slide and at the end of the slide deck.  When video recording, there should be a 3  second camera hold on the final slide. </a:t>
            </a:r>
          </a:p>
          <a:p>
            <a:pPr marL="0" marR="0" lvl="0" indent="0" algn="l" defTabSz="228585" rtl="0" eaLnBrk="1" fontAlgn="auto" latinLnBrk="0" hangingPunct="1">
              <a:lnSpc>
                <a:spcPct val="120000"/>
              </a:lnSpc>
              <a:spcBef>
                <a:spcPts val="0"/>
              </a:spcBef>
              <a:spcAft>
                <a:spcPts val="1200"/>
              </a:spcAft>
              <a:buClrTx/>
              <a:buSzTx/>
              <a:buFontTx/>
              <a:buNone/>
              <a:tabLst/>
              <a:defRPr/>
            </a:pPr>
            <a:r>
              <a:rPr lang="en-US" sz="1600" b="0" i="0" kern="1200" dirty="0">
                <a:solidFill>
                  <a:schemeClr val="tx1"/>
                </a:solidFill>
                <a:latin typeface="+mn-lt"/>
                <a:ea typeface="+mn-ea"/>
                <a:cs typeface="+mn-cs"/>
              </a:rPr>
              <a:t>The Safe harbor slide should be placed immediately following the title slide. </a:t>
            </a:r>
          </a:p>
          <a:p>
            <a:pPr marL="0" marR="0" lvl="0" indent="0" algn="l" defTabSz="228585" rtl="0" eaLnBrk="1" fontAlgn="auto" latinLnBrk="0" hangingPunct="1">
              <a:lnSpc>
                <a:spcPct val="120000"/>
              </a:lnSpc>
              <a:spcBef>
                <a:spcPts val="0"/>
              </a:spcBef>
              <a:spcAft>
                <a:spcPts val="1200"/>
              </a:spcAft>
              <a:buClrTx/>
              <a:buSzTx/>
              <a:buFontTx/>
              <a:buNone/>
              <a:tabLst/>
              <a:defRPr/>
            </a:pPr>
            <a:r>
              <a:rPr lang="en-US" sz="1600" b="1" i="0" kern="1200" dirty="0">
                <a:solidFill>
                  <a:srgbClr val="FF0000"/>
                </a:solidFill>
                <a:latin typeface="+mn-lt"/>
                <a:ea typeface="+mn-ea"/>
                <a:cs typeface="+mn-cs"/>
              </a:rPr>
              <a:t>If the presentation does not pertain to any one of the above, the Forward-Looking statement and Safe harbor slides can be left out entirely and should be deleted</a:t>
            </a:r>
          </a:p>
          <a:p>
            <a:pPr marL="0" marR="0" lvl="0" indent="0" algn="l" defTabSz="228585" rtl="0" eaLnBrk="1" fontAlgn="auto" latinLnBrk="0" hangingPunct="1">
              <a:lnSpc>
                <a:spcPct val="120000"/>
              </a:lnSpc>
              <a:spcBef>
                <a:spcPts val="0"/>
              </a:spcBef>
              <a:spcAft>
                <a:spcPts val="0"/>
              </a:spcAft>
              <a:buClrTx/>
              <a:buSzTx/>
              <a:buFontTx/>
              <a:buNone/>
              <a:tabLst/>
              <a:defRPr/>
            </a:pPr>
            <a:endParaRPr lang="en-US" sz="1867" b="0" i="0" dirty="0">
              <a:solidFill>
                <a:schemeClr val="tx1"/>
              </a:solidFill>
              <a:latin typeface="+mn-lt"/>
              <a:cs typeface="+mn-cs"/>
            </a:endParaRPr>
          </a:p>
        </p:txBody>
      </p:sp>
      <p:sp>
        <p:nvSpPr>
          <p:cNvPr id="6" name="Footer Placeholder 5">
            <a:extLst>
              <a:ext uri="{FF2B5EF4-FFF2-40B4-BE49-F238E27FC236}">
                <a16:creationId xmlns:a16="http://schemas.microsoft.com/office/drawing/2014/main" id="{7009EBB5-2DC4-3837-70E0-E2213E3A8BA8}"/>
              </a:ext>
            </a:extLst>
          </p:cNvPr>
          <p:cNvSpPr txBox="1"/>
          <p:nvPr userDrawn="1"/>
        </p:nvSpPr>
        <p:spPr>
          <a:xfrm>
            <a:off x="817070" y="6155848"/>
            <a:ext cx="9206585" cy="312333"/>
          </a:xfrm>
          <a:prstGeom prst="rect">
            <a:avLst/>
          </a:prstGeom>
        </p:spPr>
        <p:txBody>
          <a:bodyPr lIns="0" tIns="0" rIns="0" bIns="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800" dirty="0">
                <a:solidFill>
                  <a:schemeClr val="tx1"/>
                </a:solidFill>
                <a:latin typeface="+mn-lt"/>
              </a:rPr>
              <a:t>The materials in this presentation pertain to Oracle Health, Oracle, Oracle Cerner, and Cerner Enviza which are all wholly owned subsidiaries of Oracle Corporation. Nothing in this presentation should be taken as indicating that any decisions regarding the integration of any EMEA Cerner and/or Enviza entities have been made where an integration has not already occurred.</a:t>
            </a:r>
          </a:p>
        </p:txBody>
      </p:sp>
      <p:sp>
        <p:nvSpPr>
          <p:cNvPr id="3" name="Title 3">
            <a:extLst>
              <a:ext uri="{FF2B5EF4-FFF2-40B4-BE49-F238E27FC236}">
                <a16:creationId xmlns:a16="http://schemas.microsoft.com/office/drawing/2014/main" id="{1E884D39-5B20-02A0-2CA5-9F614B1968A6}"/>
              </a:ext>
            </a:extLst>
          </p:cNvPr>
          <p:cNvSpPr>
            <a:spLocks noGrp="1"/>
          </p:cNvSpPr>
          <p:nvPr>
            <p:ph type="title" hasCustomPrompt="1"/>
          </p:nvPr>
        </p:nvSpPr>
        <p:spPr>
          <a:xfrm>
            <a:off x="768875" y="182403"/>
            <a:ext cx="10671048" cy="822960"/>
          </a:xfrm>
        </p:spPr>
        <p:txBody>
          <a:bodyPr/>
          <a:lstStyle>
            <a:lvl1pPr>
              <a:defRPr>
                <a:solidFill>
                  <a:schemeClr val="tx1"/>
                </a:solidFill>
              </a:defRPr>
            </a:lvl1pPr>
          </a:lstStyle>
          <a:p>
            <a:r>
              <a:rPr lang="en-US" dirty="0"/>
              <a:t>Forward-Looking statement and Safe harbor slide</a:t>
            </a:r>
          </a:p>
        </p:txBody>
      </p:sp>
      <p:sp>
        <p:nvSpPr>
          <p:cNvPr id="7" name="Slide Number Placeholder 5">
            <a:extLst>
              <a:ext uri="{FF2B5EF4-FFF2-40B4-BE49-F238E27FC236}">
                <a16:creationId xmlns:a16="http://schemas.microsoft.com/office/drawing/2014/main" id="{033AF115-EFED-1FCF-3392-9BC4E4F4170D}"/>
              </a:ext>
            </a:extLst>
          </p:cNvPr>
          <p:cNvSpPr>
            <a:spLocks noGrp="1"/>
          </p:cNvSpPr>
          <p:nvPr>
            <p:ph type="sldNum" sz="quarter" idx="14"/>
          </p:nvPr>
        </p:nvSpPr>
        <p:spPr>
          <a:xfrm>
            <a:off x="762000" y="6423660"/>
            <a:ext cx="365760" cy="365760"/>
          </a:xfrm>
        </p:spPr>
        <p:txBody>
          <a:bodyPr/>
          <a:lstStyle/>
          <a:p>
            <a:fld id="{345D60D9-5372-5F40-9443-0F9AE5BDC3C8}" type="slidenum">
              <a:rPr lang="en-US" smtClean="0"/>
              <a:pPr/>
              <a:t>‹#›</a:t>
            </a:fld>
            <a:endParaRPr lang="en-US" dirty="0"/>
          </a:p>
        </p:txBody>
      </p:sp>
      <p:sp>
        <p:nvSpPr>
          <p:cNvPr id="8" name="Footer Placeholder 4">
            <a:extLst>
              <a:ext uri="{FF2B5EF4-FFF2-40B4-BE49-F238E27FC236}">
                <a16:creationId xmlns:a16="http://schemas.microsoft.com/office/drawing/2014/main" id="{EFE59290-C28E-C51A-4AC0-E55421A84DA0}"/>
              </a:ext>
            </a:extLst>
          </p:cNvPr>
          <p:cNvSpPr>
            <a:spLocks noGrp="1"/>
          </p:cNvSpPr>
          <p:nvPr>
            <p:ph type="ftr" sz="quarter" idx="13"/>
          </p:nvPr>
        </p:nvSpPr>
        <p:spPr>
          <a:xfrm>
            <a:off x="1127759" y="6423978"/>
            <a:ext cx="5745379" cy="365125"/>
          </a:xfrm>
          <a:prstGeom prst="rect">
            <a:avLst/>
          </a:prstGeom>
        </p:spPr>
        <p:txBody>
          <a:bodyPr/>
          <a:lstStyle/>
          <a:p>
            <a:r>
              <a:rPr lang="en-US"/>
              <a:t>Copyright © 2025, Oracle and/or its affiliates</a:t>
            </a:r>
            <a:endParaRPr lang="en-US" dirty="0"/>
          </a:p>
        </p:txBody>
      </p:sp>
      <p:sp>
        <p:nvSpPr>
          <p:cNvPr id="11" name="Date Placeholder 2">
            <a:extLst>
              <a:ext uri="{FF2B5EF4-FFF2-40B4-BE49-F238E27FC236}">
                <a16:creationId xmlns:a16="http://schemas.microsoft.com/office/drawing/2014/main" id="{FB0B93D5-A56A-2066-0382-0CC3E88CBA98}"/>
              </a:ext>
            </a:extLst>
          </p:cNvPr>
          <p:cNvSpPr>
            <a:spLocks noGrp="1"/>
          </p:cNvSpPr>
          <p:nvPr>
            <p:ph type="dt" sz="half" idx="12"/>
          </p:nvPr>
        </p:nvSpPr>
        <p:spPr>
          <a:xfrm>
            <a:off x="6873138" y="6425604"/>
            <a:ext cx="2743200" cy="363500"/>
          </a:xfrm>
        </p:spPr>
        <p:txBody>
          <a:bodyPr/>
          <a:lstStyle/>
          <a:p>
            <a:r>
              <a:rPr lang="en-US"/>
              <a:t>[Date]</a:t>
            </a:r>
            <a:endParaRPr lang="en-US" dirty="0"/>
          </a:p>
        </p:txBody>
      </p:sp>
    </p:spTree>
    <p:extLst>
      <p:ext uri="{BB962C8B-B14F-4D97-AF65-F5344CB8AC3E}">
        <p14:creationId xmlns:p14="http://schemas.microsoft.com/office/powerpoint/2010/main" val="13394799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Note on forward-looking statements and safe harbor slides">
    <p:bg>
      <p:bgRef idx="1001">
        <a:schemeClr val="bg1"/>
      </p:bgRef>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A4B278B-2A6D-205B-9317-8EDDDC87874F}"/>
              </a:ext>
            </a:extLst>
          </p:cNvPr>
          <p:cNvSpPr txBox="1"/>
          <p:nvPr userDrawn="1"/>
        </p:nvSpPr>
        <p:spPr>
          <a:xfrm>
            <a:off x="682616" y="1610216"/>
            <a:ext cx="5026535" cy="4423199"/>
          </a:xfrm>
          <a:prstGeom prst="rect">
            <a:avLst/>
          </a:prstGeom>
          <a:noFill/>
        </p:spPr>
        <p:txBody>
          <a:bodyPr wrap="square" rtlCol="0">
            <a:spAutoFit/>
          </a:bodyPr>
          <a:lstStyle/>
          <a:p>
            <a:pPr marL="0" marR="0" lvl="0" indent="0" algn="l" defTabSz="228585" rtl="0" eaLnBrk="1" fontAlgn="auto" latinLnBrk="0" hangingPunct="1">
              <a:lnSpc>
                <a:spcPct val="120000"/>
              </a:lnSpc>
              <a:spcBef>
                <a:spcPts val="0"/>
              </a:spcBef>
              <a:spcAft>
                <a:spcPts val="1200"/>
              </a:spcAft>
              <a:buClrTx/>
              <a:buSzTx/>
              <a:buFontTx/>
              <a:buNone/>
              <a:tabLst/>
              <a:defRPr/>
            </a:pPr>
            <a:r>
              <a:rPr lang="en-US" sz="1600" b="0" i="0" kern="1200" dirty="0">
                <a:solidFill>
                  <a:schemeClr val="tx1"/>
                </a:solidFill>
                <a:latin typeface="+mn-lt"/>
                <a:ea typeface="+mn-ea"/>
                <a:cs typeface="+mn-cs"/>
              </a:rPr>
              <a:t>The Legal Entity footer is required on every slide.</a:t>
            </a:r>
          </a:p>
          <a:p>
            <a:pPr marL="0" marR="0" lvl="0" indent="0" algn="l" defTabSz="228585" rtl="0" eaLnBrk="1" fontAlgn="auto" latinLnBrk="0" hangingPunct="1">
              <a:lnSpc>
                <a:spcPct val="120000"/>
              </a:lnSpc>
              <a:spcBef>
                <a:spcPts val="0"/>
              </a:spcBef>
              <a:spcAft>
                <a:spcPts val="1200"/>
              </a:spcAft>
              <a:buClrTx/>
              <a:buSzTx/>
              <a:buFontTx/>
              <a:buNone/>
              <a:tabLst/>
              <a:defRPr/>
            </a:pPr>
            <a:r>
              <a:rPr lang="en-US" sz="1600" b="0" i="0" kern="1200" dirty="0">
                <a:solidFill>
                  <a:schemeClr val="tx1"/>
                </a:solidFill>
                <a:latin typeface="+mn-lt"/>
                <a:ea typeface="+mn-ea"/>
                <a:cs typeface="+mn-cs"/>
              </a:rPr>
              <a:t>The Regulatory Statement is required on the title slide, and Forward-Looking statement slide (if the Forward-Looking statement slide is needed).</a:t>
            </a:r>
          </a:p>
          <a:p>
            <a:pPr marL="0" marR="0" lvl="0" indent="0" algn="l" defTabSz="228585" rtl="0" eaLnBrk="1" fontAlgn="auto" latinLnBrk="0" hangingPunct="1">
              <a:lnSpc>
                <a:spcPct val="120000"/>
              </a:lnSpc>
              <a:spcBef>
                <a:spcPts val="0"/>
              </a:spcBef>
              <a:spcAft>
                <a:spcPts val="1200"/>
              </a:spcAft>
              <a:buClrTx/>
              <a:buSzTx/>
              <a:buFontTx/>
              <a:buNone/>
              <a:tabLst/>
              <a:defRPr/>
            </a:pPr>
            <a:r>
              <a:rPr lang="en-US" sz="1600" b="0" i="0" kern="1200" dirty="0">
                <a:solidFill>
                  <a:schemeClr val="tx1"/>
                </a:solidFill>
                <a:latin typeface="+mn-lt"/>
                <a:ea typeface="+mn-ea"/>
                <a:cs typeface="+mn-cs"/>
              </a:rPr>
              <a:t>The Forward-Looking statement and Safe Harbor slides are required only for external presentations that pertain to:</a:t>
            </a:r>
          </a:p>
          <a:p>
            <a:pPr marL="228582" marR="0" lvl="0" indent="-228582" algn="l" defTabSz="914332" rtl="0" eaLnBrk="1" fontAlgn="base" latinLnBrk="0" hangingPunct="1">
              <a:lnSpc>
                <a:spcPct val="110000"/>
              </a:lnSpc>
              <a:spcBef>
                <a:spcPts val="0"/>
              </a:spcBef>
              <a:spcAft>
                <a:spcPts val="1200"/>
              </a:spcAft>
              <a:buClrTx/>
              <a:buSzTx/>
              <a:buFont typeface="Arial" panose="020B0604020202020204" pitchFamily="34" charset="0"/>
              <a:buChar char="•"/>
              <a:tabLst/>
              <a:defRPr/>
            </a:pPr>
            <a:r>
              <a:rPr lang="en-US" sz="1333" b="0" i="0" kern="1200" dirty="0">
                <a:solidFill>
                  <a:schemeClr val="tx1"/>
                </a:solidFill>
                <a:latin typeface="Oracle Sans Tab Light" panose="020B0403020204020204" pitchFamily="34" charset="0"/>
                <a:ea typeface="+mn-ea"/>
                <a:cs typeface="Oracle Sans Tab Light" panose="020B0403020204020204" pitchFamily="34" charset="0"/>
              </a:rPr>
              <a:t>Product launches</a:t>
            </a:r>
          </a:p>
          <a:p>
            <a:pPr marL="228582" marR="0" lvl="0" indent="-228582" algn="l" defTabSz="914332" rtl="0" eaLnBrk="1" fontAlgn="base" latinLnBrk="0" hangingPunct="1">
              <a:lnSpc>
                <a:spcPct val="110000"/>
              </a:lnSpc>
              <a:spcBef>
                <a:spcPts val="0"/>
              </a:spcBef>
              <a:spcAft>
                <a:spcPts val="1200"/>
              </a:spcAft>
              <a:buClrTx/>
              <a:buSzTx/>
              <a:buFont typeface="Arial" panose="020B0604020202020204" pitchFamily="34" charset="0"/>
              <a:buChar char="•"/>
              <a:tabLst/>
              <a:defRPr/>
            </a:pPr>
            <a:r>
              <a:rPr lang="en-US" sz="1333" b="0" i="0" kern="1200" dirty="0">
                <a:solidFill>
                  <a:schemeClr val="tx1"/>
                </a:solidFill>
                <a:latin typeface="Oracle Sans Tab Light" panose="020B0403020204020204" pitchFamily="34" charset="0"/>
                <a:ea typeface="+mn-ea"/>
                <a:cs typeface="Oracle Sans Tab Light" panose="020B0403020204020204" pitchFamily="34" charset="0"/>
              </a:rPr>
              <a:t>Executive presentations</a:t>
            </a:r>
          </a:p>
          <a:p>
            <a:pPr marL="228582" marR="0" lvl="0" indent="-228582" algn="l" defTabSz="914332" rtl="0" eaLnBrk="1" fontAlgn="base" latinLnBrk="0" hangingPunct="1">
              <a:lnSpc>
                <a:spcPct val="110000"/>
              </a:lnSpc>
              <a:spcBef>
                <a:spcPts val="0"/>
              </a:spcBef>
              <a:spcAft>
                <a:spcPts val="1200"/>
              </a:spcAft>
              <a:buClrTx/>
              <a:buSzTx/>
              <a:buFont typeface="Arial" panose="020B0604020202020204" pitchFamily="34" charset="0"/>
              <a:buChar char="•"/>
              <a:tabLst/>
              <a:defRPr/>
            </a:pPr>
            <a:r>
              <a:rPr lang="en-US" sz="1333" b="0" i="0" kern="1200" dirty="0">
                <a:solidFill>
                  <a:schemeClr val="tx1"/>
                </a:solidFill>
                <a:latin typeface="Oracle Sans Tab Light" panose="020B0403020204020204" pitchFamily="34" charset="0"/>
                <a:ea typeface="+mn-ea"/>
                <a:cs typeface="Oracle Sans Tab Light" panose="020B0403020204020204" pitchFamily="34" charset="0"/>
              </a:rPr>
              <a:t>Keynotes at major events</a:t>
            </a:r>
          </a:p>
          <a:p>
            <a:pPr marL="228582" marR="0" lvl="0" indent="-228582" algn="l" defTabSz="914332" rtl="0" eaLnBrk="1" fontAlgn="base" latinLnBrk="0" hangingPunct="1">
              <a:lnSpc>
                <a:spcPct val="110000"/>
              </a:lnSpc>
              <a:spcBef>
                <a:spcPts val="0"/>
              </a:spcBef>
              <a:spcAft>
                <a:spcPts val="1200"/>
              </a:spcAft>
              <a:buClrTx/>
              <a:buSzTx/>
              <a:buFont typeface="Arial" panose="020B0604020202020204" pitchFamily="34" charset="0"/>
              <a:buChar char="•"/>
              <a:tabLst/>
              <a:defRPr/>
            </a:pPr>
            <a:r>
              <a:rPr lang="en-US" sz="1333" b="0" i="0" kern="1200" dirty="0">
                <a:solidFill>
                  <a:schemeClr val="tx1"/>
                </a:solidFill>
                <a:latin typeface="Oracle Sans Tab Light" panose="020B0403020204020204" pitchFamily="34" charset="0"/>
                <a:ea typeface="+mn-ea"/>
                <a:cs typeface="Oracle Sans Tab Light" panose="020B0403020204020204" pitchFamily="34" charset="0"/>
              </a:rPr>
              <a:t>Events attended by financial analysts</a:t>
            </a:r>
          </a:p>
          <a:p>
            <a:pPr marL="0" marR="0" lvl="0" indent="0" algn="l" defTabSz="228585" rtl="0" eaLnBrk="1" fontAlgn="auto" latinLnBrk="0" hangingPunct="1">
              <a:lnSpc>
                <a:spcPct val="120000"/>
              </a:lnSpc>
              <a:spcBef>
                <a:spcPts val="0"/>
              </a:spcBef>
              <a:spcAft>
                <a:spcPts val="1200"/>
              </a:spcAft>
              <a:buClrTx/>
              <a:buSzTx/>
              <a:buFontTx/>
              <a:buNone/>
              <a:tabLst/>
              <a:defRPr/>
            </a:pPr>
            <a:endParaRPr lang="en-US" sz="1600" b="0" i="0" kern="1200" dirty="0">
              <a:solidFill>
                <a:schemeClr val="tx1"/>
              </a:solidFill>
              <a:latin typeface="+mn-lt"/>
              <a:ea typeface="+mn-ea"/>
              <a:cs typeface="+mn-cs"/>
            </a:endParaRPr>
          </a:p>
        </p:txBody>
      </p:sp>
      <p:sp>
        <p:nvSpPr>
          <p:cNvPr id="10" name="TextBox 9">
            <a:extLst>
              <a:ext uri="{FF2B5EF4-FFF2-40B4-BE49-F238E27FC236}">
                <a16:creationId xmlns:a16="http://schemas.microsoft.com/office/drawing/2014/main" id="{01FE8F2B-C8BE-34AC-9393-8E04DCA4A432}"/>
              </a:ext>
            </a:extLst>
          </p:cNvPr>
          <p:cNvSpPr txBox="1"/>
          <p:nvPr userDrawn="1"/>
        </p:nvSpPr>
        <p:spPr>
          <a:xfrm>
            <a:off x="6096001" y="1610217"/>
            <a:ext cx="4608444" cy="3838743"/>
          </a:xfrm>
          <a:prstGeom prst="rect">
            <a:avLst/>
          </a:prstGeom>
          <a:noFill/>
        </p:spPr>
        <p:txBody>
          <a:bodyPr wrap="square" rtlCol="0">
            <a:spAutoFit/>
          </a:bodyPr>
          <a:lstStyle/>
          <a:p>
            <a:pPr marL="0" marR="0" lvl="0" indent="0" algn="l" defTabSz="228585" rtl="0" eaLnBrk="1" fontAlgn="auto" latinLnBrk="0" hangingPunct="1">
              <a:lnSpc>
                <a:spcPct val="120000"/>
              </a:lnSpc>
              <a:spcBef>
                <a:spcPts val="0"/>
              </a:spcBef>
              <a:spcAft>
                <a:spcPts val="1200"/>
              </a:spcAft>
              <a:buClrTx/>
              <a:buSzTx/>
              <a:buFontTx/>
              <a:buNone/>
              <a:tabLst/>
              <a:defRPr/>
            </a:pPr>
            <a:r>
              <a:rPr lang="en-US" sz="1600" b="0" i="0" kern="1200" dirty="0">
                <a:solidFill>
                  <a:schemeClr val="tx1"/>
                </a:solidFill>
                <a:latin typeface="+mn-lt"/>
                <a:ea typeface="+mn-ea"/>
                <a:cs typeface="+mn-cs"/>
              </a:rPr>
              <a:t>If it is required, it should appear twice: after the title slide and at the end of the slide deck.  When video recording, there should be a 3  second camera hold on the final slide. </a:t>
            </a:r>
          </a:p>
          <a:p>
            <a:pPr marL="0" marR="0" lvl="0" indent="0" algn="l" defTabSz="228585" rtl="0" eaLnBrk="1" fontAlgn="auto" latinLnBrk="0" hangingPunct="1">
              <a:lnSpc>
                <a:spcPct val="120000"/>
              </a:lnSpc>
              <a:spcBef>
                <a:spcPts val="0"/>
              </a:spcBef>
              <a:spcAft>
                <a:spcPts val="1200"/>
              </a:spcAft>
              <a:buClrTx/>
              <a:buSzTx/>
              <a:buFontTx/>
              <a:buNone/>
              <a:tabLst/>
              <a:defRPr/>
            </a:pPr>
            <a:r>
              <a:rPr lang="en-US" sz="1600" b="0" i="0" kern="1200" dirty="0">
                <a:solidFill>
                  <a:schemeClr val="tx1"/>
                </a:solidFill>
                <a:latin typeface="+mn-lt"/>
                <a:ea typeface="+mn-ea"/>
                <a:cs typeface="+mn-cs"/>
              </a:rPr>
              <a:t>The Safe harbor slide should be placed immediately following the title slide. </a:t>
            </a:r>
          </a:p>
          <a:p>
            <a:pPr marL="0" marR="0" lvl="0" indent="0" algn="l" defTabSz="228585" rtl="0" eaLnBrk="1" fontAlgn="auto" latinLnBrk="0" hangingPunct="1">
              <a:lnSpc>
                <a:spcPct val="120000"/>
              </a:lnSpc>
              <a:spcBef>
                <a:spcPts val="0"/>
              </a:spcBef>
              <a:spcAft>
                <a:spcPts val="1200"/>
              </a:spcAft>
              <a:buClrTx/>
              <a:buSzTx/>
              <a:buFontTx/>
              <a:buNone/>
              <a:tabLst/>
              <a:defRPr/>
            </a:pPr>
            <a:r>
              <a:rPr lang="en-US" sz="1600" b="1" i="0" kern="1200" dirty="0">
                <a:solidFill>
                  <a:srgbClr val="FF0000"/>
                </a:solidFill>
                <a:latin typeface="+mn-lt"/>
                <a:ea typeface="+mn-ea"/>
                <a:cs typeface="+mn-cs"/>
              </a:rPr>
              <a:t>If the presentation does not pertain to any one of the above, the Forward-Looking statement and Safe harbor slides can be left out entirely and should be deleted</a:t>
            </a:r>
          </a:p>
          <a:p>
            <a:pPr marL="0" marR="0" lvl="0" indent="0" algn="l" defTabSz="228585" rtl="0" eaLnBrk="1" fontAlgn="auto" latinLnBrk="0" hangingPunct="1">
              <a:lnSpc>
                <a:spcPct val="120000"/>
              </a:lnSpc>
              <a:spcBef>
                <a:spcPts val="0"/>
              </a:spcBef>
              <a:spcAft>
                <a:spcPts val="0"/>
              </a:spcAft>
              <a:buClrTx/>
              <a:buSzTx/>
              <a:buFontTx/>
              <a:buNone/>
              <a:tabLst/>
              <a:defRPr/>
            </a:pPr>
            <a:endParaRPr lang="en-US" sz="1867" b="0" i="0" dirty="0">
              <a:solidFill>
                <a:schemeClr val="tx1"/>
              </a:solidFill>
              <a:latin typeface="+mn-lt"/>
              <a:cs typeface="+mn-cs"/>
            </a:endParaRPr>
          </a:p>
        </p:txBody>
      </p:sp>
      <p:pic>
        <p:nvPicPr>
          <p:cNvPr id="11" name="Picture 10" descr="A picture containing pattern, art&#10;&#10;Description automatically generated">
            <a:extLst>
              <a:ext uri="{FF2B5EF4-FFF2-40B4-BE49-F238E27FC236}">
                <a16:creationId xmlns:a16="http://schemas.microsoft.com/office/drawing/2014/main" id="{DD83AF9E-C0E5-FA35-D772-6DE12CC6959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34624" r="18782" b="-3227"/>
          <a:stretch/>
        </p:blipFill>
        <p:spPr>
          <a:xfrm>
            <a:off x="9912304" y="0"/>
            <a:ext cx="2279696" cy="1267691"/>
          </a:xfrm>
          <a:prstGeom prst="rect">
            <a:avLst/>
          </a:prstGeom>
        </p:spPr>
      </p:pic>
      <p:sp>
        <p:nvSpPr>
          <p:cNvPr id="3" name="Footer Placeholder 5">
            <a:extLst>
              <a:ext uri="{FF2B5EF4-FFF2-40B4-BE49-F238E27FC236}">
                <a16:creationId xmlns:a16="http://schemas.microsoft.com/office/drawing/2014/main" id="{A9429BF7-3A79-FA14-4E5A-315E2644FD73}"/>
              </a:ext>
            </a:extLst>
          </p:cNvPr>
          <p:cNvSpPr txBox="1"/>
          <p:nvPr userDrawn="1"/>
        </p:nvSpPr>
        <p:spPr>
          <a:xfrm>
            <a:off x="817070" y="6155848"/>
            <a:ext cx="9206585" cy="312333"/>
          </a:xfrm>
          <a:prstGeom prst="rect">
            <a:avLst/>
          </a:prstGeom>
        </p:spPr>
        <p:txBody>
          <a:bodyPr lIns="0" tIns="0" rIns="0" bIns="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800" dirty="0">
                <a:solidFill>
                  <a:schemeClr val="tx1"/>
                </a:solidFill>
                <a:latin typeface="+mn-lt"/>
              </a:rPr>
              <a:t>The materials in this presentation pertain to Oracle Health, Oracle, Oracle Cerner, and Cerner Enviza which are all wholly owned subsidiaries of Oracle Corporation. Nothing in this presentation should be taken as indicating that any decisions regarding the integration of any EMEA Cerner and/or Enviza entities have been made where an integration has not already occurred.</a:t>
            </a:r>
          </a:p>
        </p:txBody>
      </p:sp>
      <p:sp>
        <p:nvSpPr>
          <p:cNvPr id="8" name="Title 3">
            <a:extLst>
              <a:ext uri="{FF2B5EF4-FFF2-40B4-BE49-F238E27FC236}">
                <a16:creationId xmlns:a16="http://schemas.microsoft.com/office/drawing/2014/main" id="{9404AD2B-8357-18F9-0B39-1EB61721586D}"/>
              </a:ext>
            </a:extLst>
          </p:cNvPr>
          <p:cNvSpPr>
            <a:spLocks noGrp="1"/>
          </p:cNvSpPr>
          <p:nvPr>
            <p:ph type="title" hasCustomPrompt="1"/>
          </p:nvPr>
        </p:nvSpPr>
        <p:spPr>
          <a:xfrm>
            <a:off x="768875" y="182403"/>
            <a:ext cx="10671048" cy="822960"/>
          </a:xfrm>
        </p:spPr>
        <p:txBody>
          <a:bodyPr/>
          <a:lstStyle>
            <a:lvl1pPr>
              <a:defRPr>
                <a:solidFill>
                  <a:schemeClr val="tx1"/>
                </a:solidFill>
              </a:defRPr>
            </a:lvl1pPr>
          </a:lstStyle>
          <a:p>
            <a:r>
              <a:rPr lang="en-US" dirty="0"/>
              <a:t>Forward-Looking statement and Safe harbor slide</a:t>
            </a:r>
          </a:p>
        </p:txBody>
      </p:sp>
      <p:sp>
        <p:nvSpPr>
          <p:cNvPr id="12" name="Slide Number Placeholder 5">
            <a:extLst>
              <a:ext uri="{FF2B5EF4-FFF2-40B4-BE49-F238E27FC236}">
                <a16:creationId xmlns:a16="http://schemas.microsoft.com/office/drawing/2014/main" id="{C1CF7C6E-E73F-08BC-93F8-FB2B5DF0EF6A}"/>
              </a:ext>
            </a:extLst>
          </p:cNvPr>
          <p:cNvSpPr>
            <a:spLocks noGrp="1"/>
          </p:cNvSpPr>
          <p:nvPr>
            <p:ph type="sldNum" sz="quarter" idx="14"/>
          </p:nvPr>
        </p:nvSpPr>
        <p:spPr>
          <a:xfrm>
            <a:off x="762000" y="6423660"/>
            <a:ext cx="365760" cy="365760"/>
          </a:xfrm>
        </p:spPr>
        <p:txBody>
          <a:bodyPr/>
          <a:lstStyle/>
          <a:p>
            <a:fld id="{345D60D9-5372-5F40-9443-0F9AE5BDC3C8}" type="slidenum">
              <a:rPr lang="en-US" smtClean="0"/>
              <a:pPr/>
              <a:t>‹#›</a:t>
            </a:fld>
            <a:endParaRPr lang="en-US" dirty="0"/>
          </a:p>
        </p:txBody>
      </p:sp>
      <p:sp>
        <p:nvSpPr>
          <p:cNvPr id="13" name="Footer Placeholder 4">
            <a:extLst>
              <a:ext uri="{FF2B5EF4-FFF2-40B4-BE49-F238E27FC236}">
                <a16:creationId xmlns:a16="http://schemas.microsoft.com/office/drawing/2014/main" id="{48C3694A-CAA1-0CB9-75D3-E69E8FA99474}"/>
              </a:ext>
            </a:extLst>
          </p:cNvPr>
          <p:cNvSpPr>
            <a:spLocks noGrp="1"/>
          </p:cNvSpPr>
          <p:nvPr>
            <p:ph type="ftr" sz="quarter" idx="13"/>
          </p:nvPr>
        </p:nvSpPr>
        <p:spPr>
          <a:xfrm>
            <a:off x="1127759" y="6423978"/>
            <a:ext cx="5745379" cy="365125"/>
          </a:xfrm>
          <a:prstGeom prst="rect">
            <a:avLst/>
          </a:prstGeom>
        </p:spPr>
        <p:txBody>
          <a:bodyPr/>
          <a:lstStyle/>
          <a:p>
            <a:r>
              <a:rPr lang="en-US"/>
              <a:t>Copyright © 2025, Oracle and/or its affiliates</a:t>
            </a:r>
            <a:endParaRPr lang="en-US" dirty="0"/>
          </a:p>
        </p:txBody>
      </p:sp>
      <p:sp>
        <p:nvSpPr>
          <p:cNvPr id="14" name="Date Placeholder 2">
            <a:extLst>
              <a:ext uri="{FF2B5EF4-FFF2-40B4-BE49-F238E27FC236}">
                <a16:creationId xmlns:a16="http://schemas.microsoft.com/office/drawing/2014/main" id="{D77590A3-2220-77D9-E9A7-D42655AA1AC7}"/>
              </a:ext>
            </a:extLst>
          </p:cNvPr>
          <p:cNvSpPr>
            <a:spLocks noGrp="1"/>
          </p:cNvSpPr>
          <p:nvPr>
            <p:ph type="dt" sz="half" idx="12"/>
          </p:nvPr>
        </p:nvSpPr>
        <p:spPr>
          <a:xfrm>
            <a:off x="6873138" y="6425604"/>
            <a:ext cx="2743200" cy="363500"/>
          </a:xfrm>
        </p:spPr>
        <p:txBody>
          <a:bodyPr/>
          <a:lstStyle/>
          <a:p>
            <a:r>
              <a:rPr lang="en-US"/>
              <a:t>[Date]</a:t>
            </a:r>
            <a:endParaRPr lang="en-US" dirty="0"/>
          </a:p>
        </p:txBody>
      </p:sp>
    </p:spTree>
    <p:extLst>
      <p:ext uri="{BB962C8B-B14F-4D97-AF65-F5344CB8AC3E}">
        <p14:creationId xmlns:p14="http://schemas.microsoft.com/office/powerpoint/2010/main" val="41036527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Light - Safe harbor_Pillar">
    <p:bg>
      <p:bgPr>
        <a:solidFill>
          <a:schemeClr val="bg2"/>
        </a:solidFill>
        <a:effectLst/>
      </p:bgPr>
    </p:bg>
    <p:spTree>
      <p:nvGrpSpPr>
        <p:cNvPr id="1" name=""/>
        <p:cNvGrpSpPr/>
        <p:nvPr/>
      </p:nvGrpSpPr>
      <p:grpSpPr>
        <a:xfrm>
          <a:off x="0" y="0"/>
          <a:ext cx="0" cy="0"/>
          <a:chOff x="0" y="0"/>
          <a:chExt cx="0" cy="0"/>
        </a:xfrm>
      </p:grpSpPr>
      <p:pic>
        <p:nvPicPr>
          <p:cNvPr id="4" name="Picture 3" descr="A picture containing art, light, design&#10;&#10;Description automatically generated">
            <a:extLst>
              <a:ext uri="{FF2B5EF4-FFF2-40B4-BE49-F238E27FC236}">
                <a16:creationId xmlns:a16="http://schemas.microsoft.com/office/drawing/2014/main" id="{8B7EF929-242B-7C7D-36C6-D0F5C621E1F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7445" r="37623"/>
          <a:stretch/>
        </p:blipFill>
        <p:spPr>
          <a:xfrm>
            <a:off x="9767757" y="-9307"/>
            <a:ext cx="2424243" cy="3714312"/>
          </a:xfrm>
          <a:prstGeom prst="rect">
            <a:avLst/>
          </a:prstGeom>
        </p:spPr>
      </p:pic>
      <p:pic>
        <p:nvPicPr>
          <p:cNvPr id="5" name="Picture 4" descr="A picture containing black and white&#10;&#10;Description automatically generated with medium confidence">
            <a:extLst>
              <a:ext uri="{FF2B5EF4-FFF2-40B4-BE49-F238E27FC236}">
                <a16:creationId xmlns:a16="http://schemas.microsoft.com/office/drawing/2014/main" id="{76A3A2B6-D3A9-C190-67EA-8C75620FBBB3}"/>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11500" b="11500"/>
          <a:stretch/>
        </p:blipFill>
        <p:spPr>
          <a:xfrm flipH="1">
            <a:off x="6296467" y="0"/>
            <a:ext cx="6101488" cy="6858000"/>
          </a:xfrm>
          <a:prstGeom prst="rect">
            <a:avLst/>
          </a:prstGeom>
        </p:spPr>
      </p:pic>
      <p:pic>
        <p:nvPicPr>
          <p:cNvPr id="6" name="Picture 5" descr="A picture containing pattern, art&#10;&#10;Description automatically generated">
            <a:extLst>
              <a:ext uri="{FF2B5EF4-FFF2-40B4-BE49-F238E27FC236}">
                <a16:creationId xmlns:a16="http://schemas.microsoft.com/office/drawing/2014/main" id="{9426AA20-9FF7-3295-915B-65491C0439D6}"/>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rot="10800000">
            <a:off x="8568048" y="5010149"/>
            <a:ext cx="2806883" cy="1847851"/>
          </a:xfrm>
          <a:prstGeom prst="rect">
            <a:avLst/>
          </a:prstGeom>
        </p:spPr>
      </p:pic>
      <p:pic>
        <p:nvPicPr>
          <p:cNvPr id="7" name="Picture 6" descr="A picture containing graphics, art&#10;&#10;Description automatically generated">
            <a:extLst>
              <a:ext uri="{FF2B5EF4-FFF2-40B4-BE49-F238E27FC236}">
                <a16:creationId xmlns:a16="http://schemas.microsoft.com/office/drawing/2014/main" id="{55CD67E0-BECB-8BA3-CAB6-B4A55F1B9007}"/>
              </a:ext>
            </a:extLst>
          </p:cNvPr>
          <p:cNvPicPr>
            <a:picLocks noChangeAspect="1"/>
          </p:cNvPicPr>
          <p:nvPr userDrawn="1"/>
        </p:nvPicPr>
        <p:blipFill rotWithShape="1">
          <a:blip r:embed="rId5">
            <a:extLst>
              <a:ext uri="{28A0092B-C50C-407E-A947-70E740481C1C}">
                <a14:useLocalDpi xmlns:a14="http://schemas.microsoft.com/office/drawing/2010/main"/>
              </a:ext>
            </a:extLst>
          </a:blip>
          <a:srcRect t="17472" r="59156" b="17472"/>
          <a:stretch/>
        </p:blipFill>
        <p:spPr>
          <a:xfrm>
            <a:off x="10987880" y="0"/>
            <a:ext cx="1204120" cy="6858000"/>
          </a:xfrm>
          <a:prstGeom prst="rect">
            <a:avLst/>
          </a:prstGeom>
        </p:spPr>
      </p:pic>
      <p:sp>
        <p:nvSpPr>
          <p:cNvPr id="8" name="TextBox 7">
            <a:extLst>
              <a:ext uri="{FF2B5EF4-FFF2-40B4-BE49-F238E27FC236}">
                <a16:creationId xmlns:a16="http://schemas.microsoft.com/office/drawing/2014/main" id="{86CEC924-597B-F324-911F-A8D7CBE645C4}"/>
              </a:ext>
            </a:extLst>
          </p:cNvPr>
          <p:cNvSpPr txBox="1"/>
          <p:nvPr userDrawn="1"/>
        </p:nvSpPr>
        <p:spPr>
          <a:xfrm>
            <a:off x="705720" y="1610218"/>
            <a:ext cx="7869011" cy="3178178"/>
          </a:xfrm>
          <a:prstGeom prst="rect">
            <a:avLst/>
          </a:prstGeom>
          <a:noFill/>
        </p:spPr>
        <p:txBody>
          <a:bodyPr wrap="square" rtlCol="0">
            <a:spAutoFit/>
          </a:bodyPr>
          <a:lstStyle/>
          <a:p>
            <a:pPr marL="0" marR="0" lvl="0" indent="0" algn="l" defTabSz="228585" rtl="0" eaLnBrk="1" fontAlgn="auto" latinLnBrk="0" hangingPunct="1">
              <a:lnSpc>
                <a:spcPct val="120000"/>
              </a:lnSpc>
              <a:spcBef>
                <a:spcPts val="0"/>
              </a:spcBef>
              <a:spcAft>
                <a:spcPts val="0"/>
              </a:spcAft>
              <a:buClrTx/>
              <a:buSzTx/>
              <a:buFontTx/>
              <a:buNone/>
              <a:tabLst/>
              <a:defRPr/>
            </a:pPr>
            <a:r>
              <a:rPr lang="en-US" sz="2100" b="0" i="0" dirty="0">
                <a:solidFill>
                  <a:schemeClr val="tx1"/>
                </a:solidFill>
                <a:latin typeface="+mn-lt"/>
                <a:cs typeface="+mn-cs"/>
              </a:rPr>
              <a:t>The following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timing, and pricing of any features or functionality described for Oracle’s products may change and remains at the sole discretion of Oracle Corporation.</a:t>
            </a:r>
          </a:p>
        </p:txBody>
      </p:sp>
      <p:sp>
        <p:nvSpPr>
          <p:cNvPr id="11" name="Footer Placeholder 5">
            <a:extLst>
              <a:ext uri="{FF2B5EF4-FFF2-40B4-BE49-F238E27FC236}">
                <a16:creationId xmlns:a16="http://schemas.microsoft.com/office/drawing/2014/main" id="{BA59FA0A-7905-6C05-0998-9CAE9ECFA33C}"/>
              </a:ext>
            </a:extLst>
          </p:cNvPr>
          <p:cNvSpPr txBox="1"/>
          <p:nvPr userDrawn="1"/>
        </p:nvSpPr>
        <p:spPr>
          <a:xfrm>
            <a:off x="817071" y="6019723"/>
            <a:ext cx="5875829" cy="312333"/>
          </a:xfrm>
          <a:prstGeom prst="rect">
            <a:avLst/>
          </a:prstGeom>
        </p:spPr>
        <p:txBody>
          <a:bodyPr lIns="0" tIns="0" rIns="0" bIns="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800" dirty="0">
                <a:solidFill>
                  <a:schemeClr val="tx1"/>
                </a:solidFill>
                <a:latin typeface="+mn-lt"/>
              </a:rPr>
              <a:t>The materials in this presentation pertain to Oracle Health, Oracle, Oracle Cerner, and Cerner Enviza which are all wholly owned subsidiaries of Oracle Corporation. Nothing in this presentation should be taken as indicating that any decisions regarding the integration of any EMEA Cerner and/or Enviza entities have been made where an integration has not already occurred.</a:t>
            </a:r>
          </a:p>
        </p:txBody>
      </p:sp>
      <p:sp>
        <p:nvSpPr>
          <p:cNvPr id="18" name="Title 2">
            <a:extLst>
              <a:ext uri="{FF2B5EF4-FFF2-40B4-BE49-F238E27FC236}">
                <a16:creationId xmlns:a16="http://schemas.microsoft.com/office/drawing/2014/main" id="{B202F126-D8EF-85FD-E35D-16576F57414D}"/>
              </a:ext>
            </a:extLst>
          </p:cNvPr>
          <p:cNvSpPr>
            <a:spLocks noGrp="1"/>
          </p:cNvSpPr>
          <p:nvPr>
            <p:ph type="title" hasCustomPrompt="1"/>
          </p:nvPr>
        </p:nvSpPr>
        <p:spPr>
          <a:xfrm>
            <a:off x="768875" y="182403"/>
            <a:ext cx="10671048" cy="822960"/>
          </a:xfrm>
        </p:spPr>
        <p:txBody>
          <a:bodyPr/>
          <a:lstStyle/>
          <a:p>
            <a:r>
              <a:rPr lang="en-US" dirty="0"/>
              <a:t>Safe harbor statement</a:t>
            </a:r>
          </a:p>
        </p:txBody>
      </p:sp>
      <p:sp>
        <p:nvSpPr>
          <p:cNvPr id="19" name="Slide Number Placeholder 5">
            <a:extLst>
              <a:ext uri="{FF2B5EF4-FFF2-40B4-BE49-F238E27FC236}">
                <a16:creationId xmlns:a16="http://schemas.microsoft.com/office/drawing/2014/main" id="{F49B0BF9-04F0-EDD3-B9AC-65A8699F57F4}"/>
              </a:ext>
            </a:extLst>
          </p:cNvPr>
          <p:cNvSpPr>
            <a:spLocks noGrp="1"/>
          </p:cNvSpPr>
          <p:nvPr>
            <p:ph type="sldNum" sz="quarter" idx="14"/>
          </p:nvPr>
        </p:nvSpPr>
        <p:spPr>
          <a:xfrm>
            <a:off x="762000" y="6423660"/>
            <a:ext cx="365760" cy="365760"/>
          </a:xfrm>
        </p:spPr>
        <p:txBody>
          <a:bodyPr/>
          <a:lstStyle/>
          <a:p>
            <a:fld id="{345D60D9-5372-5F40-9443-0F9AE5BDC3C8}" type="slidenum">
              <a:rPr lang="en-US" smtClean="0"/>
              <a:pPr/>
              <a:t>‹#›</a:t>
            </a:fld>
            <a:endParaRPr lang="en-US" dirty="0"/>
          </a:p>
        </p:txBody>
      </p:sp>
      <p:sp>
        <p:nvSpPr>
          <p:cNvPr id="20" name="Footer Placeholder 4">
            <a:extLst>
              <a:ext uri="{FF2B5EF4-FFF2-40B4-BE49-F238E27FC236}">
                <a16:creationId xmlns:a16="http://schemas.microsoft.com/office/drawing/2014/main" id="{46BA95FB-17E5-4453-4F8E-3D96869F4C1A}"/>
              </a:ext>
            </a:extLst>
          </p:cNvPr>
          <p:cNvSpPr>
            <a:spLocks noGrp="1"/>
          </p:cNvSpPr>
          <p:nvPr>
            <p:ph type="ftr" sz="quarter" idx="13"/>
          </p:nvPr>
        </p:nvSpPr>
        <p:spPr>
          <a:xfrm>
            <a:off x="1127759" y="6423978"/>
            <a:ext cx="5745379" cy="365125"/>
          </a:xfrm>
          <a:prstGeom prst="rect">
            <a:avLst/>
          </a:prstGeom>
        </p:spPr>
        <p:txBody>
          <a:bodyPr/>
          <a:lstStyle/>
          <a:p>
            <a:r>
              <a:rPr lang="en-US"/>
              <a:t>Copyright © 2025, Oracle and/or its affiliates</a:t>
            </a:r>
            <a:endParaRPr lang="en-US" dirty="0"/>
          </a:p>
        </p:txBody>
      </p:sp>
      <p:sp>
        <p:nvSpPr>
          <p:cNvPr id="21" name="Date Placeholder 2">
            <a:extLst>
              <a:ext uri="{FF2B5EF4-FFF2-40B4-BE49-F238E27FC236}">
                <a16:creationId xmlns:a16="http://schemas.microsoft.com/office/drawing/2014/main" id="{E5AEBB5C-5F8F-61D8-4075-C49541C15EE4}"/>
              </a:ext>
            </a:extLst>
          </p:cNvPr>
          <p:cNvSpPr>
            <a:spLocks noGrp="1"/>
          </p:cNvSpPr>
          <p:nvPr>
            <p:ph type="dt" sz="half" idx="12"/>
          </p:nvPr>
        </p:nvSpPr>
        <p:spPr>
          <a:xfrm>
            <a:off x="6873138" y="6425604"/>
            <a:ext cx="2743200" cy="363500"/>
          </a:xfrm>
        </p:spPr>
        <p:txBody>
          <a:bodyPr/>
          <a:lstStyle/>
          <a:p>
            <a:r>
              <a:rPr lang="en-US"/>
              <a:t>[Date]</a:t>
            </a:r>
            <a:endParaRPr lang="en-US" dirty="0"/>
          </a:p>
        </p:txBody>
      </p:sp>
    </p:spTree>
    <p:extLst>
      <p:ext uri="{BB962C8B-B14F-4D97-AF65-F5344CB8AC3E}">
        <p14:creationId xmlns:p14="http://schemas.microsoft.com/office/powerpoint/2010/main" val="273537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a14="http://schemas.microsoft.com/office/drawing/2010/main"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_Light - Safe harbor_Pillar">
    <p:bg>
      <p:bgRef idx="1001">
        <a:schemeClr val="bg2"/>
      </p:bgRef>
    </p:bg>
    <p:spTree>
      <p:nvGrpSpPr>
        <p:cNvPr id="1" name=""/>
        <p:cNvGrpSpPr/>
        <p:nvPr/>
      </p:nvGrpSpPr>
      <p:grpSpPr>
        <a:xfrm>
          <a:off x="0" y="0"/>
          <a:ext cx="0" cy="0"/>
          <a:chOff x="0" y="0"/>
          <a:chExt cx="0" cy="0"/>
        </a:xfrm>
      </p:grpSpPr>
      <p:pic>
        <p:nvPicPr>
          <p:cNvPr id="4" name="Picture 3" descr="A picture containing art, light, design&#10;&#10;Description automatically generated">
            <a:extLst>
              <a:ext uri="{FF2B5EF4-FFF2-40B4-BE49-F238E27FC236}">
                <a16:creationId xmlns:a16="http://schemas.microsoft.com/office/drawing/2014/main" id="{8B7EF929-242B-7C7D-36C6-D0F5C621E1F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7445" r="37623"/>
          <a:stretch/>
        </p:blipFill>
        <p:spPr>
          <a:xfrm>
            <a:off x="9767757" y="-9307"/>
            <a:ext cx="2424243" cy="3714312"/>
          </a:xfrm>
          <a:prstGeom prst="rect">
            <a:avLst/>
          </a:prstGeom>
        </p:spPr>
      </p:pic>
      <p:pic>
        <p:nvPicPr>
          <p:cNvPr id="5" name="Picture 4" descr="A picture containing black and white&#10;&#10;Description automatically generated with medium confidence">
            <a:extLst>
              <a:ext uri="{FF2B5EF4-FFF2-40B4-BE49-F238E27FC236}">
                <a16:creationId xmlns:a16="http://schemas.microsoft.com/office/drawing/2014/main" id="{76A3A2B6-D3A9-C190-67EA-8C75620FBBB3}"/>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11500" b="11500"/>
          <a:stretch/>
        </p:blipFill>
        <p:spPr>
          <a:xfrm flipH="1">
            <a:off x="6296467" y="0"/>
            <a:ext cx="6101488" cy="6858000"/>
          </a:xfrm>
          <a:prstGeom prst="rect">
            <a:avLst/>
          </a:prstGeom>
        </p:spPr>
      </p:pic>
      <p:pic>
        <p:nvPicPr>
          <p:cNvPr id="6" name="Picture 5" descr="A picture containing pattern, art&#10;&#10;Description automatically generated">
            <a:extLst>
              <a:ext uri="{FF2B5EF4-FFF2-40B4-BE49-F238E27FC236}">
                <a16:creationId xmlns:a16="http://schemas.microsoft.com/office/drawing/2014/main" id="{9426AA20-9FF7-3295-915B-65491C0439D6}"/>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rot="10800000">
            <a:off x="8568048" y="5010149"/>
            <a:ext cx="2806883" cy="1847851"/>
          </a:xfrm>
          <a:prstGeom prst="rect">
            <a:avLst/>
          </a:prstGeom>
        </p:spPr>
      </p:pic>
      <p:pic>
        <p:nvPicPr>
          <p:cNvPr id="7" name="Picture 6" descr="A picture containing graphics, art&#10;&#10;Description automatically generated">
            <a:extLst>
              <a:ext uri="{FF2B5EF4-FFF2-40B4-BE49-F238E27FC236}">
                <a16:creationId xmlns:a16="http://schemas.microsoft.com/office/drawing/2014/main" id="{55CD67E0-BECB-8BA3-CAB6-B4A55F1B9007}"/>
              </a:ext>
            </a:extLst>
          </p:cNvPr>
          <p:cNvPicPr>
            <a:picLocks noChangeAspect="1"/>
          </p:cNvPicPr>
          <p:nvPr userDrawn="1"/>
        </p:nvPicPr>
        <p:blipFill rotWithShape="1">
          <a:blip r:embed="rId5">
            <a:extLst>
              <a:ext uri="{28A0092B-C50C-407E-A947-70E740481C1C}">
                <a14:useLocalDpi xmlns:a14="http://schemas.microsoft.com/office/drawing/2010/main"/>
              </a:ext>
            </a:extLst>
          </a:blip>
          <a:srcRect t="17472" r="59156" b="17472"/>
          <a:stretch/>
        </p:blipFill>
        <p:spPr>
          <a:xfrm>
            <a:off x="10987880" y="0"/>
            <a:ext cx="1204120" cy="6858000"/>
          </a:xfrm>
          <a:prstGeom prst="rect">
            <a:avLst/>
          </a:prstGeom>
        </p:spPr>
      </p:pic>
      <p:sp>
        <p:nvSpPr>
          <p:cNvPr id="8" name="TextBox 7">
            <a:extLst>
              <a:ext uri="{FF2B5EF4-FFF2-40B4-BE49-F238E27FC236}">
                <a16:creationId xmlns:a16="http://schemas.microsoft.com/office/drawing/2014/main" id="{86CEC924-597B-F324-911F-A8D7CBE645C4}"/>
              </a:ext>
            </a:extLst>
          </p:cNvPr>
          <p:cNvSpPr txBox="1"/>
          <p:nvPr userDrawn="1"/>
        </p:nvSpPr>
        <p:spPr>
          <a:xfrm>
            <a:off x="705720" y="1610218"/>
            <a:ext cx="7869011" cy="3178178"/>
          </a:xfrm>
          <a:prstGeom prst="rect">
            <a:avLst/>
          </a:prstGeom>
          <a:noFill/>
        </p:spPr>
        <p:txBody>
          <a:bodyPr wrap="square" rtlCol="0">
            <a:spAutoFit/>
          </a:bodyPr>
          <a:lstStyle/>
          <a:p>
            <a:pPr marL="0" marR="0" lvl="0" indent="0" algn="l" defTabSz="228585" rtl="0" eaLnBrk="1" fontAlgn="auto" latinLnBrk="0" hangingPunct="1">
              <a:lnSpc>
                <a:spcPct val="120000"/>
              </a:lnSpc>
              <a:spcBef>
                <a:spcPts val="0"/>
              </a:spcBef>
              <a:spcAft>
                <a:spcPts val="0"/>
              </a:spcAft>
              <a:buClrTx/>
              <a:buSzTx/>
              <a:buFontTx/>
              <a:buNone/>
              <a:tabLst/>
              <a:defRPr/>
            </a:pPr>
            <a:r>
              <a:rPr lang="en-US" sz="2100" b="0" i="0" dirty="0">
                <a:solidFill>
                  <a:schemeClr val="tx1"/>
                </a:solidFill>
                <a:latin typeface="+mn-lt"/>
                <a:cs typeface="+mn-cs"/>
              </a:rPr>
              <a:t>The following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timing, and pricing of any features or functionality described for Oracle’s products may change and remains at the sole discretion of Oracle Corporation.</a:t>
            </a:r>
          </a:p>
        </p:txBody>
      </p:sp>
      <p:sp>
        <p:nvSpPr>
          <p:cNvPr id="11" name="Footer Placeholder 5">
            <a:extLst>
              <a:ext uri="{FF2B5EF4-FFF2-40B4-BE49-F238E27FC236}">
                <a16:creationId xmlns:a16="http://schemas.microsoft.com/office/drawing/2014/main" id="{BA59FA0A-7905-6C05-0998-9CAE9ECFA33C}"/>
              </a:ext>
            </a:extLst>
          </p:cNvPr>
          <p:cNvSpPr txBox="1"/>
          <p:nvPr userDrawn="1"/>
        </p:nvSpPr>
        <p:spPr>
          <a:xfrm>
            <a:off x="817071" y="6019723"/>
            <a:ext cx="5875829" cy="312333"/>
          </a:xfrm>
          <a:prstGeom prst="rect">
            <a:avLst/>
          </a:prstGeom>
        </p:spPr>
        <p:txBody>
          <a:bodyPr lIns="0" tIns="0" rIns="0" bIns="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800" dirty="0">
                <a:solidFill>
                  <a:schemeClr val="tx1"/>
                </a:solidFill>
                <a:latin typeface="+mn-lt"/>
              </a:rPr>
              <a:t>The materials in this presentation pertain to Oracle Health, Oracle, Oracle Cerner, and Cerner Enviza which are all wholly owned subsidiaries of Oracle Corporation. Nothing in this presentation should be taken as indicating that any decisions regarding the integration of any EMEA Cerner and/or Enviza entities have been made where an integration has not already occurred.</a:t>
            </a:r>
          </a:p>
        </p:txBody>
      </p:sp>
      <p:sp>
        <p:nvSpPr>
          <p:cNvPr id="18" name="Title 2">
            <a:extLst>
              <a:ext uri="{FF2B5EF4-FFF2-40B4-BE49-F238E27FC236}">
                <a16:creationId xmlns:a16="http://schemas.microsoft.com/office/drawing/2014/main" id="{B202F126-D8EF-85FD-E35D-16576F57414D}"/>
              </a:ext>
            </a:extLst>
          </p:cNvPr>
          <p:cNvSpPr>
            <a:spLocks noGrp="1"/>
          </p:cNvSpPr>
          <p:nvPr>
            <p:ph type="title" hasCustomPrompt="1"/>
          </p:nvPr>
        </p:nvSpPr>
        <p:spPr>
          <a:xfrm>
            <a:off x="768875" y="182403"/>
            <a:ext cx="10671048" cy="822960"/>
          </a:xfrm>
        </p:spPr>
        <p:txBody>
          <a:bodyPr/>
          <a:lstStyle/>
          <a:p>
            <a:r>
              <a:rPr lang="en-US" dirty="0"/>
              <a:t>Safe harbor statement</a:t>
            </a:r>
          </a:p>
        </p:txBody>
      </p:sp>
      <p:sp>
        <p:nvSpPr>
          <p:cNvPr id="2" name="Slide Number Placeholder 5">
            <a:extLst>
              <a:ext uri="{FF2B5EF4-FFF2-40B4-BE49-F238E27FC236}">
                <a16:creationId xmlns:a16="http://schemas.microsoft.com/office/drawing/2014/main" id="{3D2283CB-52D0-764E-5118-62C97612D950}"/>
              </a:ext>
            </a:extLst>
          </p:cNvPr>
          <p:cNvSpPr>
            <a:spLocks noGrp="1"/>
          </p:cNvSpPr>
          <p:nvPr>
            <p:ph type="sldNum" sz="quarter" idx="14"/>
          </p:nvPr>
        </p:nvSpPr>
        <p:spPr>
          <a:xfrm>
            <a:off x="762000" y="6423660"/>
            <a:ext cx="365760" cy="365760"/>
          </a:xfrm>
        </p:spPr>
        <p:txBody>
          <a:bodyPr/>
          <a:lstStyle/>
          <a:p>
            <a:fld id="{345D60D9-5372-5F40-9443-0F9AE5BDC3C8}" type="slidenum">
              <a:rPr lang="en-US" smtClean="0"/>
              <a:pPr/>
              <a:t>‹#›</a:t>
            </a:fld>
            <a:endParaRPr lang="en-US" dirty="0"/>
          </a:p>
        </p:txBody>
      </p:sp>
      <p:sp>
        <p:nvSpPr>
          <p:cNvPr id="3" name="Footer Placeholder 4">
            <a:extLst>
              <a:ext uri="{FF2B5EF4-FFF2-40B4-BE49-F238E27FC236}">
                <a16:creationId xmlns:a16="http://schemas.microsoft.com/office/drawing/2014/main" id="{8E7A7F83-8A81-3953-ED44-9FCFFC739416}"/>
              </a:ext>
            </a:extLst>
          </p:cNvPr>
          <p:cNvSpPr>
            <a:spLocks noGrp="1"/>
          </p:cNvSpPr>
          <p:nvPr>
            <p:ph type="ftr" sz="quarter" idx="13"/>
          </p:nvPr>
        </p:nvSpPr>
        <p:spPr>
          <a:xfrm>
            <a:off x="1127759" y="6423978"/>
            <a:ext cx="5745379" cy="365125"/>
          </a:xfrm>
          <a:prstGeom prst="rect">
            <a:avLst/>
          </a:prstGeom>
        </p:spPr>
        <p:txBody>
          <a:bodyPr/>
          <a:lstStyle/>
          <a:p>
            <a:r>
              <a:rPr lang="en-US"/>
              <a:t>Copyright © 2025, Oracle and/or its affiliates</a:t>
            </a:r>
            <a:endParaRPr lang="en-US" dirty="0"/>
          </a:p>
        </p:txBody>
      </p:sp>
      <p:sp>
        <p:nvSpPr>
          <p:cNvPr id="9" name="Date Placeholder 2">
            <a:extLst>
              <a:ext uri="{FF2B5EF4-FFF2-40B4-BE49-F238E27FC236}">
                <a16:creationId xmlns:a16="http://schemas.microsoft.com/office/drawing/2014/main" id="{44301C64-380F-B623-7F63-41565999A6BE}"/>
              </a:ext>
            </a:extLst>
          </p:cNvPr>
          <p:cNvSpPr>
            <a:spLocks noGrp="1"/>
          </p:cNvSpPr>
          <p:nvPr>
            <p:ph type="dt" sz="half" idx="12"/>
          </p:nvPr>
        </p:nvSpPr>
        <p:spPr>
          <a:xfrm>
            <a:off x="6873138" y="6425604"/>
            <a:ext cx="2743200" cy="363500"/>
          </a:xfrm>
        </p:spPr>
        <p:txBody>
          <a:bodyPr/>
          <a:lstStyle/>
          <a:p>
            <a:r>
              <a:rPr lang="en-US"/>
              <a:t>[Date]</a:t>
            </a:r>
            <a:endParaRPr lang="en-US" dirty="0"/>
          </a:p>
        </p:txBody>
      </p:sp>
    </p:spTree>
    <p:extLst>
      <p:ext uri="{BB962C8B-B14F-4D97-AF65-F5344CB8AC3E}">
        <p14:creationId xmlns:p14="http://schemas.microsoft.com/office/powerpoint/2010/main" val="8294820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a14="http://schemas.microsoft.com/office/drawing/2010/main"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Forward-looking statements">
    <p:bg>
      <p:bgRef idx="1001">
        <a:schemeClr val="bg1"/>
      </p:bgRef>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0602355-DF30-CCC9-320A-5758C9ADE270}"/>
              </a:ext>
            </a:extLst>
          </p:cNvPr>
          <p:cNvSpPr txBox="1"/>
          <p:nvPr userDrawn="1"/>
        </p:nvSpPr>
        <p:spPr>
          <a:xfrm>
            <a:off x="727213" y="1610217"/>
            <a:ext cx="11086479" cy="4405886"/>
          </a:xfrm>
          <a:prstGeom prst="rect">
            <a:avLst/>
          </a:prstGeom>
          <a:noFill/>
        </p:spPr>
        <p:txBody>
          <a:bodyPr wrap="square" rtlCol="0">
            <a:spAutoFit/>
          </a:bodyPr>
          <a:lstStyle/>
          <a:p>
            <a:pPr marL="0" marR="0" lvl="0" indent="0" algn="l" defTabSz="228585" rtl="0" eaLnBrk="1" fontAlgn="auto" latinLnBrk="0" hangingPunct="1">
              <a:lnSpc>
                <a:spcPct val="120000"/>
              </a:lnSpc>
              <a:spcBef>
                <a:spcPts val="0"/>
              </a:spcBef>
              <a:spcAft>
                <a:spcPts val="1200"/>
              </a:spcAft>
              <a:buClrTx/>
              <a:buSzTx/>
              <a:buFontTx/>
              <a:buNone/>
              <a:tabLst/>
              <a:defRPr/>
            </a:pPr>
            <a:r>
              <a:rPr lang="en-US" sz="1467" b="0" i="0" kern="1200" dirty="0">
                <a:solidFill>
                  <a:schemeClr val="tx1"/>
                </a:solidFill>
                <a:latin typeface="+mn-lt"/>
                <a:ea typeface="+mn-ea"/>
                <a:cs typeface="+mn-cs"/>
              </a:rPr>
              <a:t>This presentation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timing, and pricing of any features or functionality described for Oracle’s products may change and remains at the sole discretion of Oracle Corporation.</a:t>
            </a:r>
          </a:p>
          <a:p>
            <a:pPr marL="0" marR="0" lvl="0" indent="0" algn="l" defTabSz="228585" rtl="0" eaLnBrk="1" fontAlgn="auto" latinLnBrk="0" hangingPunct="1">
              <a:lnSpc>
                <a:spcPct val="120000"/>
              </a:lnSpc>
              <a:spcBef>
                <a:spcPts val="0"/>
              </a:spcBef>
              <a:spcAft>
                <a:spcPts val="1200"/>
              </a:spcAft>
              <a:buClrTx/>
              <a:buSzTx/>
              <a:buFontTx/>
              <a:buNone/>
              <a:tabLst/>
              <a:defRPr/>
            </a:pPr>
            <a:r>
              <a:rPr lang="en-US" sz="1467" b="0" i="0" kern="1200" dirty="0">
                <a:solidFill>
                  <a:schemeClr val="tx1"/>
                </a:solidFill>
                <a:latin typeface="+mn-lt"/>
                <a:ea typeface="+mn-ea"/>
                <a:cs typeface="+mn-cs"/>
              </a:rPr>
              <a:t>Statements in this presentation relating to Oracle’s future plans, expectations, beliefs, intentions, and prospects are “forward-looking statements” and are subject to material risks and uncertainties. A detailed discussion of these factors and other risks that affect our business is contained in Oracle’s Securities and Exchange Commission (SEC) filings, including our most recent reports on Form 10-K and Form 10-Q under the heading “Risk Factors.” These filings are available on the SEC’s website or on Oracle’s website at http://</a:t>
            </a:r>
            <a:r>
              <a:rPr lang="en-US" sz="1467" b="0" i="0" kern="1200" dirty="0" err="1">
                <a:solidFill>
                  <a:schemeClr val="tx1"/>
                </a:solidFill>
                <a:latin typeface="+mn-lt"/>
                <a:ea typeface="+mn-ea"/>
                <a:cs typeface="+mn-cs"/>
              </a:rPr>
              <a:t>www.oracle.com</a:t>
            </a:r>
            <a:r>
              <a:rPr lang="en-US" sz="1467" b="0" i="0" kern="1200" dirty="0">
                <a:solidFill>
                  <a:schemeClr val="tx1"/>
                </a:solidFill>
                <a:latin typeface="+mn-lt"/>
                <a:ea typeface="+mn-ea"/>
                <a:cs typeface="+mn-cs"/>
              </a:rPr>
              <a:t>/investor. All information in this presentation is current as of September 2023 and Oracle undertakes no duty to update any statement in light of new information or future events.</a:t>
            </a:r>
          </a:p>
          <a:p>
            <a:pPr marL="0" marR="0" lvl="0" indent="0" algn="l" defTabSz="228585" rtl="0" eaLnBrk="1" fontAlgn="auto" latinLnBrk="0" hangingPunct="1">
              <a:lnSpc>
                <a:spcPct val="120000"/>
              </a:lnSpc>
              <a:spcBef>
                <a:spcPts val="0"/>
              </a:spcBef>
              <a:spcAft>
                <a:spcPts val="1200"/>
              </a:spcAft>
              <a:buClrTx/>
              <a:buSzTx/>
              <a:buFontTx/>
              <a:buNone/>
              <a:tabLst/>
              <a:defRPr/>
            </a:pPr>
            <a:r>
              <a:rPr lang="en-US" sz="1467" b="0" i="0" kern="1200" dirty="0">
                <a:solidFill>
                  <a:schemeClr val="tx1"/>
                </a:solidFill>
                <a:latin typeface="+mn-lt"/>
                <a:ea typeface="+mn-ea"/>
                <a:cs typeface="+mn-cs"/>
              </a:rPr>
              <a:t>Some regulatory certifications or registrations to products or services referenced herein are held by Cerner Corporation. Cerner Corporation is a wholly owned subsidiary of Oracle. Cerner Corporation is an ONC-certified health IT developer and a registered medical device manufacturer in the United States and other jurisdictions worldwide. </a:t>
            </a:r>
          </a:p>
          <a:p>
            <a:pPr marL="0" marR="0" lvl="0" indent="0" algn="l" defTabSz="228585" rtl="0" eaLnBrk="1" fontAlgn="auto" latinLnBrk="0" hangingPunct="1">
              <a:lnSpc>
                <a:spcPct val="120000"/>
              </a:lnSpc>
              <a:spcBef>
                <a:spcPts val="0"/>
              </a:spcBef>
              <a:spcAft>
                <a:spcPts val="0"/>
              </a:spcAft>
              <a:buClrTx/>
              <a:buSzTx/>
              <a:buFontTx/>
              <a:buNone/>
              <a:tabLst/>
              <a:defRPr/>
            </a:pPr>
            <a:endParaRPr lang="en-US" sz="1867" b="0" i="0" dirty="0">
              <a:solidFill>
                <a:schemeClr val="tx1"/>
              </a:solidFill>
              <a:latin typeface="+mn-lt"/>
              <a:cs typeface="+mn-cs"/>
            </a:endParaRPr>
          </a:p>
        </p:txBody>
      </p:sp>
      <p:grpSp>
        <p:nvGrpSpPr>
          <p:cNvPr id="3" name="Group 2">
            <a:extLst>
              <a:ext uri="{FF2B5EF4-FFF2-40B4-BE49-F238E27FC236}">
                <a16:creationId xmlns:a16="http://schemas.microsoft.com/office/drawing/2014/main" id="{07A55C0B-A265-4F14-D36E-B87CD6B27E44}"/>
              </a:ext>
            </a:extLst>
          </p:cNvPr>
          <p:cNvGrpSpPr/>
          <p:nvPr userDrawn="1"/>
        </p:nvGrpSpPr>
        <p:grpSpPr>
          <a:xfrm rot="10800000">
            <a:off x="-1" y="1"/>
            <a:ext cx="3109252" cy="619479"/>
            <a:chOff x="6830223" y="11582403"/>
            <a:chExt cx="10708147" cy="2133599"/>
          </a:xfrm>
        </p:grpSpPr>
        <p:pic>
          <p:nvPicPr>
            <p:cNvPr id="10" name="Picture 9">
              <a:extLst>
                <a:ext uri="{FF2B5EF4-FFF2-40B4-BE49-F238E27FC236}">
                  <a16:creationId xmlns:a16="http://schemas.microsoft.com/office/drawing/2014/main" id="{F78CCDA3-8C33-6F52-7007-117777EC95C1}"/>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r="60310"/>
            <a:stretch/>
          </p:blipFill>
          <p:spPr>
            <a:xfrm rot="5400000">
              <a:off x="9316966" y="9095660"/>
              <a:ext cx="2133599" cy="7107086"/>
            </a:xfrm>
            <a:prstGeom prst="rect">
              <a:avLst/>
            </a:prstGeom>
          </p:spPr>
        </p:pic>
        <p:pic>
          <p:nvPicPr>
            <p:cNvPr id="11" name="Picture 10" descr="A picture containing creativity, art&#10;&#10;Description automatically generated">
              <a:extLst>
                <a:ext uri="{FF2B5EF4-FFF2-40B4-BE49-F238E27FC236}">
                  <a16:creationId xmlns:a16="http://schemas.microsoft.com/office/drawing/2014/main" id="{288E842D-389C-DB30-B320-8F1405D7057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r="16403" b="67519"/>
            <a:stretch/>
          </p:blipFill>
          <p:spPr>
            <a:xfrm>
              <a:off x="11040869" y="11582405"/>
              <a:ext cx="6497501" cy="2133597"/>
            </a:xfrm>
            <a:prstGeom prst="rect">
              <a:avLst/>
            </a:prstGeom>
          </p:spPr>
        </p:pic>
      </p:grpSp>
      <p:sp>
        <p:nvSpPr>
          <p:cNvPr id="12" name="Footer Placeholder 5">
            <a:extLst>
              <a:ext uri="{FF2B5EF4-FFF2-40B4-BE49-F238E27FC236}">
                <a16:creationId xmlns:a16="http://schemas.microsoft.com/office/drawing/2014/main" id="{51F930BA-3804-EAB9-5002-19E095E98334}"/>
              </a:ext>
            </a:extLst>
          </p:cNvPr>
          <p:cNvSpPr txBox="1"/>
          <p:nvPr userDrawn="1"/>
        </p:nvSpPr>
        <p:spPr>
          <a:xfrm>
            <a:off x="817070" y="6155848"/>
            <a:ext cx="9206585" cy="312333"/>
          </a:xfrm>
          <a:prstGeom prst="rect">
            <a:avLst/>
          </a:prstGeom>
        </p:spPr>
        <p:txBody>
          <a:bodyPr lIns="0" tIns="0" rIns="0" bIns="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800" dirty="0">
                <a:solidFill>
                  <a:schemeClr val="tx1"/>
                </a:solidFill>
                <a:latin typeface="+mn-lt"/>
              </a:rPr>
              <a:t>The materials in this presentation pertain to Oracle Health, Oracle, Oracle Cerner, and Cerner Enviza which are all wholly owned subsidiaries of Oracle Corporation. Nothing in this presentation should be taken as indicating that any decisions regarding the integration of any EMEA Cerner and/or Enviza entities have been made where an integration has not already occurred.</a:t>
            </a:r>
          </a:p>
        </p:txBody>
      </p:sp>
      <p:sp>
        <p:nvSpPr>
          <p:cNvPr id="7" name="Title 2">
            <a:extLst>
              <a:ext uri="{FF2B5EF4-FFF2-40B4-BE49-F238E27FC236}">
                <a16:creationId xmlns:a16="http://schemas.microsoft.com/office/drawing/2014/main" id="{88C06FA4-67DB-EB03-AAD1-4475977083BA}"/>
              </a:ext>
            </a:extLst>
          </p:cNvPr>
          <p:cNvSpPr>
            <a:spLocks noGrp="1"/>
          </p:cNvSpPr>
          <p:nvPr>
            <p:ph type="title" hasCustomPrompt="1"/>
          </p:nvPr>
        </p:nvSpPr>
        <p:spPr>
          <a:xfrm>
            <a:off x="768875" y="182403"/>
            <a:ext cx="10671048" cy="822960"/>
          </a:xfrm>
        </p:spPr>
        <p:txBody>
          <a:bodyPr/>
          <a:lstStyle/>
          <a:p>
            <a:r>
              <a:rPr lang="en-US" dirty="0"/>
              <a:t>Forward-looking statements</a:t>
            </a:r>
          </a:p>
        </p:txBody>
      </p:sp>
      <p:sp>
        <p:nvSpPr>
          <p:cNvPr id="8" name="Slide Number Placeholder 5">
            <a:extLst>
              <a:ext uri="{FF2B5EF4-FFF2-40B4-BE49-F238E27FC236}">
                <a16:creationId xmlns:a16="http://schemas.microsoft.com/office/drawing/2014/main" id="{82BFC675-7CB2-9DAC-9893-1068FE1B64FC}"/>
              </a:ext>
            </a:extLst>
          </p:cNvPr>
          <p:cNvSpPr>
            <a:spLocks noGrp="1"/>
          </p:cNvSpPr>
          <p:nvPr>
            <p:ph type="sldNum" sz="quarter" idx="14"/>
          </p:nvPr>
        </p:nvSpPr>
        <p:spPr>
          <a:xfrm>
            <a:off x="762000" y="6423660"/>
            <a:ext cx="365760" cy="365760"/>
          </a:xfrm>
        </p:spPr>
        <p:txBody>
          <a:bodyPr/>
          <a:lstStyle/>
          <a:p>
            <a:fld id="{345D60D9-5372-5F40-9443-0F9AE5BDC3C8}" type="slidenum">
              <a:rPr lang="en-US" smtClean="0"/>
              <a:pPr/>
              <a:t>‹#›</a:t>
            </a:fld>
            <a:endParaRPr lang="en-US" dirty="0"/>
          </a:p>
        </p:txBody>
      </p:sp>
      <p:sp>
        <p:nvSpPr>
          <p:cNvPr id="9" name="Footer Placeholder 4">
            <a:extLst>
              <a:ext uri="{FF2B5EF4-FFF2-40B4-BE49-F238E27FC236}">
                <a16:creationId xmlns:a16="http://schemas.microsoft.com/office/drawing/2014/main" id="{BDA0E17A-B80E-527F-0E5F-38602393168E}"/>
              </a:ext>
            </a:extLst>
          </p:cNvPr>
          <p:cNvSpPr>
            <a:spLocks noGrp="1"/>
          </p:cNvSpPr>
          <p:nvPr>
            <p:ph type="ftr" sz="quarter" idx="13"/>
          </p:nvPr>
        </p:nvSpPr>
        <p:spPr>
          <a:xfrm>
            <a:off x="1127759" y="6423978"/>
            <a:ext cx="5745379" cy="365125"/>
          </a:xfrm>
          <a:prstGeom prst="rect">
            <a:avLst/>
          </a:prstGeom>
        </p:spPr>
        <p:txBody>
          <a:bodyPr/>
          <a:lstStyle/>
          <a:p>
            <a:r>
              <a:rPr lang="en-US"/>
              <a:t>Copyright © 2025, Oracle and/or its affiliates</a:t>
            </a:r>
            <a:endParaRPr lang="en-US" dirty="0"/>
          </a:p>
        </p:txBody>
      </p:sp>
      <p:sp>
        <p:nvSpPr>
          <p:cNvPr id="13" name="Date Placeholder 2">
            <a:extLst>
              <a:ext uri="{FF2B5EF4-FFF2-40B4-BE49-F238E27FC236}">
                <a16:creationId xmlns:a16="http://schemas.microsoft.com/office/drawing/2014/main" id="{6F391569-3566-FB2B-FD95-45ABD159597A}"/>
              </a:ext>
            </a:extLst>
          </p:cNvPr>
          <p:cNvSpPr>
            <a:spLocks noGrp="1"/>
          </p:cNvSpPr>
          <p:nvPr>
            <p:ph type="dt" sz="half" idx="12"/>
          </p:nvPr>
        </p:nvSpPr>
        <p:spPr>
          <a:xfrm>
            <a:off x="6873138" y="6425604"/>
            <a:ext cx="2743200" cy="363500"/>
          </a:xfrm>
        </p:spPr>
        <p:txBody>
          <a:bodyPr/>
          <a:lstStyle/>
          <a:p>
            <a:r>
              <a:rPr lang="en-US"/>
              <a:t>[Date]</a:t>
            </a:r>
            <a:endParaRPr lang="en-US" dirty="0"/>
          </a:p>
        </p:txBody>
      </p:sp>
    </p:spTree>
    <p:extLst>
      <p:ext uri="{BB962C8B-B14F-4D97-AF65-F5344CB8AC3E}">
        <p14:creationId xmlns:p14="http://schemas.microsoft.com/office/powerpoint/2010/main" val="22333767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Light - Title/Subtitle 1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E4D9CD-CDC4-4642-8CDA-7351404FC2D2}"/>
              </a:ext>
            </a:extLst>
          </p:cNvPr>
          <p:cNvSpPr>
            <a:spLocks noGrp="1"/>
          </p:cNvSpPr>
          <p:nvPr>
            <p:ph type="title" hasCustomPrompt="1"/>
          </p:nvPr>
        </p:nvSpPr>
        <p:spPr/>
        <p:txBody>
          <a:bodyPr/>
          <a:lstStyle>
            <a:lvl1pPr>
              <a:defRPr/>
            </a:lvl1pPr>
          </a:lstStyle>
          <a:p>
            <a:r>
              <a:rPr lang="en-US" dirty="0"/>
              <a:t>Title</a:t>
            </a:r>
          </a:p>
        </p:txBody>
      </p:sp>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709"/>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600201"/>
            <a:ext cx="10671175" cy="45069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7">
            <a:extLst>
              <a:ext uri="{FF2B5EF4-FFF2-40B4-BE49-F238E27FC236}">
                <a16:creationId xmlns:a16="http://schemas.microsoft.com/office/drawing/2014/main" id="{7A59FA82-C146-45DF-AE7B-4B5698706BEA}"/>
              </a:ext>
            </a:extLst>
          </p:cNvPr>
          <p:cNvSpPr>
            <a:spLocks noGrp="1"/>
          </p:cNvSpPr>
          <p:nvPr>
            <p:ph type="sldNum" sz="quarter" idx="17"/>
          </p:nvPr>
        </p:nvSpPr>
        <p:spPr/>
        <p:txBody>
          <a:bodyPr/>
          <a:lstStyle/>
          <a:p>
            <a:fld id="{345D60D9-5372-5F40-9443-0F9AE5BDC3C8}" type="slidenum">
              <a:rPr lang="en-US" smtClean="0"/>
              <a:pPr/>
              <a:t>‹#›</a:t>
            </a:fld>
            <a:endParaRPr lang="en-US" dirty="0"/>
          </a:p>
        </p:txBody>
      </p:sp>
      <p:sp>
        <p:nvSpPr>
          <p:cNvPr id="7" name="Footer Placeholder 6">
            <a:extLst>
              <a:ext uri="{FF2B5EF4-FFF2-40B4-BE49-F238E27FC236}">
                <a16:creationId xmlns:a16="http://schemas.microsoft.com/office/drawing/2014/main" id="{E2CE12F3-375D-4B05-A71D-DA14DF8ADB8E}"/>
              </a:ext>
            </a:extLst>
          </p:cNvPr>
          <p:cNvSpPr>
            <a:spLocks noGrp="1"/>
          </p:cNvSpPr>
          <p:nvPr>
            <p:ph type="ftr" sz="quarter" idx="16"/>
          </p:nvPr>
        </p:nvSpPr>
        <p:spPr>
          <a:xfrm>
            <a:off x="1127759" y="6423978"/>
            <a:ext cx="5745379" cy="365125"/>
          </a:xfrm>
          <a:prstGeom prst="rect">
            <a:avLst/>
          </a:prstGeom>
        </p:spPr>
        <p:txBody>
          <a:bodyPr/>
          <a:lstStyle/>
          <a:p>
            <a:r>
              <a:rPr lang="en-US"/>
              <a:t>Copyright © 2025, Oracle and/or its affiliates</a:t>
            </a:r>
            <a:endParaRPr lang="en-US" dirty="0"/>
          </a:p>
        </p:txBody>
      </p:sp>
      <p:sp>
        <p:nvSpPr>
          <p:cNvPr id="5" name="Date Placeholder 4">
            <a:extLst>
              <a:ext uri="{FF2B5EF4-FFF2-40B4-BE49-F238E27FC236}">
                <a16:creationId xmlns:a16="http://schemas.microsoft.com/office/drawing/2014/main" id="{48C5C278-52DE-4C8A-933B-1109B3282E51}"/>
              </a:ext>
            </a:extLst>
          </p:cNvPr>
          <p:cNvSpPr>
            <a:spLocks noGrp="1"/>
          </p:cNvSpPr>
          <p:nvPr>
            <p:ph type="dt" sz="half" idx="15"/>
          </p:nvPr>
        </p:nvSpPr>
        <p:spPr/>
        <p:txBody>
          <a:bodyPr/>
          <a:lstStyle/>
          <a:p>
            <a:r>
              <a:rPr lang="en-US"/>
              <a:t>[Date]</a:t>
            </a:r>
            <a:endParaRPr lang="en-US" dirty="0"/>
          </a:p>
        </p:txBody>
      </p:sp>
      <p:pic>
        <p:nvPicPr>
          <p:cNvPr id="4" name="Picture 3">
            <a:extLst>
              <a:ext uri="{FF2B5EF4-FFF2-40B4-BE49-F238E27FC236}">
                <a16:creationId xmlns:a16="http://schemas.microsoft.com/office/drawing/2014/main" id="{668B68EB-CD84-6281-D4E6-9801AA02921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50000" t="21340" r="4061" b="40048"/>
          <a:stretch/>
        </p:blipFill>
        <p:spPr>
          <a:xfrm rot="5400000">
            <a:off x="10544768" y="-187141"/>
            <a:ext cx="1460091" cy="1834374"/>
          </a:xfrm>
          <a:prstGeom prst="rect">
            <a:avLst/>
          </a:prstGeom>
        </p:spPr>
      </p:pic>
      <p:pic>
        <p:nvPicPr>
          <p:cNvPr id="9" name="Picture 8">
            <a:extLst>
              <a:ext uri="{FF2B5EF4-FFF2-40B4-BE49-F238E27FC236}">
                <a16:creationId xmlns:a16="http://schemas.microsoft.com/office/drawing/2014/main" id="{13177F85-A52C-55F0-5925-1C0AFB2CC11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r="41634" b="5405"/>
          <a:stretch/>
        </p:blipFill>
        <p:spPr>
          <a:xfrm flipH="1">
            <a:off x="9723853" y="0"/>
            <a:ext cx="2468147" cy="411480"/>
          </a:xfrm>
          <a:prstGeom prst="rect">
            <a:avLst/>
          </a:prstGeom>
        </p:spPr>
      </p:pic>
    </p:spTree>
    <p:extLst>
      <p:ext uri="{BB962C8B-B14F-4D97-AF65-F5344CB8AC3E}">
        <p14:creationId xmlns:p14="http://schemas.microsoft.com/office/powerpoint/2010/main" val="3317995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_Forward-looking statements">
    <p:bg>
      <p:bgRef idx="1001">
        <a:schemeClr val="bg2"/>
      </p:bgRef>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0602355-DF30-CCC9-320A-5758C9ADE270}"/>
              </a:ext>
            </a:extLst>
          </p:cNvPr>
          <p:cNvSpPr txBox="1"/>
          <p:nvPr userDrawn="1"/>
        </p:nvSpPr>
        <p:spPr>
          <a:xfrm>
            <a:off x="727213" y="1610217"/>
            <a:ext cx="11086479" cy="4405886"/>
          </a:xfrm>
          <a:prstGeom prst="rect">
            <a:avLst/>
          </a:prstGeom>
          <a:noFill/>
        </p:spPr>
        <p:txBody>
          <a:bodyPr wrap="square" rtlCol="0">
            <a:spAutoFit/>
          </a:bodyPr>
          <a:lstStyle/>
          <a:p>
            <a:pPr marL="0" marR="0" lvl="0" indent="0" algn="l" defTabSz="228585" rtl="0" eaLnBrk="1" fontAlgn="auto" latinLnBrk="0" hangingPunct="1">
              <a:lnSpc>
                <a:spcPct val="120000"/>
              </a:lnSpc>
              <a:spcBef>
                <a:spcPts val="0"/>
              </a:spcBef>
              <a:spcAft>
                <a:spcPts val="1200"/>
              </a:spcAft>
              <a:buClrTx/>
              <a:buSzTx/>
              <a:buFontTx/>
              <a:buNone/>
              <a:tabLst/>
              <a:defRPr/>
            </a:pPr>
            <a:r>
              <a:rPr lang="en-US" sz="1467" b="0" i="0" kern="1200" dirty="0">
                <a:solidFill>
                  <a:schemeClr val="tx1"/>
                </a:solidFill>
                <a:latin typeface="+mn-lt"/>
                <a:ea typeface="+mn-ea"/>
                <a:cs typeface="+mn-cs"/>
              </a:rPr>
              <a:t>This presentation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timing, and pricing of any features or functionality described for Oracle’s products may change and remains at the sole discretion of Oracle Corporation.</a:t>
            </a:r>
          </a:p>
          <a:p>
            <a:pPr marL="0" marR="0" lvl="0" indent="0" algn="l" defTabSz="228585" rtl="0" eaLnBrk="1" fontAlgn="auto" latinLnBrk="0" hangingPunct="1">
              <a:lnSpc>
                <a:spcPct val="120000"/>
              </a:lnSpc>
              <a:spcBef>
                <a:spcPts val="0"/>
              </a:spcBef>
              <a:spcAft>
                <a:spcPts val="1200"/>
              </a:spcAft>
              <a:buClrTx/>
              <a:buSzTx/>
              <a:buFontTx/>
              <a:buNone/>
              <a:tabLst/>
              <a:defRPr/>
            </a:pPr>
            <a:r>
              <a:rPr lang="en-US" sz="1467" b="0" i="0" kern="1200" dirty="0">
                <a:solidFill>
                  <a:schemeClr val="tx1"/>
                </a:solidFill>
                <a:latin typeface="+mn-lt"/>
                <a:ea typeface="+mn-ea"/>
                <a:cs typeface="+mn-cs"/>
              </a:rPr>
              <a:t>Statements in this presentation relating to Oracle’s future plans, expectations, beliefs, intentions, and prospects are “forward-looking statements” and are subject to material risks and uncertainties. A detailed discussion of these factors and other risks that affect our business is contained in Oracle’s Securities and Exchange Commission (SEC) filings, including our most recent reports on Form 10-K and Form 10-Q under the heading “Risk Factors.” These filings are available on the SEC’s website or on Oracle’s website at http://</a:t>
            </a:r>
            <a:r>
              <a:rPr lang="en-US" sz="1467" b="0" i="0" kern="1200" dirty="0" err="1">
                <a:solidFill>
                  <a:schemeClr val="tx1"/>
                </a:solidFill>
                <a:latin typeface="+mn-lt"/>
                <a:ea typeface="+mn-ea"/>
                <a:cs typeface="+mn-cs"/>
              </a:rPr>
              <a:t>www.oracle.com</a:t>
            </a:r>
            <a:r>
              <a:rPr lang="en-US" sz="1467" b="0" i="0" kern="1200" dirty="0">
                <a:solidFill>
                  <a:schemeClr val="tx1"/>
                </a:solidFill>
                <a:latin typeface="+mn-lt"/>
                <a:ea typeface="+mn-ea"/>
                <a:cs typeface="+mn-cs"/>
              </a:rPr>
              <a:t>/investor. All information in this presentation is current as of September 2023 and Oracle undertakes no duty to update any statement in light of new information or future events.</a:t>
            </a:r>
          </a:p>
          <a:p>
            <a:pPr marL="0" marR="0" lvl="0" indent="0" algn="l" defTabSz="228585" rtl="0" eaLnBrk="1" fontAlgn="auto" latinLnBrk="0" hangingPunct="1">
              <a:lnSpc>
                <a:spcPct val="120000"/>
              </a:lnSpc>
              <a:spcBef>
                <a:spcPts val="0"/>
              </a:spcBef>
              <a:spcAft>
                <a:spcPts val="1200"/>
              </a:spcAft>
              <a:buClrTx/>
              <a:buSzTx/>
              <a:buFontTx/>
              <a:buNone/>
              <a:tabLst/>
              <a:defRPr/>
            </a:pPr>
            <a:r>
              <a:rPr lang="en-US" sz="1467" b="0" i="0" kern="1200" dirty="0">
                <a:solidFill>
                  <a:schemeClr val="tx1"/>
                </a:solidFill>
                <a:latin typeface="+mn-lt"/>
                <a:ea typeface="+mn-ea"/>
                <a:cs typeface="+mn-cs"/>
              </a:rPr>
              <a:t>Some regulatory certifications or registrations to products or services referenced herein are held by Cerner Corporation. Cerner Corporation is a wholly owned subsidiary of Oracle. Cerner Corporation is an ONC-certified health IT developer and a registered medical device manufacturer in the United States and other jurisdictions worldwide. </a:t>
            </a:r>
          </a:p>
          <a:p>
            <a:pPr marL="0" marR="0" lvl="0" indent="0" algn="l" defTabSz="228585" rtl="0" eaLnBrk="1" fontAlgn="auto" latinLnBrk="0" hangingPunct="1">
              <a:lnSpc>
                <a:spcPct val="120000"/>
              </a:lnSpc>
              <a:spcBef>
                <a:spcPts val="0"/>
              </a:spcBef>
              <a:spcAft>
                <a:spcPts val="0"/>
              </a:spcAft>
              <a:buClrTx/>
              <a:buSzTx/>
              <a:buFontTx/>
              <a:buNone/>
              <a:tabLst/>
              <a:defRPr/>
            </a:pPr>
            <a:endParaRPr lang="en-US" sz="1867" b="0" i="0" dirty="0">
              <a:solidFill>
                <a:schemeClr val="tx1"/>
              </a:solidFill>
              <a:latin typeface="+mn-lt"/>
              <a:cs typeface="+mn-cs"/>
            </a:endParaRPr>
          </a:p>
        </p:txBody>
      </p:sp>
      <p:grpSp>
        <p:nvGrpSpPr>
          <p:cNvPr id="3" name="Group 2">
            <a:extLst>
              <a:ext uri="{FF2B5EF4-FFF2-40B4-BE49-F238E27FC236}">
                <a16:creationId xmlns:a16="http://schemas.microsoft.com/office/drawing/2014/main" id="{07A55C0B-A265-4F14-D36E-B87CD6B27E44}"/>
              </a:ext>
            </a:extLst>
          </p:cNvPr>
          <p:cNvGrpSpPr/>
          <p:nvPr userDrawn="1"/>
        </p:nvGrpSpPr>
        <p:grpSpPr>
          <a:xfrm rot="10800000">
            <a:off x="-1" y="1"/>
            <a:ext cx="3109252" cy="619479"/>
            <a:chOff x="6830223" y="11582403"/>
            <a:chExt cx="10708147" cy="2133599"/>
          </a:xfrm>
        </p:grpSpPr>
        <p:pic>
          <p:nvPicPr>
            <p:cNvPr id="10" name="Picture 9">
              <a:extLst>
                <a:ext uri="{FF2B5EF4-FFF2-40B4-BE49-F238E27FC236}">
                  <a16:creationId xmlns:a16="http://schemas.microsoft.com/office/drawing/2014/main" id="{F78CCDA3-8C33-6F52-7007-117777EC95C1}"/>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r="60310"/>
            <a:stretch/>
          </p:blipFill>
          <p:spPr>
            <a:xfrm rot="5400000">
              <a:off x="9316966" y="9095660"/>
              <a:ext cx="2133599" cy="7107086"/>
            </a:xfrm>
            <a:prstGeom prst="rect">
              <a:avLst/>
            </a:prstGeom>
          </p:spPr>
        </p:pic>
        <p:pic>
          <p:nvPicPr>
            <p:cNvPr id="11" name="Picture 10" descr="A picture containing creativity, art&#10;&#10;Description automatically generated">
              <a:extLst>
                <a:ext uri="{FF2B5EF4-FFF2-40B4-BE49-F238E27FC236}">
                  <a16:creationId xmlns:a16="http://schemas.microsoft.com/office/drawing/2014/main" id="{288E842D-389C-DB30-B320-8F1405D7057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r="16403" b="67519"/>
            <a:stretch/>
          </p:blipFill>
          <p:spPr>
            <a:xfrm>
              <a:off x="11040869" y="11582405"/>
              <a:ext cx="6497501" cy="2133597"/>
            </a:xfrm>
            <a:prstGeom prst="rect">
              <a:avLst/>
            </a:prstGeom>
          </p:spPr>
        </p:pic>
      </p:grpSp>
      <p:sp>
        <p:nvSpPr>
          <p:cNvPr id="12" name="Footer Placeholder 5">
            <a:extLst>
              <a:ext uri="{FF2B5EF4-FFF2-40B4-BE49-F238E27FC236}">
                <a16:creationId xmlns:a16="http://schemas.microsoft.com/office/drawing/2014/main" id="{51F930BA-3804-EAB9-5002-19E095E98334}"/>
              </a:ext>
            </a:extLst>
          </p:cNvPr>
          <p:cNvSpPr txBox="1"/>
          <p:nvPr userDrawn="1"/>
        </p:nvSpPr>
        <p:spPr>
          <a:xfrm>
            <a:off x="817070" y="6155848"/>
            <a:ext cx="9206585" cy="312333"/>
          </a:xfrm>
          <a:prstGeom prst="rect">
            <a:avLst/>
          </a:prstGeom>
        </p:spPr>
        <p:txBody>
          <a:bodyPr lIns="0" tIns="0" rIns="0" bIns="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800" dirty="0">
                <a:solidFill>
                  <a:schemeClr val="tx1"/>
                </a:solidFill>
                <a:latin typeface="+mn-lt"/>
              </a:rPr>
              <a:t>The materials in this presentation pertain to Oracle Health, Oracle, Oracle Cerner, and Cerner Enviza which are all wholly owned subsidiaries of Oracle Corporation. Nothing in this presentation should be taken as indicating that any decisions regarding the integration of any EMEA Cerner and/or Enviza entities have been made where an integration has not already occurred.</a:t>
            </a:r>
          </a:p>
        </p:txBody>
      </p:sp>
      <p:sp>
        <p:nvSpPr>
          <p:cNvPr id="7" name="Title 2">
            <a:extLst>
              <a:ext uri="{FF2B5EF4-FFF2-40B4-BE49-F238E27FC236}">
                <a16:creationId xmlns:a16="http://schemas.microsoft.com/office/drawing/2014/main" id="{88C06FA4-67DB-EB03-AAD1-4475977083BA}"/>
              </a:ext>
            </a:extLst>
          </p:cNvPr>
          <p:cNvSpPr>
            <a:spLocks noGrp="1"/>
          </p:cNvSpPr>
          <p:nvPr>
            <p:ph type="title" hasCustomPrompt="1"/>
          </p:nvPr>
        </p:nvSpPr>
        <p:spPr>
          <a:xfrm>
            <a:off x="768875" y="182403"/>
            <a:ext cx="10671048" cy="822960"/>
          </a:xfrm>
        </p:spPr>
        <p:txBody>
          <a:bodyPr/>
          <a:lstStyle/>
          <a:p>
            <a:r>
              <a:rPr lang="en-US" dirty="0"/>
              <a:t>Forward-looking statements</a:t>
            </a:r>
          </a:p>
        </p:txBody>
      </p:sp>
      <p:sp>
        <p:nvSpPr>
          <p:cNvPr id="2" name="Slide Number Placeholder 5">
            <a:extLst>
              <a:ext uri="{FF2B5EF4-FFF2-40B4-BE49-F238E27FC236}">
                <a16:creationId xmlns:a16="http://schemas.microsoft.com/office/drawing/2014/main" id="{49657821-AA25-1B25-4868-A9279E77BD03}"/>
              </a:ext>
            </a:extLst>
          </p:cNvPr>
          <p:cNvSpPr>
            <a:spLocks noGrp="1"/>
          </p:cNvSpPr>
          <p:nvPr>
            <p:ph type="sldNum" sz="quarter" idx="14"/>
          </p:nvPr>
        </p:nvSpPr>
        <p:spPr>
          <a:xfrm>
            <a:off x="762000" y="6423660"/>
            <a:ext cx="365760" cy="365760"/>
          </a:xfrm>
        </p:spPr>
        <p:txBody>
          <a:bodyPr/>
          <a:lstStyle/>
          <a:p>
            <a:fld id="{345D60D9-5372-5F40-9443-0F9AE5BDC3C8}" type="slidenum">
              <a:rPr lang="en-US" smtClean="0"/>
              <a:pPr/>
              <a:t>‹#›</a:t>
            </a:fld>
            <a:endParaRPr lang="en-US" dirty="0"/>
          </a:p>
        </p:txBody>
      </p:sp>
      <p:sp>
        <p:nvSpPr>
          <p:cNvPr id="8" name="Footer Placeholder 4">
            <a:extLst>
              <a:ext uri="{FF2B5EF4-FFF2-40B4-BE49-F238E27FC236}">
                <a16:creationId xmlns:a16="http://schemas.microsoft.com/office/drawing/2014/main" id="{C30E1684-F3EA-FD3B-2FC6-270613FB17D6}"/>
              </a:ext>
            </a:extLst>
          </p:cNvPr>
          <p:cNvSpPr>
            <a:spLocks noGrp="1"/>
          </p:cNvSpPr>
          <p:nvPr>
            <p:ph type="ftr" sz="quarter" idx="13"/>
          </p:nvPr>
        </p:nvSpPr>
        <p:spPr>
          <a:xfrm>
            <a:off x="1127759" y="6423978"/>
            <a:ext cx="5745379" cy="365125"/>
          </a:xfrm>
          <a:prstGeom prst="rect">
            <a:avLst/>
          </a:prstGeom>
        </p:spPr>
        <p:txBody>
          <a:bodyPr/>
          <a:lstStyle/>
          <a:p>
            <a:r>
              <a:rPr lang="en-US"/>
              <a:t>Copyright © 2025, Oracle and/or its affiliates</a:t>
            </a:r>
            <a:endParaRPr lang="en-US" dirty="0"/>
          </a:p>
        </p:txBody>
      </p:sp>
      <p:sp>
        <p:nvSpPr>
          <p:cNvPr id="9" name="Date Placeholder 2">
            <a:extLst>
              <a:ext uri="{FF2B5EF4-FFF2-40B4-BE49-F238E27FC236}">
                <a16:creationId xmlns:a16="http://schemas.microsoft.com/office/drawing/2014/main" id="{00754286-7491-AAA2-A3A9-D741615C27E9}"/>
              </a:ext>
            </a:extLst>
          </p:cNvPr>
          <p:cNvSpPr>
            <a:spLocks noGrp="1"/>
          </p:cNvSpPr>
          <p:nvPr>
            <p:ph type="dt" sz="half" idx="12"/>
          </p:nvPr>
        </p:nvSpPr>
        <p:spPr>
          <a:xfrm>
            <a:off x="6873138" y="6425604"/>
            <a:ext cx="2743200" cy="363500"/>
          </a:xfrm>
        </p:spPr>
        <p:txBody>
          <a:bodyPr/>
          <a:lstStyle/>
          <a:p>
            <a:r>
              <a:rPr lang="en-US"/>
              <a:t>[Date]</a:t>
            </a:r>
            <a:endParaRPr lang="en-US" dirty="0"/>
          </a:p>
        </p:txBody>
      </p:sp>
    </p:spTree>
    <p:extLst>
      <p:ext uri="{BB962C8B-B14F-4D97-AF65-F5344CB8AC3E}">
        <p14:creationId xmlns:p14="http://schemas.microsoft.com/office/powerpoint/2010/main" val="25733332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Picture_Logo+2 Partners_Pillar">
    <p:bg>
      <p:bgPr>
        <a:solidFill>
          <a:schemeClr val="bg2"/>
        </a:solidFill>
        <a:effectLst/>
      </p:bgPr>
    </p:bg>
    <p:spTree>
      <p:nvGrpSpPr>
        <p:cNvPr id="1" name=""/>
        <p:cNvGrpSpPr/>
        <p:nvPr/>
      </p:nvGrpSpPr>
      <p:grpSpPr>
        <a:xfrm>
          <a:off x="0" y="0"/>
          <a:ext cx="0" cy="0"/>
          <a:chOff x="0" y="0"/>
          <a:chExt cx="0" cy="0"/>
        </a:xfrm>
      </p:grpSpPr>
      <p:sp>
        <p:nvSpPr>
          <p:cNvPr id="42" name="Oracle Logo">
            <a:extLst>
              <a:ext uri="{FF2B5EF4-FFF2-40B4-BE49-F238E27FC236}">
                <a16:creationId xmlns:a16="http://schemas.microsoft.com/office/drawing/2014/main" id="{E142082D-1624-4420-A0F5-70497A6685A2}"/>
              </a:ext>
            </a:extLst>
          </p:cNvPr>
          <p:cNvSpPr/>
          <p:nvPr/>
        </p:nvSpPr>
        <p:spPr>
          <a:xfrm>
            <a:off x="761994" y="1130946"/>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16" name="Plus Sign">
            <a:extLst>
              <a:ext uri="{FF2B5EF4-FFF2-40B4-BE49-F238E27FC236}">
                <a16:creationId xmlns:a16="http://schemas.microsoft.com/office/drawing/2014/main" id="{78666C99-5EC8-364F-897B-A036BA33F47F}"/>
              </a:ext>
            </a:extLst>
          </p:cNvPr>
          <p:cNvSpPr txBox="1"/>
          <p:nvPr userDrawn="1"/>
        </p:nvSpPr>
        <p:spPr>
          <a:xfrm>
            <a:off x="1983598" y="988684"/>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8" name="Content Placeholder 7">
            <a:extLst>
              <a:ext uri="{FF2B5EF4-FFF2-40B4-BE49-F238E27FC236}">
                <a16:creationId xmlns:a16="http://schemas.microsoft.com/office/drawing/2014/main" id="{5D7ADE42-06D7-404B-9BF3-5B9ECFFB9C31}"/>
              </a:ext>
            </a:extLst>
          </p:cNvPr>
          <p:cNvSpPr>
            <a:spLocks noGrp="1"/>
          </p:cNvSpPr>
          <p:nvPr>
            <p:ph sz="quarter" idx="28" hasCustomPrompt="1"/>
          </p:nvPr>
        </p:nvSpPr>
        <p:spPr>
          <a:xfrm>
            <a:off x="2451100" y="946150"/>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31" name="Plus Sign">
            <a:extLst>
              <a:ext uri="{FF2B5EF4-FFF2-40B4-BE49-F238E27FC236}">
                <a16:creationId xmlns:a16="http://schemas.microsoft.com/office/drawing/2014/main" id="{266FAC66-306B-074A-98EB-E97DC7AB573D}"/>
              </a:ext>
            </a:extLst>
          </p:cNvPr>
          <p:cNvSpPr txBox="1"/>
          <p:nvPr userDrawn="1"/>
        </p:nvSpPr>
        <p:spPr>
          <a:xfrm>
            <a:off x="3808218" y="988684"/>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22" name="Content Placeholder 7">
            <a:extLst>
              <a:ext uri="{FF2B5EF4-FFF2-40B4-BE49-F238E27FC236}">
                <a16:creationId xmlns:a16="http://schemas.microsoft.com/office/drawing/2014/main" id="{B055D7E2-19E5-4ECB-8AAE-6E93D2FF74B9}"/>
              </a:ext>
            </a:extLst>
          </p:cNvPr>
          <p:cNvSpPr>
            <a:spLocks noGrp="1"/>
          </p:cNvSpPr>
          <p:nvPr>
            <p:ph sz="quarter" idx="29" hasCustomPrompt="1"/>
          </p:nvPr>
        </p:nvSpPr>
        <p:spPr>
          <a:xfrm>
            <a:off x="4270375" y="946150"/>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5" name="Title 4">
            <a:extLst>
              <a:ext uri="{FF2B5EF4-FFF2-40B4-BE49-F238E27FC236}">
                <a16:creationId xmlns:a16="http://schemas.microsoft.com/office/drawing/2014/main" id="{D4E3A5EA-B23E-4E6B-81A8-8E4BFCFCE737}"/>
              </a:ext>
            </a:extLst>
          </p:cNvPr>
          <p:cNvSpPr>
            <a:spLocks noGrp="1"/>
          </p:cNvSpPr>
          <p:nvPr>
            <p:ph type="title" hasCustomPrompt="1"/>
          </p:nvPr>
        </p:nvSpPr>
        <p:spPr>
          <a:xfrm>
            <a:off x="762051" y="1613848"/>
            <a:ext cx="4758468" cy="822960"/>
          </a:xfrm>
          <a:noFill/>
        </p:spPr>
        <p:txBody>
          <a:bodyPr vert="horz" lIns="0" tIns="0" rIns="0" bIns="0" rtlCol="0" anchor="b">
            <a:noAutofit/>
          </a:bodyPr>
          <a:lstStyle>
            <a:lvl1pPr>
              <a:defRPr lang="en-US" sz="2000">
                <a:solidFill>
                  <a:schemeClr val="accent6"/>
                </a:solidFill>
                <a:latin typeface="Oracle Sans" panose="020B0503020204020204" pitchFamily="34" charset="0"/>
                <a:cs typeface="Oracle Sans" panose="020B0503020204020204" pitchFamily="34" charset="0"/>
              </a:defRPr>
            </a:lvl1pPr>
          </a:lstStyle>
          <a:p>
            <a:pPr lvl="0"/>
            <a:r>
              <a:rPr lang="en-US" dirty="0"/>
              <a:t>Click to edit title text styles</a:t>
            </a:r>
          </a:p>
        </p:txBody>
      </p:sp>
      <p:sp>
        <p:nvSpPr>
          <p:cNvPr id="25" name="Text Placeholder 21">
            <a:extLst>
              <a:ext uri="{FF2B5EF4-FFF2-40B4-BE49-F238E27FC236}">
                <a16:creationId xmlns:a16="http://schemas.microsoft.com/office/drawing/2014/main" id="{F3C4DAF9-9F03-1E49-8D77-D31CF9B39247}"/>
              </a:ext>
            </a:extLst>
          </p:cNvPr>
          <p:cNvSpPr>
            <a:spLocks noGrp="1"/>
          </p:cNvSpPr>
          <p:nvPr>
            <p:ph type="body" sz="quarter" idx="14" hasCustomPrompt="1"/>
          </p:nvPr>
        </p:nvSpPr>
        <p:spPr>
          <a:xfrm>
            <a:off x="761995" y="2740669"/>
            <a:ext cx="4762532" cy="614174"/>
          </a:xfrm>
          <a:prstGeom prst="rect">
            <a:avLst/>
          </a:prstGeom>
        </p:spPr>
        <p:txBody>
          <a:bodyPr lIns="0" tIns="0" rIns="0" bIns="0" anchor="b"/>
          <a:lstStyle>
            <a:lvl1pPr algn="l">
              <a:defRPr sz="3600" b="1" i="0">
                <a:solidFill>
                  <a:schemeClr val="accent3"/>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26" name="Text Placeholder 21">
            <a:extLst>
              <a:ext uri="{FF2B5EF4-FFF2-40B4-BE49-F238E27FC236}">
                <a16:creationId xmlns:a16="http://schemas.microsoft.com/office/drawing/2014/main" id="{DEACAA10-CC32-5943-A0D6-EE967BFD0A15}"/>
              </a:ext>
            </a:extLst>
          </p:cNvPr>
          <p:cNvSpPr>
            <a:spLocks noGrp="1"/>
          </p:cNvSpPr>
          <p:nvPr>
            <p:ph type="body" sz="quarter" idx="15" hasCustomPrompt="1"/>
          </p:nvPr>
        </p:nvSpPr>
        <p:spPr>
          <a:xfrm>
            <a:off x="761995" y="3350963"/>
            <a:ext cx="4762532" cy="373897"/>
          </a:xfrm>
          <a:prstGeom prst="rect">
            <a:avLst/>
          </a:prstGeom>
        </p:spPr>
        <p:txBody>
          <a:bodyPr lIns="0" tIns="0" rIns="0" bIns="0"/>
          <a:lstStyle>
            <a:lvl1pPr algn="l">
              <a:defRPr sz="1400" b="0" i="0">
                <a:solidFill>
                  <a:schemeClr val="tx2"/>
                </a:solidFill>
                <a:latin typeface="+mn-lt"/>
                <a:cs typeface="Oracle Sans Light" panose="020B0403020204020204" pitchFamily="34" charset="0"/>
              </a:defRPr>
            </a:lvl1pPr>
          </a:lstStyle>
          <a:p>
            <a:pPr lvl="0"/>
            <a:r>
              <a:rPr lang="en-GB" dirty="0"/>
              <a:t>Text under stat goes here</a:t>
            </a:r>
            <a:endParaRPr lang="en-US" dirty="0"/>
          </a:p>
        </p:txBody>
      </p:sp>
      <p:sp>
        <p:nvSpPr>
          <p:cNvPr id="27" name="Text Placeholder 21">
            <a:extLst>
              <a:ext uri="{FF2B5EF4-FFF2-40B4-BE49-F238E27FC236}">
                <a16:creationId xmlns:a16="http://schemas.microsoft.com/office/drawing/2014/main" id="{1D8022D7-7490-D44F-A545-066736880B3B}"/>
              </a:ext>
            </a:extLst>
          </p:cNvPr>
          <p:cNvSpPr>
            <a:spLocks noGrp="1"/>
          </p:cNvSpPr>
          <p:nvPr>
            <p:ph type="body" sz="quarter" idx="16" hasCustomPrompt="1"/>
          </p:nvPr>
        </p:nvSpPr>
        <p:spPr>
          <a:xfrm>
            <a:off x="761995" y="3861015"/>
            <a:ext cx="4762532" cy="614174"/>
          </a:xfrm>
          <a:prstGeom prst="rect">
            <a:avLst/>
          </a:prstGeom>
        </p:spPr>
        <p:txBody>
          <a:bodyPr lIns="0" tIns="0" rIns="0" bIns="0" anchor="b"/>
          <a:lstStyle>
            <a:lvl1pPr algn="l">
              <a:defRPr sz="3600" b="1" i="0">
                <a:solidFill>
                  <a:schemeClr val="accent3"/>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28" name="Text Placeholder 21">
            <a:extLst>
              <a:ext uri="{FF2B5EF4-FFF2-40B4-BE49-F238E27FC236}">
                <a16:creationId xmlns:a16="http://schemas.microsoft.com/office/drawing/2014/main" id="{3F6EA513-1C8E-F040-A09A-73F6DCD76B14}"/>
              </a:ext>
            </a:extLst>
          </p:cNvPr>
          <p:cNvSpPr>
            <a:spLocks noGrp="1"/>
          </p:cNvSpPr>
          <p:nvPr>
            <p:ph type="body" sz="quarter" idx="17" hasCustomPrompt="1"/>
          </p:nvPr>
        </p:nvSpPr>
        <p:spPr>
          <a:xfrm>
            <a:off x="761995" y="4495211"/>
            <a:ext cx="4762532" cy="373897"/>
          </a:xfrm>
          <a:prstGeom prst="rect">
            <a:avLst/>
          </a:prstGeom>
        </p:spPr>
        <p:txBody>
          <a:bodyPr lIns="0" tIns="0" rIns="0" bIns="0"/>
          <a:lstStyle>
            <a:lvl1pPr algn="l">
              <a:defRPr sz="1400" b="0" i="0">
                <a:solidFill>
                  <a:schemeClr val="tx2"/>
                </a:solidFill>
                <a:latin typeface="+mn-lt"/>
                <a:cs typeface="Oracle Sans Light" panose="020B0403020204020204" pitchFamily="34" charset="0"/>
              </a:defRPr>
            </a:lvl1pPr>
          </a:lstStyle>
          <a:p>
            <a:pPr lvl="0"/>
            <a:r>
              <a:rPr lang="en-GB" dirty="0"/>
              <a:t>Text under stat goes here</a:t>
            </a:r>
            <a:endParaRPr lang="en-US" dirty="0"/>
          </a:p>
        </p:txBody>
      </p:sp>
      <p:sp>
        <p:nvSpPr>
          <p:cNvPr id="29" name="Text Placeholder 21">
            <a:extLst>
              <a:ext uri="{FF2B5EF4-FFF2-40B4-BE49-F238E27FC236}">
                <a16:creationId xmlns:a16="http://schemas.microsoft.com/office/drawing/2014/main" id="{33EE5F71-64FB-D04C-8963-7EAB2CB90D90}"/>
              </a:ext>
            </a:extLst>
          </p:cNvPr>
          <p:cNvSpPr>
            <a:spLocks noGrp="1"/>
          </p:cNvSpPr>
          <p:nvPr>
            <p:ph type="body" sz="quarter" idx="18" hasCustomPrompt="1"/>
          </p:nvPr>
        </p:nvSpPr>
        <p:spPr>
          <a:xfrm>
            <a:off x="761995" y="4989599"/>
            <a:ext cx="4762532" cy="614174"/>
          </a:xfrm>
          <a:prstGeom prst="rect">
            <a:avLst/>
          </a:prstGeom>
        </p:spPr>
        <p:txBody>
          <a:bodyPr lIns="0" tIns="0" rIns="0" bIns="0" anchor="b"/>
          <a:lstStyle>
            <a:lvl1pPr algn="l">
              <a:defRPr sz="3600" b="1" i="0">
                <a:solidFill>
                  <a:schemeClr val="accent3"/>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0" name="Text Placeholder 21">
            <a:extLst>
              <a:ext uri="{FF2B5EF4-FFF2-40B4-BE49-F238E27FC236}">
                <a16:creationId xmlns:a16="http://schemas.microsoft.com/office/drawing/2014/main" id="{0E203719-C6E4-B84B-97A9-09C6C8019E07}"/>
              </a:ext>
            </a:extLst>
          </p:cNvPr>
          <p:cNvSpPr>
            <a:spLocks noGrp="1"/>
          </p:cNvSpPr>
          <p:nvPr>
            <p:ph type="body" sz="quarter" idx="19" hasCustomPrompt="1"/>
          </p:nvPr>
        </p:nvSpPr>
        <p:spPr>
          <a:xfrm>
            <a:off x="761995" y="5634729"/>
            <a:ext cx="4762532" cy="373897"/>
          </a:xfrm>
          <a:prstGeom prst="rect">
            <a:avLst/>
          </a:prstGeom>
        </p:spPr>
        <p:txBody>
          <a:bodyPr lIns="0" tIns="0" rIns="0" bIns="0"/>
          <a:lstStyle>
            <a:lvl1pPr algn="l">
              <a:defRPr sz="1400" b="0" i="0">
                <a:solidFill>
                  <a:schemeClr val="tx2"/>
                </a:solidFill>
                <a:latin typeface="+mn-lt"/>
                <a:cs typeface="Oracle Sans Light" panose="020B0403020204020204" pitchFamily="34" charset="0"/>
              </a:defRPr>
            </a:lvl1pPr>
          </a:lstStyle>
          <a:p>
            <a:pPr lvl="0"/>
            <a:r>
              <a:rPr lang="en-GB" dirty="0"/>
              <a:t>Text under stat goes here</a:t>
            </a:r>
            <a:endParaRPr lang="en-US" dirty="0"/>
          </a:p>
        </p:txBody>
      </p:sp>
      <p:sp>
        <p:nvSpPr>
          <p:cNvPr id="18" name="Picture Placeholder 17">
            <a:extLst>
              <a:ext uri="{FF2B5EF4-FFF2-40B4-BE49-F238E27FC236}">
                <a16:creationId xmlns:a16="http://schemas.microsoft.com/office/drawing/2014/main" id="{BB55E146-CDC2-714E-AEDA-21D37E508E28}"/>
              </a:ext>
            </a:extLst>
          </p:cNvPr>
          <p:cNvSpPr>
            <a:spLocks noGrp="1"/>
          </p:cNvSpPr>
          <p:nvPr>
            <p:ph type="pic" sz="quarter" idx="11"/>
          </p:nvPr>
        </p:nvSpPr>
        <p:spPr>
          <a:xfrm>
            <a:off x="6096000" y="0"/>
            <a:ext cx="6096000" cy="6858000"/>
          </a:xfrm>
          <a:solidFill>
            <a:schemeClr val="tx1">
              <a:lumMod val="10000"/>
              <a:lumOff val="90000"/>
            </a:schemeClr>
          </a:solidFill>
        </p:spPr>
        <p:txBody>
          <a:bodyPr lIns="72000" tIns="72000" rIns="0"/>
          <a:lstStyle>
            <a:lvl1pPr>
              <a:defRPr sz="1400" b="0" i="0">
                <a:latin typeface="Oracle Sans Light" panose="020B0403020204020204" pitchFamily="34" charset="0"/>
                <a:cs typeface="Oracle Sans Light" panose="020B0403020204020204" pitchFamily="34" charset="0"/>
              </a:defRPr>
            </a:lvl1pPr>
          </a:lstStyle>
          <a:p>
            <a:r>
              <a:rPr lang="en-US"/>
              <a:t>Click icon to add picture</a:t>
            </a:r>
            <a:endParaRPr lang="en-US" dirty="0"/>
          </a:p>
        </p:txBody>
      </p:sp>
      <p:sp>
        <p:nvSpPr>
          <p:cNvPr id="2" name="Date Placeholder 1">
            <a:extLst>
              <a:ext uri="{FF2B5EF4-FFF2-40B4-BE49-F238E27FC236}">
                <a16:creationId xmlns:a16="http://schemas.microsoft.com/office/drawing/2014/main" id="{4BB5BC17-D6CB-4E84-AFC2-0D8CBB0C7201}"/>
              </a:ext>
            </a:extLst>
          </p:cNvPr>
          <p:cNvSpPr>
            <a:spLocks noGrp="1"/>
          </p:cNvSpPr>
          <p:nvPr>
            <p:ph type="dt" sz="half" idx="25"/>
          </p:nvPr>
        </p:nvSpPr>
        <p:spPr/>
        <p:txBody>
          <a:bodyPr/>
          <a:lstStyle/>
          <a:p>
            <a:r>
              <a:rPr lang="en-US"/>
              <a:t>[Date]</a:t>
            </a:r>
            <a:endParaRPr lang="en-US" dirty="0"/>
          </a:p>
        </p:txBody>
      </p:sp>
      <p:sp>
        <p:nvSpPr>
          <p:cNvPr id="3" name="Footer Placeholder 2">
            <a:extLst>
              <a:ext uri="{FF2B5EF4-FFF2-40B4-BE49-F238E27FC236}">
                <a16:creationId xmlns:a16="http://schemas.microsoft.com/office/drawing/2014/main" id="{C38C318C-4E3B-4F74-B6DC-D8DD798089C4}"/>
              </a:ext>
            </a:extLst>
          </p:cNvPr>
          <p:cNvSpPr>
            <a:spLocks noGrp="1"/>
          </p:cNvSpPr>
          <p:nvPr>
            <p:ph type="ftr" sz="quarter" idx="26"/>
          </p:nvPr>
        </p:nvSpPr>
        <p:spPr>
          <a:xfrm>
            <a:off x="1127759" y="6423978"/>
            <a:ext cx="5745379" cy="365125"/>
          </a:xfrm>
          <a:prstGeom prst="rect">
            <a:avLst/>
          </a:prstGeom>
        </p:spPr>
        <p:txBody>
          <a:bodyPr/>
          <a:lstStyle/>
          <a:p>
            <a:r>
              <a:rPr lang="en-US"/>
              <a:t>Copyright © 2025, Oracle and/or its affiliates</a:t>
            </a:r>
            <a:endParaRPr lang="en-US" dirty="0"/>
          </a:p>
        </p:txBody>
      </p:sp>
      <p:sp>
        <p:nvSpPr>
          <p:cNvPr id="4" name="Slide Number Placeholder 3">
            <a:extLst>
              <a:ext uri="{FF2B5EF4-FFF2-40B4-BE49-F238E27FC236}">
                <a16:creationId xmlns:a16="http://schemas.microsoft.com/office/drawing/2014/main" id="{E61E8CE3-260F-48DF-BA33-417A3ED6D0DD}"/>
              </a:ext>
            </a:extLst>
          </p:cNvPr>
          <p:cNvSpPr>
            <a:spLocks noGrp="1"/>
          </p:cNvSpPr>
          <p:nvPr>
            <p:ph type="sldNum" sz="quarter" idx="27"/>
          </p:nvPr>
        </p:nvSpPr>
        <p:spPr/>
        <p:txBody>
          <a:bodyPr/>
          <a:lstStyle/>
          <a:p>
            <a:fld id="{345D60D9-5372-5F40-9443-0F9AE5BDC3C8}" type="slidenum">
              <a:rPr lang="en-US" smtClean="0"/>
              <a:pPr/>
              <a:t>‹#›</a:t>
            </a:fld>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3304376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Picture_Logo+Partner_Pillar">
    <p:bg>
      <p:bgPr>
        <a:solidFill>
          <a:schemeClr val="bg2"/>
        </a:solidFill>
        <a:effectLst/>
      </p:bgPr>
    </p:bg>
    <p:spTree>
      <p:nvGrpSpPr>
        <p:cNvPr id="1" name=""/>
        <p:cNvGrpSpPr/>
        <p:nvPr/>
      </p:nvGrpSpPr>
      <p:grpSpPr>
        <a:xfrm>
          <a:off x="0" y="0"/>
          <a:ext cx="0" cy="0"/>
          <a:chOff x="0" y="0"/>
          <a:chExt cx="0" cy="0"/>
        </a:xfrm>
      </p:grpSpPr>
      <p:sp>
        <p:nvSpPr>
          <p:cNvPr id="17" name="Oracle Logo">
            <a:extLst>
              <a:ext uri="{FF2B5EF4-FFF2-40B4-BE49-F238E27FC236}">
                <a16:creationId xmlns:a16="http://schemas.microsoft.com/office/drawing/2014/main" id="{91B935D7-D830-43B5-8B99-E3F841A1666D}"/>
              </a:ext>
            </a:extLst>
          </p:cNvPr>
          <p:cNvSpPr/>
          <p:nvPr userDrawn="1"/>
        </p:nvSpPr>
        <p:spPr>
          <a:xfrm>
            <a:off x="761994" y="1130946"/>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23" name="Plus Sign">
            <a:extLst>
              <a:ext uri="{FF2B5EF4-FFF2-40B4-BE49-F238E27FC236}">
                <a16:creationId xmlns:a16="http://schemas.microsoft.com/office/drawing/2014/main" id="{DFB228CB-C8F9-4CDC-B52B-26E33457D464}"/>
              </a:ext>
            </a:extLst>
          </p:cNvPr>
          <p:cNvSpPr txBox="1"/>
          <p:nvPr userDrawn="1"/>
        </p:nvSpPr>
        <p:spPr>
          <a:xfrm>
            <a:off x="1983598" y="988684"/>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24" name="Content Placeholder 7">
            <a:extLst>
              <a:ext uri="{FF2B5EF4-FFF2-40B4-BE49-F238E27FC236}">
                <a16:creationId xmlns:a16="http://schemas.microsoft.com/office/drawing/2014/main" id="{8DE5D9B7-E89D-4396-B7FF-BD7F4EF049A8}"/>
              </a:ext>
            </a:extLst>
          </p:cNvPr>
          <p:cNvSpPr>
            <a:spLocks noGrp="1"/>
          </p:cNvSpPr>
          <p:nvPr>
            <p:ph sz="quarter" idx="28" hasCustomPrompt="1"/>
          </p:nvPr>
        </p:nvSpPr>
        <p:spPr>
          <a:xfrm>
            <a:off x="2451100" y="946150"/>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33" name="Title 4">
            <a:extLst>
              <a:ext uri="{FF2B5EF4-FFF2-40B4-BE49-F238E27FC236}">
                <a16:creationId xmlns:a16="http://schemas.microsoft.com/office/drawing/2014/main" id="{52E888CD-253D-45DE-BDD1-8B68EAF69D3E}"/>
              </a:ext>
            </a:extLst>
          </p:cNvPr>
          <p:cNvSpPr>
            <a:spLocks noGrp="1"/>
          </p:cNvSpPr>
          <p:nvPr>
            <p:ph type="title" hasCustomPrompt="1"/>
          </p:nvPr>
        </p:nvSpPr>
        <p:spPr>
          <a:xfrm>
            <a:off x="762051" y="1613848"/>
            <a:ext cx="4758468" cy="822960"/>
          </a:xfrm>
          <a:noFill/>
        </p:spPr>
        <p:txBody>
          <a:bodyPr vert="horz" lIns="0" tIns="0" rIns="0" bIns="0" rtlCol="0" anchor="b">
            <a:noAutofit/>
          </a:bodyPr>
          <a:lstStyle>
            <a:lvl1pPr>
              <a:defRPr lang="en-US" sz="2000">
                <a:solidFill>
                  <a:schemeClr val="accent6"/>
                </a:solidFill>
                <a:latin typeface="Oracle Sans" panose="020B0503020204020204" pitchFamily="34" charset="0"/>
                <a:cs typeface="Oracle Sans" panose="020B0503020204020204" pitchFamily="34" charset="0"/>
              </a:defRPr>
            </a:lvl1pPr>
          </a:lstStyle>
          <a:p>
            <a:pPr lvl="0"/>
            <a:r>
              <a:rPr lang="en-US" dirty="0"/>
              <a:t>Click to edit title text styles</a:t>
            </a:r>
          </a:p>
        </p:txBody>
      </p:sp>
      <p:sp>
        <p:nvSpPr>
          <p:cNvPr id="34" name="Text Placeholder 21">
            <a:extLst>
              <a:ext uri="{FF2B5EF4-FFF2-40B4-BE49-F238E27FC236}">
                <a16:creationId xmlns:a16="http://schemas.microsoft.com/office/drawing/2014/main" id="{D271DB16-F24A-405A-B1F5-F2573F2E2532}"/>
              </a:ext>
            </a:extLst>
          </p:cNvPr>
          <p:cNvSpPr>
            <a:spLocks noGrp="1"/>
          </p:cNvSpPr>
          <p:nvPr>
            <p:ph type="body" sz="quarter" idx="14" hasCustomPrompt="1"/>
          </p:nvPr>
        </p:nvSpPr>
        <p:spPr>
          <a:xfrm>
            <a:off x="761995" y="2740669"/>
            <a:ext cx="4762532" cy="614174"/>
          </a:xfrm>
          <a:prstGeom prst="rect">
            <a:avLst/>
          </a:prstGeom>
        </p:spPr>
        <p:txBody>
          <a:bodyPr lIns="0" tIns="0" rIns="0" bIns="0" anchor="b"/>
          <a:lstStyle>
            <a:lvl1pPr algn="l">
              <a:defRPr sz="3600" b="1" i="0">
                <a:solidFill>
                  <a:schemeClr val="accent3"/>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5" name="Text Placeholder 21">
            <a:extLst>
              <a:ext uri="{FF2B5EF4-FFF2-40B4-BE49-F238E27FC236}">
                <a16:creationId xmlns:a16="http://schemas.microsoft.com/office/drawing/2014/main" id="{EACE903B-927B-4737-AE7A-540D27D83B59}"/>
              </a:ext>
            </a:extLst>
          </p:cNvPr>
          <p:cNvSpPr>
            <a:spLocks noGrp="1"/>
          </p:cNvSpPr>
          <p:nvPr>
            <p:ph type="body" sz="quarter" idx="15" hasCustomPrompt="1"/>
          </p:nvPr>
        </p:nvSpPr>
        <p:spPr>
          <a:xfrm>
            <a:off x="761995" y="3350963"/>
            <a:ext cx="4762532" cy="373897"/>
          </a:xfrm>
          <a:prstGeom prst="rect">
            <a:avLst/>
          </a:prstGeom>
        </p:spPr>
        <p:txBody>
          <a:bodyPr lIns="0" tIns="0" rIns="0" bIns="0"/>
          <a:lstStyle>
            <a:lvl1pPr algn="l">
              <a:defRPr sz="1400" b="0" i="0">
                <a:solidFill>
                  <a:schemeClr val="tx2"/>
                </a:solidFill>
                <a:latin typeface="+mn-lt"/>
                <a:cs typeface="Oracle Sans Light" panose="020B0403020204020204" pitchFamily="34" charset="0"/>
              </a:defRPr>
            </a:lvl1pPr>
          </a:lstStyle>
          <a:p>
            <a:pPr lvl="0"/>
            <a:r>
              <a:rPr lang="en-GB" dirty="0"/>
              <a:t>Text under stat goes here</a:t>
            </a:r>
            <a:endParaRPr lang="en-US" dirty="0"/>
          </a:p>
        </p:txBody>
      </p:sp>
      <p:sp>
        <p:nvSpPr>
          <p:cNvPr id="36" name="Text Placeholder 21">
            <a:extLst>
              <a:ext uri="{FF2B5EF4-FFF2-40B4-BE49-F238E27FC236}">
                <a16:creationId xmlns:a16="http://schemas.microsoft.com/office/drawing/2014/main" id="{9C10E5E2-3528-421A-9373-B4807D19E2F6}"/>
              </a:ext>
            </a:extLst>
          </p:cNvPr>
          <p:cNvSpPr>
            <a:spLocks noGrp="1"/>
          </p:cNvSpPr>
          <p:nvPr>
            <p:ph type="body" sz="quarter" idx="16" hasCustomPrompt="1"/>
          </p:nvPr>
        </p:nvSpPr>
        <p:spPr>
          <a:xfrm>
            <a:off x="761995" y="3861015"/>
            <a:ext cx="4762532" cy="614174"/>
          </a:xfrm>
          <a:prstGeom prst="rect">
            <a:avLst/>
          </a:prstGeom>
        </p:spPr>
        <p:txBody>
          <a:bodyPr lIns="0" tIns="0" rIns="0" bIns="0" anchor="b"/>
          <a:lstStyle>
            <a:lvl1pPr algn="l">
              <a:defRPr sz="3600" b="1" i="0">
                <a:solidFill>
                  <a:schemeClr val="accent3"/>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7" name="Text Placeholder 21">
            <a:extLst>
              <a:ext uri="{FF2B5EF4-FFF2-40B4-BE49-F238E27FC236}">
                <a16:creationId xmlns:a16="http://schemas.microsoft.com/office/drawing/2014/main" id="{D0E65ED1-4AFA-4BFB-842A-108B0EBA3B2A}"/>
              </a:ext>
            </a:extLst>
          </p:cNvPr>
          <p:cNvSpPr>
            <a:spLocks noGrp="1"/>
          </p:cNvSpPr>
          <p:nvPr>
            <p:ph type="body" sz="quarter" idx="17" hasCustomPrompt="1"/>
          </p:nvPr>
        </p:nvSpPr>
        <p:spPr>
          <a:xfrm>
            <a:off x="761995" y="4495211"/>
            <a:ext cx="4762532" cy="373897"/>
          </a:xfrm>
          <a:prstGeom prst="rect">
            <a:avLst/>
          </a:prstGeom>
        </p:spPr>
        <p:txBody>
          <a:bodyPr lIns="0" tIns="0" rIns="0" bIns="0"/>
          <a:lstStyle>
            <a:lvl1pPr algn="l">
              <a:defRPr sz="1400" b="0" i="0">
                <a:solidFill>
                  <a:schemeClr val="tx2"/>
                </a:solidFill>
                <a:latin typeface="+mn-lt"/>
                <a:cs typeface="Oracle Sans Light" panose="020B0403020204020204" pitchFamily="34" charset="0"/>
              </a:defRPr>
            </a:lvl1pPr>
          </a:lstStyle>
          <a:p>
            <a:pPr lvl="0"/>
            <a:r>
              <a:rPr lang="en-GB" dirty="0"/>
              <a:t>Text under stat goes here</a:t>
            </a:r>
            <a:endParaRPr lang="en-US" dirty="0"/>
          </a:p>
        </p:txBody>
      </p:sp>
      <p:sp>
        <p:nvSpPr>
          <p:cNvPr id="39" name="Text Placeholder 21">
            <a:extLst>
              <a:ext uri="{FF2B5EF4-FFF2-40B4-BE49-F238E27FC236}">
                <a16:creationId xmlns:a16="http://schemas.microsoft.com/office/drawing/2014/main" id="{D41EFAF7-C52F-4A94-AC71-5CC6E2A03DBE}"/>
              </a:ext>
            </a:extLst>
          </p:cNvPr>
          <p:cNvSpPr>
            <a:spLocks noGrp="1"/>
          </p:cNvSpPr>
          <p:nvPr>
            <p:ph type="body" sz="quarter" idx="18" hasCustomPrompt="1"/>
          </p:nvPr>
        </p:nvSpPr>
        <p:spPr>
          <a:xfrm>
            <a:off x="761995" y="4989599"/>
            <a:ext cx="4762532" cy="614174"/>
          </a:xfrm>
          <a:prstGeom prst="rect">
            <a:avLst/>
          </a:prstGeom>
        </p:spPr>
        <p:txBody>
          <a:bodyPr lIns="0" tIns="0" rIns="0" bIns="0" anchor="b"/>
          <a:lstStyle>
            <a:lvl1pPr algn="l">
              <a:defRPr sz="3600" b="1" i="0">
                <a:solidFill>
                  <a:schemeClr val="accent3"/>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40" name="Text Placeholder 21">
            <a:extLst>
              <a:ext uri="{FF2B5EF4-FFF2-40B4-BE49-F238E27FC236}">
                <a16:creationId xmlns:a16="http://schemas.microsoft.com/office/drawing/2014/main" id="{6969C725-12F3-49BD-98AD-3B9D54612638}"/>
              </a:ext>
            </a:extLst>
          </p:cNvPr>
          <p:cNvSpPr>
            <a:spLocks noGrp="1"/>
          </p:cNvSpPr>
          <p:nvPr>
            <p:ph type="body" sz="quarter" idx="19" hasCustomPrompt="1"/>
          </p:nvPr>
        </p:nvSpPr>
        <p:spPr>
          <a:xfrm>
            <a:off x="761995" y="5634729"/>
            <a:ext cx="4762532" cy="373897"/>
          </a:xfrm>
          <a:prstGeom prst="rect">
            <a:avLst/>
          </a:prstGeom>
        </p:spPr>
        <p:txBody>
          <a:bodyPr lIns="0" tIns="0" rIns="0" bIns="0"/>
          <a:lstStyle>
            <a:lvl1pPr algn="l">
              <a:defRPr sz="1400" b="0" i="0">
                <a:solidFill>
                  <a:schemeClr val="tx2"/>
                </a:solidFill>
                <a:latin typeface="+mn-lt"/>
                <a:cs typeface="Oracle Sans Light" panose="020B0403020204020204" pitchFamily="34" charset="0"/>
              </a:defRPr>
            </a:lvl1pPr>
          </a:lstStyle>
          <a:p>
            <a:pPr lvl="0"/>
            <a:r>
              <a:rPr lang="en-GB" dirty="0"/>
              <a:t>Text under stat goes here</a:t>
            </a:r>
            <a:endParaRPr lang="en-US" dirty="0"/>
          </a:p>
        </p:txBody>
      </p:sp>
      <p:sp>
        <p:nvSpPr>
          <p:cNvPr id="18" name="Picture Placeholder 17">
            <a:extLst>
              <a:ext uri="{FF2B5EF4-FFF2-40B4-BE49-F238E27FC236}">
                <a16:creationId xmlns:a16="http://schemas.microsoft.com/office/drawing/2014/main" id="{BB55E146-CDC2-714E-AEDA-21D37E508E28}"/>
              </a:ext>
            </a:extLst>
          </p:cNvPr>
          <p:cNvSpPr>
            <a:spLocks noGrp="1"/>
          </p:cNvSpPr>
          <p:nvPr>
            <p:ph type="pic" sz="quarter" idx="11"/>
          </p:nvPr>
        </p:nvSpPr>
        <p:spPr>
          <a:xfrm>
            <a:off x="6096000" y="0"/>
            <a:ext cx="6096000" cy="6858000"/>
          </a:xfrm>
          <a:solidFill>
            <a:schemeClr val="tx1">
              <a:lumMod val="10000"/>
              <a:lumOff val="90000"/>
            </a:schemeClr>
          </a:solidFill>
        </p:spPr>
        <p:txBody>
          <a:bodyPr lIns="72000" tIns="72000" rIns="0"/>
          <a:lstStyle>
            <a:lvl1pPr>
              <a:defRPr sz="1400" b="0" i="0">
                <a:latin typeface="Oracle Sans Light" panose="020B0403020204020204" pitchFamily="34" charset="0"/>
                <a:cs typeface="Oracle Sans Light" panose="020B0403020204020204" pitchFamily="34" charset="0"/>
              </a:defRPr>
            </a:lvl1pPr>
          </a:lstStyle>
          <a:p>
            <a:r>
              <a:rPr lang="en-US"/>
              <a:t>Click icon to add picture</a:t>
            </a:r>
            <a:endParaRPr lang="en-US" dirty="0"/>
          </a:p>
        </p:txBody>
      </p:sp>
      <p:sp>
        <p:nvSpPr>
          <p:cNvPr id="22" name="Slide Number Placeholder 7">
            <a:extLst>
              <a:ext uri="{FF2B5EF4-FFF2-40B4-BE49-F238E27FC236}">
                <a16:creationId xmlns:a16="http://schemas.microsoft.com/office/drawing/2014/main" id="{45E7E332-2343-4444-B6A3-70567538C087}"/>
              </a:ext>
            </a:extLst>
          </p:cNvPr>
          <p:cNvSpPr>
            <a:spLocks noGrp="1"/>
          </p:cNvSpPr>
          <p:nvPr>
            <p:ph type="sldNum" sz="quarter" idx="21"/>
          </p:nvPr>
        </p:nvSpPr>
        <p:spPr>
          <a:xfrm>
            <a:off x="762000" y="6423660"/>
            <a:ext cx="365760" cy="365760"/>
          </a:xfrm>
        </p:spPr>
        <p:txBody>
          <a:bodyPr/>
          <a:lstStyle/>
          <a:p>
            <a:fld id="{345D60D9-5372-5F40-9443-0F9AE5BDC3C8}" type="slidenum">
              <a:rPr lang="en-US" smtClean="0"/>
              <a:pPr/>
              <a:t>‹#›</a:t>
            </a:fld>
            <a:endParaRPr lang="en-US" dirty="0"/>
          </a:p>
        </p:txBody>
      </p:sp>
      <p:sp>
        <p:nvSpPr>
          <p:cNvPr id="21" name="Footer Placeholder 4">
            <a:extLst>
              <a:ext uri="{FF2B5EF4-FFF2-40B4-BE49-F238E27FC236}">
                <a16:creationId xmlns:a16="http://schemas.microsoft.com/office/drawing/2014/main" id="{D49A94FB-9BD3-E340-B8E9-4C16A21F66D6}"/>
              </a:ext>
            </a:extLst>
          </p:cNvPr>
          <p:cNvSpPr>
            <a:spLocks noGrp="1"/>
          </p:cNvSpPr>
          <p:nvPr>
            <p:ph type="ftr" sz="quarter" idx="20"/>
          </p:nvPr>
        </p:nvSpPr>
        <p:spPr>
          <a:xfrm>
            <a:off x="1127759" y="6423978"/>
            <a:ext cx="5745379" cy="365125"/>
          </a:xfrm>
          <a:prstGeom prst="rect">
            <a:avLst/>
          </a:prstGeom>
        </p:spPr>
        <p:txBody>
          <a:bodyPr/>
          <a:lstStyle/>
          <a:p>
            <a:r>
              <a:rPr lang="en-US"/>
              <a:t>Copyright © 2025, Oracle and/or its affiliates</a:t>
            </a:r>
            <a:endParaRPr lang="en-US" dirty="0"/>
          </a:p>
        </p:txBody>
      </p:sp>
      <p:sp>
        <p:nvSpPr>
          <p:cNvPr id="19" name="Date Placeholder 2">
            <a:extLst>
              <a:ext uri="{FF2B5EF4-FFF2-40B4-BE49-F238E27FC236}">
                <a16:creationId xmlns:a16="http://schemas.microsoft.com/office/drawing/2014/main" id="{8A953FC8-D8A2-FB48-9589-841874185DC4}"/>
              </a:ext>
            </a:extLst>
          </p:cNvPr>
          <p:cNvSpPr>
            <a:spLocks noGrp="1"/>
          </p:cNvSpPr>
          <p:nvPr>
            <p:ph type="dt" sz="half" idx="10"/>
          </p:nvPr>
        </p:nvSpPr>
        <p:spPr>
          <a:xfrm>
            <a:off x="6873138" y="6425604"/>
            <a:ext cx="2743200" cy="363500"/>
          </a:xfrm>
        </p:spPr>
        <p:txBody>
          <a:bodyPr/>
          <a:lstStyle/>
          <a:p>
            <a:r>
              <a:rPr lang="en-US"/>
              <a:t>[Date]</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42666426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Picture_Logo_Pillar">
    <p:bg>
      <p:bgPr>
        <a:solidFill>
          <a:schemeClr val="bg2"/>
        </a:solidFill>
        <a:effectLst/>
      </p:bgPr>
    </p:bg>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id="{BB55E146-CDC2-714E-AEDA-21D37E508E28}"/>
              </a:ext>
            </a:extLst>
          </p:cNvPr>
          <p:cNvSpPr>
            <a:spLocks noGrp="1"/>
          </p:cNvSpPr>
          <p:nvPr>
            <p:ph type="pic" sz="quarter" idx="11"/>
          </p:nvPr>
        </p:nvSpPr>
        <p:spPr>
          <a:xfrm>
            <a:off x="6096000" y="0"/>
            <a:ext cx="6096000" cy="6858000"/>
          </a:xfrm>
          <a:solidFill>
            <a:schemeClr val="tx1">
              <a:lumMod val="10000"/>
              <a:lumOff val="90000"/>
            </a:schemeClr>
          </a:solidFill>
        </p:spPr>
        <p:txBody>
          <a:bodyPr lIns="72000" tIns="72000" rIns="0"/>
          <a:lstStyle>
            <a:lvl1pPr>
              <a:defRPr sz="1400" b="0" i="0">
                <a:latin typeface="Oracle Sans Light" panose="020B0403020204020204" pitchFamily="34" charset="0"/>
                <a:cs typeface="Oracle Sans Light" panose="020B0403020204020204" pitchFamily="34" charset="0"/>
              </a:defRPr>
            </a:lvl1pPr>
          </a:lstStyle>
          <a:p>
            <a:r>
              <a:rPr lang="en-US"/>
              <a:t>Click icon to add picture</a:t>
            </a:r>
            <a:endParaRPr lang="en-US" dirty="0"/>
          </a:p>
        </p:txBody>
      </p:sp>
      <p:sp>
        <p:nvSpPr>
          <p:cNvPr id="16" name="Date Placeholder 2">
            <a:extLst>
              <a:ext uri="{FF2B5EF4-FFF2-40B4-BE49-F238E27FC236}">
                <a16:creationId xmlns:a16="http://schemas.microsoft.com/office/drawing/2014/main" id="{C9A44FD0-9299-A747-ACA7-73C04B005966}"/>
              </a:ext>
            </a:extLst>
          </p:cNvPr>
          <p:cNvSpPr>
            <a:spLocks noGrp="1"/>
          </p:cNvSpPr>
          <p:nvPr>
            <p:ph type="dt" sz="half" idx="10"/>
          </p:nvPr>
        </p:nvSpPr>
        <p:spPr>
          <a:xfrm>
            <a:off x="6873138" y="6425604"/>
            <a:ext cx="2743200" cy="363500"/>
          </a:xfrm>
        </p:spPr>
        <p:txBody>
          <a:bodyPr/>
          <a:lstStyle/>
          <a:p>
            <a:r>
              <a:rPr lang="en-US"/>
              <a:t>[Date]</a:t>
            </a:r>
            <a:endParaRPr lang="en-US" dirty="0"/>
          </a:p>
        </p:txBody>
      </p:sp>
      <p:sp>
        <p:nvSpPr>
          <p:cNvPr id="19" name="Footer Placeholder 4">
            <a:extLst>
              <a:ext uri="{FF2B5EF4-FFF2-40B4-BE49-F238E27FC236}">
                <a16:creationId xmlns:a16="http://schemas.microsoft.com/office/drawing/2014/main" id="{118F5506-12CA-A84F-8A2D-E2E6E5EE375A}"/>
              </a:ext>
            </a:extLst>
          </p:cNvPr>
          <p:cNvSpPr>
            <a:spLocks noGrp="1"/>
          </p:cNvSpPr>
          <p:nvPr>
            <p:ph type="ftr" sz="quarter" idx="20"/>
          </p:nvPr>
        </p:nvSpPr>
        <p:spPr>
          <a:xfrm>
            <a:off x="1127759" y="6423978"/>
            <a:ext cx="5745379" cy="365125"/>
          </a:xfrm>
          <a:prstGeom prst="rect">
            <a:avLst/>
          </a:prstGeom>
        </p:spPr>
        <p:txBody>
          <a:bodyPr/>
          <a:lstStyle/>
          <a:p>
            <a:r>
              <a:rPr lang="en-US"/>
              <a:t>Copyright © 2025, Oracle and/or its affiliates</a:t>
            </a:r>
            <a:endParaRPr lang="en-US" dirty="0"/>
          </a:p>
        </p:txBody>
      </p:sp>
      <p:sp>
        <p:nvSpPr>
          <p:cNvPr id="20" name="Slide Number Placeholder 7">
            <a:extLst>
              <a:ext uri="{FF2B5EF4-FFF2-40B4-BE49-F238E27FC236}">
                <a16:creationId xmlns:a16="http://schemas.microsoft.com/office/drawing/2014/main" id="{F59FFAD1-5763-D74E-BBAC-43E9676146E6}"/>
              </a:ext>
            </a:extLst>
          </p:cNvPr>
          <p:cNvSpPr>
            <a:spLocks noGrp="1"/>
          </p:cNvSpPr>
          <p:nvPr>
            <p:ph type="sldNum" sz="quarter" idx="12"/>
          </p:nvPr>
        </p:nvSpPr>
        <p:spPr>
          <a:xfrm>
            <a:off x="762000" y="6423660"/>
            <a:ext cx="365760" cy="365760"/>
          </a:xfrm>
        </p:spPr>
        <p:txBody>
          <a:bodyPr/>
          <a:lstStyle/>
          <a:p>
            <a:fld id="{345D60D9-5372-5F40-9443-0F9AE5BDC3C8}" type="slidenum">
              <a:rPr lang="en-US" smtClean="0"/>
              <a:pPr/>
              <a:t>‹#›</a:t>
            </a:fld>
            <a:endParaRPr lang="en-US" dirty="0"/>
          </a:p>
        </p:txBody>
      </p:sp>
      <p:sp>
        <p:nvSpPr>
          <p:cNvPr id="17" name="Oracle Logo">
            <a:extLst>
              <a:ext uri="{FF2B5EF4-FFF2-40B4-BE49-F238E27FC236}">
                <a16:creationId xmlns:a16="http://schemas.microsoft.com/office/drawing/2014/main" id="{7B42942F-0AD5-44AF-A263-1CD58AD30FFD}"/>
              </a:ext>
            </a:extLst>
          </p:cNvPr>
          <p:cNvSpPr/>
          <p:nvPr userDrawn="1"/>
        </p:nvSpPr>
        <p:spPr>
          <a:xfrm>
            <a:off x="761994" y="1130946"/>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33" name="Title 4">
            <a:extLst>
              <a:ext uri="{FF2B5EF4-FFF2-40B4-BE49-F238E27FC236}">
                <a16:creationId xmlns:a16="http://schemas.microsoft.com/office/drawing/2014/main" id="{D159976D-485F-461D-8BF1-ACF0F36F4ACD}"/>
              </a:ext>
            </a:extLst>
          </p:cNvPr>
          <p:cNvSpPr>
            <a:spLocks noGrp="1"/>
          </p:cNvSpPr>
          <p:nvPr>
            <p:ph type="title" hasCustomPrompt="1"/>
          </p:nvPr>
        </p:nvSpPr>
        <p:spPr>
          <a:xfrm>
            <a:off x="762051" y="1613848"/>
            <a:ext cx="4758468" cy="822960"/>
          </a:xfrm>
          <a:noFill/>
        </p:spPr>
        <p:txBody>
          <a:bodyPr vert="horz" lIns="0" tIns="0" rIns="0" bIns="0" rtlCol="0" anchor="b">
            <a:noAutofit/>
          </a:bodyPr>
          <a:lstStyle>
            <a:lvl1pPr>
              <a:defRPr lang="en-US" sz="2000">
                <a:solidFill>
                  <a:schemeClr val="accent6"/>
                </a:solidFill>
                <a:latin typeface="Oracle Sans" panose="020B0503020204020204" pitchFamily="34" charset="0"/>
                <a:cs typeface="Oracle Sans" panose="020B0503020204020204" pitchFamily="34" charset="0"/>
              </a:defRPr>
            </a:lvl1pPr>
          </a:lstStyle>
          <a:p>
            <a:pPr lvl="0"/>
            <a:r>
              <a:rPr lang="en-US" dirty="0"/>
              <a:t>Click to edit title text styles</a:t>
            </a:r>
          </a:p>
        </p:txBody>
      </p:sp>
      <p:sp>
        <p:nvSpPr>
          <p:cNvPr id="34" name="Text Placeholder 21">
            <a:extLst>
              <a:ext uri="{FF2B5EF4-FFF2-40B4-BE49-F238E27FC236}">
                <a16:creationId xmlns:a16="http://schemas.microsoft.com/office/drawing/2014/main" id="{E8B73C5B-0455-4A39-B115-DC0426A05203}"/>
              </a:ext>
            </a:extLst>
          </p:cNvPr>
          <p:cNvSpPr>
            <a:spLocks noGrp="1"/>
          </p:cNvSpPr>
          <p:nvPr>
            <p:ph type="body" sz="quarter" idx="14" hasCustomPrompt="1"/>
          </p:nvPr>
        </p:nvSpPr>
        <p:spPr>
          <a:xfrm>
            <a:off x="761995" y="2740669"/>
            <a:ext cx="4762532" cy="614174"/>
          </a:xfrm>
          <a:prstGeom prst="rect">
            <a:avLst/>
          </a:prstGeom>
        </p:spPr>
        <p:txBody>
          <a:bodyPr lIns="0" tIns="0" rIns="0" bIns="0" anchor="b"/>
          <a:lstStyle>
            <a:lvl1pPr algn="l">
              <a:defRPr sz="3600" b="1" i="0">
                <a:solidFill>
                  <a:schemeClr val="accent3"/>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5" name="Text Placeholder 21">
            <a:extLst>
              <a:ext uri="{FF2B5EF4-FFF2-40B4-BE49-F238E27FC236}">
                <a16:creationId xmlns:a16="http://schemas.microsoft.com/office/drawing/2014/main" id="{4AF9BA17-9E4B-4420-8DA1-0ADB4139BD98}"/>
              </a:ext>
            </a:extLst>
          </p:cNvPr>
          <p:cNvSpPr>
            <a:spLocks noGrp="1"/>
          </p:cNvSpPr>
          <p:nvPr>
            <p:ph type="body" sz="quarter" idx="15" hasCustomPrompt="1"/>
          </p:nvPr>
        </p:nvSpPr>
        <p:spPr>
          <a:xfrm>
            <a:off x="761995" y="3350963"/>
            <a:ext cx="4762532" cy="373897"/>
          </a:xfrm>
          <a:prstGeom prst="rect">
            <a:avLst/>
          </a:prstGeom>
        </p:spPr>
        <p:txBody>
          <a:bodyPr lIns="0" tIns="0" rIns="0" bIns="0"/>
          <a:lstStyle>
            <a:lvl1pPr algn="l">
              <a:defRPr sz="1400" b="0" i="0">
                <a:solidFill>
                  <a:schemeClr val="tx2"/>
                </a:solidFill>
                <a:latin typeface="+mn-lt"/>
                <a:cs typeface="Oracle Sans Light" panose="020B0403020204020204" pitchFamily="34" charset="0"/>
              </a:defRPr>
            </a:lvl1pPr>
          </a:lstStyle>
          <a:p>
            <a:pPr lvl="0"/>
            <a:r>
              <a:rPr lang="en-GB" dirty="0"/>
              <a:t>Text under stat goes here</a:t>
            </a:r>
            <a:endParaRPr lang="en-US" dirty="0"/>
          </a:p>
        </p:txBody>
      </p:sp>
      <p:sp>
        <p:nvSpPr>
          <p:cNvPr id="36" name="Text Placeholder 21">
            <a:extLst>
              <a:ext uri="{FF2B5EF4-FFF2-40B4-BE49-F238E27FC236}">
                <a16:creationId xmlns:a16="http://schemas.microsoft.com/office/drawing/2014/main" id="{0E5BCC29-452A-4B5C-A0FD-F24093C61A18}"/>
              </a:ext>
            </a:extLst>
          </p:cNvPr>
          <p:cNvSpPr>
            <a:spLocks noGrp="1"/>
          </p:cNvSpPr>
          <p:nvPr>
            <p:ph type="body" sz="quarter" idx="16" hasCustomPrompt="1"/>
          </p:nvPr>
        </p:nvSpPr>
        <p:spPr>
          <a:xfrm>
            <a:off x="761995" y="3861015"/>
            <a:ext cx="4762532" cy="614174"/>
          </a:xfrm>
          <a:prstGeom prst="rect">
            <a:avLst/>
          </a:prstGeom>
        </p:spPr>
        <p:txBody>
          <a:bodyPr lIns="0" tIns="0" rIns="0" bIns="0" anchor="b"/>
          <a:lstStyle>
            <a:lvl1pPr algn="l">
              <a:defRPr sz="3600" b="1" i="0">
                <a:solidFill>
                  <a:schemeClr val="accent3"/>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7" name="Text Placeholder 21">
            <a:extLst>
              <a:ext uri="{FF2B5EF4-FFF2-40B4-BE49-F238E27FC236}">
                <a16:creationId xmlns:a16="http://schemas.microsoft.com/office/drawing/2014/main" id="{7C3490F3-12E4-42E9-A02A-DA9048E5517E}"/>
              </a:ext>
            </a:extLst>
          </p:cNvPr>
          <p:cNvSpPr>
            <a:spLocks noGrp="1"/>
          </p:cNvSpPr>
          <p:nvPr>
            <p:ph type="body" sz="quarter" idx="17" hasCustomPrompt="1"/>
          </p:nvPr>
        </p:nvSpPr>
        <p:spPr>
          <a:xfrm>
            <a:off x="761995" y="4495211"/>
            <a:ext cx="4762532" cy="373897"/>
          </a:xfrm>
          <a:prstGeom prst="rect">
            <a:avLst/>
          </a:prstGeom>
        </p:spPr>
        <p:txBody>
          <a:bodyPr lIns="0" tIns="0" rIns="0" bIns="0"/>
          <a:lstStyle>
            <a:lvl1pPr algn="l">
              <a:defRPr sz="1400" b="0" i="0">
                <a:solidFill>
                  <a:schemeClr val="tx2"/>
                </a:solidFill>
                <a:latin typeface="+mn-lt"/>
                <a:cs typeface="Oracle Sans Light" panose="020B0403020204020204" pitchFamily="34" charset="0"/>
              </a:defRPr>
            </a:lvl1pPr>
          </a:lstStyle>
          <a:p>
            <a:pPr lvl="0"/>
            <a:r>
              <a:rPr lang="en-GB" dirty="0"/>
              <a:t>Text under stat goes here</a:t>
            </a:r>
            <a:endParaRPr lang="en-US" dirty="0"/>
          </a:p>
        </p:txBody>
      </p:sp>
      <p:sp>
        <p:nvSpPr>
          <p:cNvPr id="38" name="Text Placeholder 21">
            <a:extLst>
              <a:ext uri="{FF2B5EF4-FFF2-40B4-BE49-F238E27FC236}">
                <a16:creationId xmlns:a16="http://schemas.microsoft.com/office/drawing/2014/main" id="{54410202-CDC2-4A70-9E8F-A082EA40FA27}"/>
              </a:ext>
            </a:extLst>
          </p:cNvPr>
          <p:cNvSpPr>
            <a:spLocks noGrp="1"/>
          </p:cNvSpPr>
          <p:nvPr>
            <p:ph type="body" sz="quarter" idx="18" hasCustomPrompt="1"/>
          </p:nvPr>
        </p:nvSpPr>
        <p:spPr>
          <a:xfrm>
            <a:off x="761995" y="4989599"/>
            <a:ext cx="4762532" cy="614174"/>
          </a:xfrm>
          <a:prstGeom prst="rect">
            <a:avLst/>
          </a:prstGeom>
        </p:spPr>
        <p:txBody>
          <a:bodyPr lIns="0" tIns="0" rIns="0" bIns="0" anchor="b"/>
          <a:lstStyle>
            <a:lvl1pPr algn="l">
              <a:defRPr sz="3600" b="1" i="0">
                <a:solidFill>
                  <a:schemeClr val="accent3"/>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9" name="Text Placeholder 21">
            <a:extLst>
              <a:ext uri="{FF2B5EF4-FFF2-40B4-BE49-F238E27FC236}">
                <a16:creationId xmlns:a16="http://schemas.microsoft.com/office/drawing/2014/main" id="{3EA55A5B-76B6-49EB-B503-BCF2D131084A}"/>
              </a:ext>
            </a:extLst>
          </p:cNvPr>
          <p:cNvSpPr>
            <a:spLocks noGrp="1"/>
          </p:cNvSpPr>
          <p:nvPr>
            <p:ph type="body" sz="quarter" idx="19" hasCustomPrompt="1"/>
          </p:nvPr>
        </p:nvSpPr>
        <p:spPr>
          <a:xfrm>
            <a:off x="761995" y="5634729"/>
            <a:ext cx="4762532" cy="373897"/>
          </a:xfrm>
          <a:prstGeom prst="rect">
            <a:avLst/>
          </a:prstGeom>
        </p:spPr>
        <p:txBody>
          <a:bodyPr lIns="0" tIns="0" rIns="0" bIns="0"/>
          <a:lstStyle>
            <a:lvl1pPr algn="l">
              <a:defRPr sz="1400" b="0" i="0">
                <a:solidFill>
                  <a:schemeClr val="tx2"/>
                </a:solidFill>
                <a:latin typeface="+mn-lt"/>
                <a:cs typeface="Oracle Sans Light" panose="020B0403020204020204" pitchFamily="34" charset="0"/>
              </a:defRPr>
            </a:lvl1pPr>
          </a:lstStyle>
          <a:p>
            <a:pPr lvl="0"/>
            <a:r>
              <a:rPr lang="en-GB" dirty="0"/>
              <a:t>Text under stat goes here</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1906963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Picture_2 Partners_Pillar">
    <p:bg>
      <p:bgPr>
        <a:solidFill>
          <a:schemeClr val="bg2"/>
        </a:solidFill>
        <a:effectLst/>
      </p:bgPr>
    </p:bg>
    <p:spTree>
      <p:nvGrpSpPr>
        <p:cNvPr id="1" name=""/>
        <p:cNvGrpSpPr/>
        <p:nvPr/>
      </p:nvGrpSpPr>
      <p:grpSpPr>
        <a:xfrm>
          <a:off x="0" y="0"/>
          <a:ext cx="0" cy="0"/>
          <a:chOff x="0" y="0"/>
          <a:chExt cx="0" cy="0"/>
        </a:xfrm>
      </p:grpSpPr>
      <p:sp>
        <p:nvSpPr>
          <p:cNvPr id="24" name="Oracle Logo">
            <a:extLst>
              <a:ext uri="{FF2B5EF4-FFF2-40B4-BE49-F238E27FC236}">
                <a16:creationId xmlns:a16="http://schemas.microsoft.com/office/drawing/2014/main" id="{20234EC2-C43E-4724-9A1C-B2BFA8DBA2E4}"/>
              </a:ext>
            </a:extLst>
          </p:cNvPr>
          <p:cNvSpPr/>
          <p:nvPr userDrawn="1"/>
        </p:nvSpPr>
        <p:spPr>
          <a:xfrm>
            <a:off x="761994" y="74677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26" name="Plus Sign">
            <a:extLst>
              <a:ext uri="{FF2B5EF4-FFF2-40B4-BE49-F238E27FC236}">
                <a16:creationId xmlns:a16="http://schemas.microsoft.com/office/drawing/2014/main" id="{274CCF31-89DD-4F25-81A6-4D9E462BF778}"/>
              </a:ext>
            </a:extLst>
          </p:cNvPr>
          <p:cNvSpPr txBox="1"/>
          <p:nvPr userDrawn="1"/>
        </p:nvSpPr>
        <p:spPr>
          <a:xfrm>
            <a:off x="1983598" y="60450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27" name="Content Placeholder 7">
            <a:extLst>
              <a:ext uri="{FF2B5EF4-FFF2-40B4-BE49-F238E27FC236}">
                <a16:creationId xmlns:a16="http://schemas.microsoft.com/office/drawing/2014/main" id="{C457F695-1936-449E-B1FE-07F3CCF3522D}"/>
              </a:ext>
            </a:extLst>
          </p:cNvPr>
          <p:cNvSpPr>
            <a:spLocks noGrp="1"/>
          </p:cNvSpPr>
          <p:nvPr>
            <p:ph sz="quarter" idx="28" hasCustomPrompt="1"/>
          </p:nvPr>
        </p:nvSpPr>
        <p:spPr>
          <a:xfrm>
            <a:off x="2451100" y="56197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31" name="Plus Sign">
            <a:extLst>
              <a:ext uri="{FF2B5EF4-FFF2-40B4-BE49-F238E27FC236}">
                <a16:creationId xmlns:a16="http://schemas.microsoft.com/office/drawing/2014/main" id="{BE9C6943-88E5-4FDE-9345-776AE397A8BF}"/>
              </a:ext>
            </a:extLst>
          </p:cNvPr>
          <p:cNvSpPr txBox="1"/>
          <p:nvPr userDrawn="1"/>
        </p:nvSpPr>
        <p:spPr>
          <a:xfrm>
            <a:off x="3808218" y="60450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32" name="Content Placeholder 7">
            <a:extLst>
              <a:ext uri="{FF2B5EF4-FFF2-40B4-BE49-F238E27FC236}">
                <a16:creationId xmlns:a16="http://schemas.microsoft.com/office/drawing/2014/main" id="{C541D261-7C35-49A4-BB88-44B95A303EE0}"/>
              </a:ext>
            </a:extLst>
          </p:cNvPr>
          <p:cNvSpPr>
            <a:spLocks noGrp="1"/>
          </p:cNvSpPr>
          <p:nvPr>
            <p:ph sz="quarter" idx="29" hasCustomPrompt="1"/>
          </p:nvPr>
        </p:nvSpPr>
        <p:spPr>
          <a:xfrm>
            <a:off x="4270375" y="56197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2" name="Title 1">
            <a:extLst>
              <a:ext uri="{FF2B5EF4-FFF2-40B4-BE49-F238E27FC236}">
                <a16:creationId xmlns:a16="http://schemas.microsoft.com/office/drawing/2014/main" id="{21B00D9F-F86A-4D67-B0BD-4340D96B77E5}"/>
              </a:ext>
            </a:extLst>
          </p:cNvPr>
          <p:cNvSpPr>
            <a:spLocks noGrp="1"/>
          </p:cNvSpPr>
          <p:nvPr>
            <p:ph type="title" hasCustomPrompt="1"/>
          </p:nvPr>
        </p:nvSpPr>
        <p:spPr>
          <a:xfrm>
            <a:off x="768875" y="1262063"/>
            <a:ext cx="4744029" cy="822960"/>
          </a:xfrm>
        </p:spPr>
        <p:txBody>
          <a:bodyPr/>
          <a:lstStyle>
            <a:lvl1pPr>
              <a:defRPr>
                <a:solidFill>
                  <a:schemeClr val="accent6"/>
                </a:solidFill>
              </a:defRPr>
            </a:lvl1pPr>
          </a:lstStyle>
          <a:p>
            <a:r>
              <a:rPr lang="en-US" dirty="0"/>
              <a:t>Click to edit title text styles</a:t>
            </a:r>
          </a:p>
        </p:txBody>
      </p:sp>
      <p:sp>
        <p:nvSpPr>
          <p:cNvPr id="49" name="Text Placeholder 21">
            <a:extLst>
              <a:ext uri="{FF2B5EF4-FFF2-40B4-BE49-F238E27FC236}">
                <a16:creationId xmlns:a16="http://schemas.microsoft.com/office/drawing/2014/main" id="{A52152CC-50B5-7140-BBBC-894BE50DE477}"/>
              </a:ext>
            </a:extLst>
          </p:cNvPr>
          <p:cNvSpPr>
            <a:spLocks noGrp="1"/>
          </p:cNvSpPr>
          <p:nvPr>
            <p:ph type="body" sz="quarter" idx="33" hasCustomPrompt="1"/>
          </p:nvPr>
        </p:nvSpPr>
        <p:spPr>
          <a:xfrm>
            <a:off x="768875" y="2201983"/>
            <a:ext cx="4762530" cy="720907"/>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23" name="Text Placeholder 21">
            <a:extLst>
              <a:ext uri="{FF2B5EF4-FFF2-40B4-BE49-F238E27FC236}">
                <a16:creationId xmlns:a16="http://schemas.microsoft.com/office/drawing/2014/main" id="{C4A419AC-E394-4F09-9A77-6C90F7D2079C}"/>
              </a:ext>
            </a:extLst>
          </p:cNvPr>
          <p:cNvSpPr>
            <a:spLocks noGrp="1"/>
          </p:cNvSpPr>
          <p:nvPr>
            <p:ph type="body" sz="quarter" idx="32" hasCustomPrompt="1"/>
          </p:nvPr>
        </p:nvSpPr>
        <p:spPr>
          <a:xfrm>
            <a:off x="768875" y="3154820"/>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7" name="Text Placeholder 21">
            <a:extLst>
              <a:ext uri="{FF2B5EF4-FFF2-40B4-BE49-F238E27FC236}">
                <a16:creationId xmlns:a16="http://schemas.microsoft.com/office/drawing/2014/main" id="{660F5D63-026D-C24C-B47E-EA653246EDDA}"/>
              </a:ext>
            </a:extLst>
          </p:cNvPr>
          <p:cNvSpPr>
            <a:spLocks noGrp="1"/>
          </p:cNvSpPr>
          <p:nvPr>
            <p:ph type="body" sz="quarter" idx="31" hasCustomPrompt="1"/>
          </p:nvPr>
        </p:nvSpPr>
        <p:spPr>
          <a:xfrm>
            <a:off x="768875" y="339675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25" name="Text Placeholder 21">
            <a:extLst>
              <a:ext uri="{FF2B5EF4-FFF2-40B4-BE49-F238E27FC236}">
                <a16:creationId xmlns:a16="http://schemas.microsoft.com/office/drawing/2014/main" id="{B098E466-A42C-4341-9C17-D827E7913C0D}"/>
              </a:ext>
            </a:extLst>
          </p:cNvPr>
          <p:cNvSpPr>
            <a:spLocks noGrp="1"/>
          </p:cNvSpPr>
          <p:nvPr>
            <p:ph type="body" sz="quarter" idx="34" hasCustomPrompt="1"/>
          </p:nvPr>
        </p:nvSpPr>
        <p:spPr>
          <a:xfrm>
            <a:off x="768875" y="4265999"/>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51" name="Text Placeholder 21">
            <a:extLst>
              <a:ext uri="{FF2B5EF4-FFF2-40B4-BE49-F238E27FC236}">
                <a16:creationId xmlns:a16="http://schemas.microsoft.com/office/drawing/2014/main" id="{0EAE6862-CDA6-1249-BB94-0AC4B8FD7E47}"/>
              </a:ext>
            </a:extLst>
          </p:cNvPr>
          <p:cNvSpPr>
            <a:spLocks noGrp="1"/>
          </p:cNvSpPr>
          <p:nvPr>
            <p:ph type="body" sz="quarter" idx="35" hasCustomPrompt="1"/>
          </p:nvPr>
        </p:nvSpPr>
        <p:spPr>
          <a:xfrm>
            <a:off x="768875" y="4505719"/>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30" name="Text Placeholder 21">
            <a:extLst>
              <a:ext uri="{FF2B5EF4-FFF2-40B4-BE49-F238E27FC236}">
                <a16:creationId xmlns:a16="http://schemas.microsoft.com/office/drawing/2014/main" id="{5A7BC31E-85B6-4483-9D39-48FEEEFB0BA9}"/>
              </a:ext>
            </a:extLst>
          </p:cNvPr>
          <p:cNvSpPr>
            <a:spLocks noGrp="1"/>
          </p:cNvSpPr>
          <p:nvPr>
            <p:ph type="body" sz="quarter" idx="36" hasCustomPrompt="1"/>
          </p:nvPr>
        </p:nvSpPr>
        <p:spPr>
          <a:xfrm>
            <a:off x="768875" y="5320942"/>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53" name="Text Placeholder 21">
            <a:extLst>
              <a:ext uri="{FF2B5EF4-FFF2-40B4-BE49-F238E27FC236}">
                <a16:creationId xmlns:a16="http://schemas.microsoft.com/office/drawing/2014/main" id="{174567A5-4E61-1149-8013-D7EBF792E1D4}"/>
              </a:ext>
            </a:extLst>
          </p:cNvPr>
          <p:cNvSpPr>
            <a:spLocks noGrp="1"/>
          </p:cNvSpPr>
          <p:nvPr>
            <p:ph type="body" sz="quarter" idx="37" hasCustomPrompt="1"/>
          </p:nvPr>
        </p:nvSpPr>
        <p:spPr>
          <a:xfrm>
            <a:off x="768875" y="556066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18" name="Picture Placeholder 17">
            <a:extLst>
              <a:ext uri="{FF2B5EF4-FFF2-40B4-BE49-F238E27FC236}">
                <a16:creationId xmlns:a16="http://schemas.microsoft.com/office/drawing/2014/main" id="{BB55E146-CDC2-714E-AEDA-21D37E508E28}"/>
              </a:ext>
            </a:extLst>
          </p:cNvPr>
          <p:cNvSpPr>
            <a:spLocks noGrp="1"/>
          </p:cNvSpPr>
          <p:nvPr>
            <p:ph type="pic" sz="quarter" idx="11"/>
          </p:nvPr>
        </p:nvSpPr>
        <p:spPr>
          <a:xfrm>
            <a:off x="6096000" y="0"/>
            <a:ext cx="6096000" cy="6858000"/>
          </a:xfrm>
          <a:solidFill>
            <a:schemeClr val="tx1">
              <a:lumMod val="10000"/>
              <a:lumOff val="90000"/>
            </a:schemeClr>
          </a:solidFill>
        </p:spPr>
        <p:txBody>
          <a:bodyPr lIns="72000" tIns="72000" rIns="0"/>
          <a:lstStyle>
            <a:lvl1pPr>
              <a:defRPr sz="1400" b="0" i="0">
                <a:latin typeface="Oracle Sans Light" panose="020B0403020204020204" pitchFamily="34" charset="0"/>
                <a:cs typeface="Oracle Sans Light" panose="020B0403020204020204" pitchFamily="34" charset="0"/>
              </a:defRPr>
            </a:lvl1pPr>
          </a:lstStyle>
          <a:p>
            <a:r>
              <a:rPr lang="en-US"/>
              <a:t>Click icon to add picture</a:t>
            </a:r>
            <a:endParaRPr lang="en-US" dirty="0"/>
          </a:p>
        </p:txBody>
      </p:sp>
      <p:sp>
        <p:nvSpPr>
          <p:cNvPr id="22" name="Slide Number Placeholder 7">
            <a:extLst>
              <a:ext uri="{FF2B5EF4-FFF2-40B4-BE49-F238E27FC236}">
                <a16:creationId xmlns:a16="http://schemas.microsoft.com/office/drawing/2014/main" id="{710BDE4B-0F81-4146-8022-38637429654C}"/>
              </a:ext>
            </a:extLst>
          </p:cNvPr>
          <p:cNvSpPr>
            <a:spLocks noGrp="1"/>
          </p:cNvSpPr>
          <p:nvPr>
            <p:ph type="sldNum" sz="quarter" idx="39"/>
          </p:nvPr>
        </p:nvSpPr>
        <p:spPr>
          <a:xfrm>
            <a:off x="762000" y="6423660"/>
            <a:ext cx="365760" cy="365760"/>
          </a:xfrm>
        </p:spPr>
        <p:txBody>
          <a:bodyPr/>
          <a:lstStyle/>
          <a:p>
            <a:fld id="{345D60D9-5372-5F40-9443-0F9AE5BDC3C8}" type="slidenum">
              <a:rPr lang="en-US" smtClean="0"/>
              <a:pPr/>
              <a:t>‹#›</a:t>
            </a:fld>
            <a:endParaRPr lang="en-US" dirty="0"/>
          </a:p>
        </p:txBody>
      </p:sp>
      <p:sp>
        <p:nvSpPr>
          <p:cNvPr id="21" name="Footer Placeholder 4">
            <a:extLst>
              <a:ext uri="{FF2B5EF4-FFF2-40B4-BE49-F238E27FC236}">
                <a16:creationId xmlns:a16="http://schemas.microsoft.com/office/drawing/2014/main" id="{37C10FD7-37A3-7E41-BEE7-941311B3265A}"/>
              </a:ext>
            </a:extLst>
          </p:cNvPr>
          <p:cNvSpPr>
            <a:spLocks noGrp="1"/>
          </p:cNvSpPr>
          <p:nvPr>
            <p:ph type="ftr" sz="quarter" idx="38"/>
          </p:nvPr>
        </p:nvSpPr>
        <p:spPr>
          <a:xfrm>
            <a:off x="1127759" y="6423978"/>
            <a:ext cx="5745379" cy="365125"/>
          </a:xfrm>
          <a:prstGeom prst="rect">
            <a:avLst/>
          </a:prstGeom>
        </p:spPr>
        <p:txBody>
          <a:bodyPr/>
          <a:lstStyle/>
          <a:p>
            <a:r>
              <a:rPr lang="en-US"/>
              <a:t>Copyright © 2025, Oracle and/or its affiliates</a:t>
            </a:r>
            <a:endParaRPr lang="en-US" dirty="0"/>
          </a:p>
        </p:txBody>
      </p:sp>
      <p:sp>
        <p:nvSpPr>
          <p:cNvPr id="20" name="Date Placeholder 2">
            <a:extLst>
              <a:ext uri="{FF2B5EF4-FFF2-40B4-BE49-F238E27FC236}">
                <a16:creationId xmlns:a16="http://schemas.microsoft.com/office/drawing/2014/main" id="{43E70FE2-AA17-E349-8778-C606A039516B}"/>
              </a:ext>
            </a:extLst>
          </p:cNvPr>
          <p:cNvSpPr>
            <a:spLocks noGrp="1"/>
          </p:cNvSpPr>
          <p:nvPr>
            <p:ph type="dt" sz="half" idx="10"/>
          </p:nvPr>
        </p:nvSpPr>
        <p:spPr>
          <a:xfrm>
            <a:off x="6873138" y="6425604"/>
            <a:ext cx="2743200" cy="363500"/>
          </a:xfrm>
        </p:spPr>
        <p:txBody>
          <a:bodyPr/>
          <a:lstStyle/>
          <a:p>
            <a:r>
              <a:rPr lang="en-US"/>
              <a:t>[Date]</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4413614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Picture_Partner_Pillar">
    <p:bg>
      <p:bgPr>
        <a:solidFill>
          <a:schemeClr val="bg2"/>
        </a:solidFill>
        <a:effectLst/>
      </p:bgPr>
    </p:bg>
    <p:spTree>
      <p:nvGrpSpPr>
        <p:cNvPr id="1" name=""/>
        <p:cNvGrpSpPr/>
        <p:nvPr/>
      </p:nvGrpSpPr>
      <p:grpSpPr>
        <a:xfrm>
          <a:off x="0" y="0"/>
          <a:ext cx="0" cy="0"/>
          <a:chOff x="0" y="0"/>
          <a:chExt cx="0" cy="0"/>
        </a:xfrm>
      </p:grpSpPr>
      <p:sp>
        <p:nvSpPr>
          <p:cNvPr id="24" name="Oracle Logo">
            <a:extLst>
              <a:ext uri="{FF2B5EF4-FFF2-40B4-BE49-F238E27FC236}">
                <a16:creationId xmlns:a16="http://schemas.microsoft.com/office/drawing/2014/main" id="{20234EC2-C43E-4724-9A1C-B2BFA8DBA2E4}"/>
              </a:ext>
            </a:extLst>
          </p:cNvPr>
          <p:cNvSpPr/>
          <p:nvPr userDrawn="1"/>
        </p:nvSpPr>
        <p:spPr>
          <a:xfrm>
            <a:off x="761994" y="74677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26" name="Plus Sign">
            <a:extLst>
              <a:ext uri="{FF2B5EF4-FFF2-40B4-BE49-F238E27FC236}">
                <a16:creationId xmlns:a16="http://schemas.microsoft.com/office/drawing/2014/main" id="{274CCF31-89DD-4F25-81A6-4D9E462BF778}"/>
              </a:ext>
            </a:extLst>
          </p:cNvPr>
          <p:cNvSpPr txBox="1"/>
          <p:nvPr userDrawn="1"/>
        </p:nvSpPr>
        <p:spPr>
          <a:xfrm>
            <a:off x="1983598" y="60450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27" name="Content Placeholder 7">
            <a:extLst>
              <a:ext uri="{FF2B5EF4-FFF2-40B4-BE49-F238E27FC236}">
                <a16:creationId xmlns:a16="http://schemas.microsoft.com/office/drawing/2014/main" id="{C457F695-1936-449E-B1FE-07F3CCF3522D}"/>
              </a:ext>
            </a:extLst>
          </p:cNvPr>
          <p:cNvSpPr>
            <a:spLocks noGrp="1"/>
          </p:cNvSpPr>
          <p:nvPr>
            <p:ph sz="quarter" idx="28" hasCustomPrompt="1"/>
          </p:nvPr>
        </p:nvSpPr>
        <p:spPr>
          <a:xfrm>
            <a:off x="2451100" y="56197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2" name="Title 1">
            <a:extLst>
              <a:ext uri="{FF2B5EF4-FFF2-40B4-BE49-F238E27FC236}">
                <a16:creationId xmlns:a16="http://schemas.microsoft.com/office/drawing/2014/main" id="{21B00D9F-F86A-4D67-B0BD-4340D96B77E5}"/>
              </a:ext>
            </a:extLst>
          </p:cNvPr>
          <p:cNvSpPr>
            <a:spLocks noGrp="1"/>
          </p:cNvSpPr>
          <p:nvPr>
            <p:ph type="title" hasCustomPrompt="1"/>
          </p:nvPr>
        </p:nvSpPr>
        <p:spPr>
          <a:xfrm>
            <a:off x="768875" y="1262063"/>
            <a:ext cx="4744029" cy="822960"/>
          </a:xfrm>
        </p:spPr>
        <p:txBody>
          <a:bodyPr/>
          <a:lstStyle>
            <a:lvl1pPr>
              <a:defRPr>
                <a:solidFill>
                  <a:schemeClr val="accent6"/>
                </a:solidFill>
              </a:defRPr>
            </a:lvl1pPr>
          </a:lstStyle>
          <a:p>
            <a:r>
              <a:rPr lang="en-US" dirty="0"/>
              <a:t>Click to edit title text styles</a:t>
            </a:r>
          </a:p>
        </p:txBody>
      </p:sp>
      <p:sp>
        <p:nvSpPr>
          <p:cNvPr id="49" name="Text Placeholder 21">
            <a:extLst>
              <a:ext uri="{FF2B5EF4-FFF2-40B4-BE49-F238E27FC236}">
                <a16:creationId xmlns:a16="http://schemas.microsoft.com/office/drawing/2014/main" id="{A52152CC-50B5-7140-BBBC-894BE50DE477}"/>
              </a:ext>
            </a:extLst>
          </p:cNvPr>
          <p:cNvSpPr>
            <a:spLocks noGrp="1"/>
          </p:cNvSpPr>
          <p:nvPr>
            <p:ph type="body" sz="quarter" idx="33" hasCustomPrompt="1"/>
          </p:nvPr>
        </p:nvSpPr>
        <p:spPr>
          <a:xfrm>
            <a:off x="768875" y="2201983"/>
            <a:ext cx="4762530" cy="720907"/>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23" name="Text Placeholder 21">
            <a:extLst>
              <a:ext uri="{FF2B5EF4-FFF2-40B4-BE49-F238E27FC236}">
                <a16:creationId xmlns:a16="http://schemas.microsoft.com/office/drawing/2014/main" id="{C4A419AC-E394-4F09-9A77-6C90F7D2079C}"/>
              </a:ext>
            </a:extLst>
          </p:cNvPr>
          <p:cNvSpPr>
            <a:spLocks noGrp="1"/>
          </p:cNvSpPr>
          <p:nvPr>
            <p:ph type="body" sz="quarter" idx="32" hasCustomPrompt="1"/>
          </p:nvPr>
        </p:nvSpPr>
        <p:spPr>
          <a:xfrm>
            <a:off x="768875" y="3154820"/>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7" name="Text Placeholder 21">
            <a:extLst>
              <a:ext uri="{FF2B5EF4-FFF2-40B4-BE49-F238E27FC236}">
                <a16:creationId xmlns:a16="http://schemas.microsoft.com/office/drawing/2014/main" id="{660F5D63-026D-C24C-B47E-EA653246EDDA}"/>
              </a:ext>
            </a:extLst>
          </p:cNvPr>
          <p:cNvSpPr>
            <a:spLocks noGrp="1"/>
          </p:cNvSpPr>
          <p:nvPr>
            <p:ph type="body" sz="quarter" idx="31" hasCustomPrompt="1"/>
          </p:nvPr>
        </p:nvSpPr>
        <p:spPr>
          <a:xfrm>
            <a:off x="768875" y="339675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25" name="Text Placeholder 21">
            <a:extLst>
              <a:ext uri="{FF2B5EF4-FFF2-40B4-BE49-F238E27FC236}">
                <a16:creationId xmlns:a16="http://schemas.microsoft.com/office/drawing/2014/main" id="{B098E466-A42C-4341-9C17-D827E7913C0D}"/>
              </a:ext>
            </a:extLst>
          </p:cNvPr>
          <p:cNvSpPr>
            <a:spLocks noGrp="1"/>
          </p:cNvSpPr>
          <p:nvPr>
            <p:ph type="body" sz="quarter" idx="34" hasCustomPrompt="1"/>
          </p:nvPr>
        </p:nvSpPr>
        <p:spPr>
          <a:xfrm>
            <a:off x="768875" y="4265999"/>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51" name="Text Placeholder 21">
            <a:extLst>
              <a:ext uri="{FF2B5EF4-FFF2-40B4-BE49-F238E27FC236}">
                <a16:creationId xmlns:a16="http://schemas.microsoft.com/office/drawing/2014/main" id="{0EAE6862-CDA6-1249-BB94-0AC4B8FD7E47}"/>
              </a:ext>
            </a:extLst>
          </p:cNvPr>
          <p:cNvSpPr>
            <a:spLocks noGrp="1"/>
          </p:cNvSpPr>
          <p:nvPr>
            <p:ph type="body" sz="quarter" idx="35" hasCustomPrompt="1"/>
          </p:nvPr>
        </p:nvSpPr>
        <p:spPr>
          <a:xfrm>
            <a:off x="768875" y="4505719"/>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30" name="Text Placeholder 21">
            <a:extLst>
              <a:ext uri="{FF2B5EF4-FFF2-40B4-BE49-F238E27FC236}">
                <a16:creationId xmlns:a16="http://schemas.microsoft.com/office/drawing/2014/main" id="{5A7BC31E-85B6-4483-9D39-48FEEEFB0BA9}"/>
              </a:ext>
            </a:extLst>
          </p:cNvPr>
          <p:cNvSpPr>
            <a:spLocks noGrp="1"/>
          </p:cNvSpPr>
          <p:nvPr>
            <p:ph type="body" sz="quarter" idx="36" hasCustomPrompt="1"/>
          </p:nvPr>
        </p:nvSpPr>
        <p:spPr>
          <a:xfrm>
            <a:off x="768875" y="5320942"/>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53" name="Text Placeholder 21">
            <a:extLst>
              <a:ext uri="{FF2B5EF4-FFF2-40B4-BE49-F238E27FC236}">
                <a16:creationId xmlns:a16="http://schemas.microsoft.com/office/drawing/2014/main" id="{174567A5-4E61-1149-8013-D7EBF792E1D4}"/>
              </a:ext>
            </a:extLst>
          </p:cNvPr>
          <p:cNvSpPr>
            <a:spLocks noGrp="1"/>
          </p:cNvSpPr>
          <p:nvPr>
            <p:ph type="body" sz="quarter" idx="37" hasCustomPrompt="1"/>
          </p:nvPr>
        </p:nvSpPr>
        <p:spPr>
          <a:xfrm>
            <a:off x="768875" y="556066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18" name="Picture Placeholder 17">
            <a:extLst>
              <a:ext uri="{FF2B5EF4-FFF2-40B4-BE49-F238E27FC236}">
                <a16:creationId xmlns:a16="http://schemas.microsoft.com/office/drawing/2014/main" id="{BB55E146-CDC2-714E-AEDA-21D37E508E28}"/>
              </a:ext>
            </a:extLst>
          </p:cNvPr>
          <p:cNvSpPr>
            <a:spLocks noGrp="1"/>
          </p:cNvSpPr>
          <p:nvPr>
            <p:ph type="pic" sz="quarter" idx="11"/>
          </p:nvPr>
        </p:nvSpPr>
        <p:spPr>
          <a:xfrm>
            <a:off x="6096000" y="0"/>
            <a:ext cx="6096000" cy="6858000"/>
          </a:xfrm>
          <a:solidFill>
            <a:schemeClr val="tx1">
              <a:lumMod val="10000"/>
              <a:lumOff val="90000"/>
            </a:schemeClr>
          </a:solidFill>
        </p:spPr>
        <p:txBody>
          <a:bodyPr lIns="72000" tIns="72000" rIns="0"/>
          <a:lstStyle>
            <a:lvl1pPr>
              <a:defRPr sz="1400" b="0" i="0">
                <a:latin typeface="Oracle Sans Light" panose="020B0403020204020204" pitchFamily="34" charset="0"/>
                <a:cs typeface="Oracle Sans Light" panose="020B0403020204020204" pitchFamily="34" charset="0"/>
              </a:defRPr>
            </a:lvl1pPr>
          </a:lstStyle>
          <a:p>
            <a:r>
              <a:rPr lang="en-US"/>
              <a:t>Click icon to add picture</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22" name="Slide Number Placeholder 7">
            <a:extLst>
              <a:ext uri="{FF2B5EF4-FFF2-40B4-BE49-F238E27FC236}">
                <a16:creationId xmlns:a16="http://schemas.microsoft.com/office/drawing/2014/main" id="{710BDE4B-0F81-4146-8022-38637429654C}"/>
              </a:ext>
            </a:extLst>
          </p:cNvPr>
          <p:cNvSpPr>
            <a:spLocks noGrp="1"/>
          </p:cNvSpPr>
          <p:nvPr>
            <p:ph type="sldNum" sz="quarter" idx="39"/>
          </p:nvPr>
        </p:nvSpPr>
        <p:spPr>
          <a:xfrm>
            <a:off x="762000" y="6423660"/>
            <a:ext cx="365760" cy="365760"/>
          </a:xfrm>
        </p:spPr>
        <p:txBody>
          <a:bodyPr/>
          <a:lstStyle/>
          <a:p>
            <a:fld id="{345D60D9-5372-5F40-9443-0F9AE5BDC3C8}" type="slidenum">
              <a:rPr lang="en-US" smtClean="0"/>
              <a:pPr/>
              <a:t>‹#›</a:t>
            </a:fld>
            <a:endParaRPr lang="en-US" dirty="0"/>
          </a:p>
        </p:txBody>
      </p:sp>
      <p:sp>
        <p:nvSpPr>
          <p:cNvPr id="21" name="Footer Placeholder 4">
            <a:extLst>
              <a:ext uri="{FF2B5EF4-FFF2-40B4-BE49-F238E27FC236}">
                <a16:creationId xmlns:a16="http://schemas.microsoft.com/office/drawing/2014/main" id="{37C10FD7-37A3-7E41-BEE7-941311B3265A}"/>
              </a:ext>
            </a:extLst>
          </p:cNvPr>
          <p:cNvSpPr>
            <a:spLocks noGrp="1"/>
          </p:cNvSpPr>
          <p:nvPr>
            <p:ph type="ftr" sz="quarter" idx="38"/>
          </p:nvPr>
        </p:nvSpPr>
        <p:spPr>
          <a:xfrm>
            <a:off x="1127759" y="6423978"/>
            <a:ext cx="5745379" cy="365125"/>
          </a:xfrm>
          <a:prstGeom prst="rect">
            <a:avLst/>
          </a:prstGeom>
        </p:spPr>
        <p:txBody>
          <a:bodyPr/>
          <a:lstStyle/>
          <a:p>
            <a:r>
              <a:rPr lang="en-US"/>
              <a:t>Copyright © 2025, Oracle and/or its affiliates</a:t>
            </a:r>
            <a:endParaRPr lang="en-US" dirty="0"/>
          </a:p>
        </p:txBody>
      </p:sp>
      <p:sp>
        <p:nvSpPr>
          <p:cNvPr id="20" name="Date Placeholder 2">
            <a:extLst>
              <a:ext uri="{FF2B5EF4-FFF2-40B4-BE49-F238E27FC236}">
                <a16:creationId xmlns:a16="http://schemas.microsoft.com/office/drawing/2014/main" id="{43E70FE2-AA17-E349-8778-C606A039516B}"/>
              </a:ext>
            </a:extLst>
          </p:cNvPr>
          <p:cNvSpPr>
            <a:spLocks noGrp="1"/>
          </p:cNvSpPr>
          <p:nvPr>
            <p:ph type="dt" sz="half" idx="10"/>
          </p:nvPr>
        </p:nvSpPr>
        <p:spPr>
          <a:xfrm>
            <a:off x="6873138" y="6425604"/>
            <a:ext cx="2743200" cy="363500"/>
          </a:xfrm>
        </p:spPr>
        <p:txBody>
          <a:bodyPr/>
          <a:lstStyle/>
          <a:p>
            <a:r>
              <a:rPr lang="en-US"/>
              <a:t>[Date]</a:t>
            </a:r>
            <a:endParaRPr lang="en-US" dirty="0"/>
          </a:p>
        </p:txBody>
      </p:sp>
    </p:spTree>
    <p:extLst>
      <p:ext uri="{BB962C8B-B14F-4D97-AF65-F5344CB8AC3E}">
        <p14:creationId xmlns:p14="http://schemas.microsoft.com/office/powerpoint/2010/main" val="590731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Picture_Pillar">
    <p:bg>
      <p:bgPr>
        <a:solidFill>
          <a:schemeClr val="bg2"/>
        </a:solidFill>
        <a:effectLst/>
      </p:bgPr>
    </p:bg>
    <p:spTree>
      <p:nvGrpSpPr>
        <p:cNvPr id="1" name=""/>
        <p:cNvGrpSpPr/>
        <p:nvPr/>
      </p:nvGrpSpPr>
      <p:grpSpPr>
        <a:xfrm>
          <a:off x="0" y="0"/>
          <a:ext cx="0" cy="0"/>
          <a:chOff x="0" y="0"/>
          <a:chExt cx="0" cy="0"/>
        </a:xfrm>
      </p:grpSpPr>
      <p:sp>
        <p:nvSpPr>
          <p:cNvPr id="24" name="Oracle Logo">
            <a:extLst>
              <a:ext uri="{FF2B5EF4-FFF2-40B4-BE49-F238E27FC236}">
                <a16:creationId xmlns:a16="http://schemas.microsoft.com/office/drawing/2014/main" id="{20234EC2-C43E-4724-9A1C-B2BFA8DBA2E4}"/>
              </a:ext>
            </a:extLst>
          </p:cNvPr>
          <p:cNvSpPr/>
          <p:nvPr userDrawn="1"/>
        </p:nvSpPr>
        <p:spPr>
          <a:xfrm>
            <a:off x="761994" y="74677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2" name="Title 1">
            <a:extLst>
              <a:ext uri="{FF2B5EF4-FFF2-40B4-BE49-F238E27FC236}">
                <a16:creationId xmlns:a16="http://schemas.microsoft.com/office/drawing/2014/main" id="{21B00D9F-F86A-4D67-B0BD-4340D96B77E5}"/>
              </a:ext>
            </a:extLst>
          </p:cNvPr>
          <p:cNvSpPr>
            <a:spLocks noGrp="1"/>
          </p:cNvSpPr>
          <p:nvPr>
            <p:ph type="title" hasCustomPrompt="1"/>
          </p:nvPr>
        </p:nvSpPr>
        <p:spPr>
          <a:xfrm>
            <a:off x="768875" y="1262063"/>
            <a:ext cx="4744029" cy="822960"/>
          </a:xfrm>
        </p:spPr>
        <p:txBody>
          <a:bodyPr/>
          <a:lstStyle>
            <a:lvl1pPr>
              <a:defRPr>
                <a:solidFill>
                  <a:schemeClr val="accent6"/>
                </a:solidFill>
              </a:defRPr>
            </a:lvl1pPr>
          </a:lstStyle>
          <a:p>
            <a:r>
              <a:rPr lang="en-US" dirty="0"/>
              <a:t>Click to edit title text styles</a:t>
            </a:r>
          </a:p>
        </p:txBody>
      </p:sp>
      <p:sp>
        <p:nvSpPr>
          <p:cNvPr id="49" name="Text Placeholder 21">
            <a:extLst>
              <a:ext uri="{FF2B5EF4-FFF2-40B4-BE49-F238E27FC236}">
                <a16:creationId xmlns:a16="http://schemas.microsoft.com/office/drawing/2014/main" id="{A52152CC-50B5-7140-BBBC-894BE50DE477}"/>
              </a:ext>
            </a:extLst>
          </p:cNvPr>
          <p:cNvSpPr>
            <a:spLocks noGrp="1"/>
          </p:cNvSpPr>
          <p:nvPr>
            <p:ph type="body" sz="quarter" idx="33" hasCustomPrompt="1"/>
          </p:nvPr>
        </p:nvSpPr>
        <p:spPr>
          <a:xfrm>
            <a:off x="768875" y="2201983"/>
            <a:ext cx="4762530" cy="720907"/>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23" name="Text Placeholder 21">
            <a:extLst>
              <a:ext uri="{FF2B5EF4-FFF2-40B4-BE49-F238E27FC236}">
                <a16:creationId xmlns:a16="http://schemas.microsoft.com/office/drawing/2014/main" id="{C4A419AC-E394-4F09-9A77-6C90F7D2079C}"/>
              </a:ext>
            </a:extLst>
          </p:cNvPr>
          <p:cNvSpPr>
            <a:spLocks noGrp="1"/>
          </p:cNvSpPr>
          <p:nvPr>
            <p:ph type="body" sz="quarter" idx="32" hasCustomPrompt="1"/>
          </p:nvPr>
        </p:nvSpPr>
        <p:spPr>
          <a:xfrm>
            <a:off x="768875" y="3154820"/>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7" name="Text Placeholder 21">
            <a:extLst>
              <a:ext uri="{FF2B5EF4-FFF2-40B4-BE49-F238E27FC236}">
                <a16:creationId xmlns:a16="http://schemas.microsoft.com/office/drawing/2014/main" id="{660F5D63-026D-C24C-B47E-EA653246EDDA}"/>
              </a:ext>
            </a:extLst>
          </p:cNvPr>
          <p:cNvSpPr>
            <a:spLocks noGrp="1"/>
          </p:cNvSpPr>
          <p:nvPr>
            <p:ph type="body" sz="quarter" idx="31" hasCustomPrompt="1"/>
          </p:nvPr>
        </p:nvSpPr>
        <p:spPr>
          <a:xfrm>
            <a:off x="768875" y="339675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25" name="Text Placeholder 21">
            <a:extLst>
              <a:ext uri="{FF2B5EF4-FFF2-40B4-BE49-F238E27FC236}">
                <a16:creationId xmlns:a16="http://schemas.microsoft.com/office/drawing/2014/main" id="{B098E466-A42C-4341-9C17-D827E7913C0D}"/>
              </a:ext>
            </a:extLst>
          </p:cNvPr>
          <p:cNvSpPr>
            <a:spLocks noGrp="1"/>
          </p:cNvSpPr>
          <p:nvPr>
            <p:ph type="body" sz="quarter" idx="34" hasCustomPrompt="1"/>
          </p:nvPr>
        </p:nvSpPr>
        <p:spPr>
          <a:xfrm>
            <a:off x="768875" y="4265999"/>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51" name="Text Placeholder 21">
            <a:extLst>
              <a:ext uri="{FF2B5EF4-FFF2-40B4-BE49-F238E27FC236}">
                <a16:creationId xmlns:a16="http://schemas.microsoft.com/office/drawing/2014/main" id="{0EAE6862-CDA6-1249-BB94-0AC4B8FD7E47}"/>
              </a:ext>
            </a:extLst>
          </p:cNvPr>
          <p:cNvSpPr>
            <a:spLocks noGrp="1"/>
          </p:cNvSpPr>
          <p:nvPr>
            <p:ph type="body" sz="quarter" idx="35" hasCustomPrompt="1"/>
          </p:nvPr>
        </p:nvSpPr>
        <p:spPr>
          <a:xfrm>
            <a:off x="768875" y="4505719"/>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30" name="Text Placeholder 21">
            <a:extLst>
              <a:ext uri="{FF2B5EF4-FFF2-40B4-BE49-F238E27FC236}">
                <a16:creationId xmlns:a16="http://schemas.microsoft.com/office/drawing/2014/main" id="{5A7BC31E-85B6-4483-9D39-48FEEEFB0BA9}"/>
              </a:ext>
            </a:extLst>
          </p:cNvPr>
          <p:cNvSpPr>
            <a:spLocks noGrp="1"/>
          </p:cNvSpPr>
          <p:nvPr>
            <p:ph type="body" sz="quarter" idx="36" hasCustomPrompt="1"/>
          </p:nvPr>
        </p:nvSpPr>
        <p:spPr>
          <a:xfrm>
            <a:off x="768875" y="5320942"/>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53" name="Text Placeholder 21">
            <a:extLst>
              <a:ext uri="{FF2B5EF4-FFF2-40B4-BE49-F238E27FC236}">
                <a16:creationId xmlns:a16="http://schemas.microsoft.com/office/drawing/2014/main" id="{174567A5-4E61-1149-8013-D7EBF792E1D4}"/>
              </a:ext>
            </a:extLst>
          </p:cNvPr>
          <p:cNvSpPr>
            <a:spLocks noGrp="1"/>
          </p:cNvSpPr>
          <p:nvPr>
            <p:ph type="body" sz="quarter" idx="37" hasCustomPrompt="1"/>
          </p:nvPr>
        </p:nvSpPr>
        <p:spPr>
          <a:xfrm>
            <a:off x="768875" y="556066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18" name="Picture Placeholder 17">
            <a:extLst>
              <a:ext uri="{FF2B5EF4-FFF2-40B4-BE49-F238E27FC236}">
                <a16:creationId xmlns:a16="http://schemas.microsoft.com/office/drawing/2014/main" id="{BB55E146-CDC2-714E-AEDA-21D37E508E28}"/>
              </a:ext>
            </a:extLst>
          </p:cNvPr>
          <p:cNvSpPr>
            <a:spLocks noGrp="1"/>
          </p:cNvSpPr>
          <p:nvPr>
            <p:ph type="pic" sz="quarter" idx="11"/>
          </p:nvPr>
        </p:nvSpPr>
        <p:spPr>
          <a:xfrm>
            <a:off x="6096000" y="0"/>
            <a:ext cx="6096000" cy="6858000"/>
          </a:xfrm>
          <a:solidFill>
            <a:schemeClr val="tx1">
              <a:lumMod val="10000"/>
              <a:lumOff val="90000"/>
            </a:schemeClr>
          </a:solidFill>
        </p:spPr>
        <p:txBody>
          <a:bodyPr lIns="72000" tIns="72000" rIns="0"/>
          <a:lstStyle>
            <a:lvl1pPr>
              <a:defRPr sz="1400" b="0" i="0">
                <a:latin typeface="Oracle Sans Light" panose="020B0403020204020204" pitchFamily="34" charset="0"/>
                <a:cs typeface="Oracle Sans Light" panose="020B0403020204020204" pitchFamily="34" charset="0"/>
              </a:defRPr>
            </a:lvl1pPr>
          </a:lstStyle>
          <a:p>
            <a:r>
              <a:rPr lang="en-US"/>
              <a:t>Click icon to add picture</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22" name="Slide Number Placeholder 7">
            <a:extLst>
              <a:ext uri="{FF2B5EF4-FFF2-40B4-BE49-F238E27FC236}">
                <a16:creationId xmlns:a16="http://schemas.microsoft.com/office/drawing/2014/main" id="{710BDE4B-0F81-4146-8022-38637429654C}"/>
              </a:ext>
            </a:extLst>
          </p:cNvPr>
          <p:cNvSpPr>
            <a:spLocks noGrp="1"/>
          </p:cNvSpPr>
          <p:nvPr>
            <p:ph type="sldNum" sz="quarter" idx="39"/>
          </p:nvPr>
        </p:nvSpPr>
        <p:spPr>
          <a:xfrm>
            <a:off x="762000" y="6423660"/>
            <a:ext cx="365760" cy="365760"/>
          </a:xfrm>
        </p:spPr>
        <p:txBody>
          <a:bodyPr/>
          <a:lstStyle/>
          <a:p>
            <a:fld id="{345D60D9-5372-5F40-9443-0F9AE5BDC3C8}" type="slidenum">
              <a:rPr lang="en-US" smtClean="0"/>
              <a:pPr/>
              <a:t>‹#›</a:t>
            </a:fld>
            <a:endParaRPr lang="en-US" dirty="0"/>
          </a:p>
        </p:txBody>
      </p:sp>
      <p:sp>
        <p:nvSpPr>
          <p:cNvPr id="21" name="Footer Placeholder 4">
            <a:extLst>
              <a:ext uri="{FF2B5EF4-FFF2-40B4-BE49-F238E27FC236}">
                <a16:creationId xmlns:a16="http://schemas.microsoft.com/office/drawing/2014/main" id="{37C10FD7-37A3-7E41-BEE7-941311B3265A}"/>
              </a:ext>
            </a:extLst>
          </p:cNvPr>
          <p:cNvSpPr>
            <a:spLocks noGrp="1"/>
          </p:cNvSpPr>
          <p:nvPr>
            <p:ph type="ftr" sz="quarter" idx="38"/>
          </p:nvPr>
        </p:nvSpPr>
        <p:spPr>
          <a:xfrm>
            <a:off x="1127759" y="6423978"/>
            <a:ext cx="5745379" cy="365125"/>
          </a:xfrm>
          <a:prstGeom prst="rect">
            <a:avLst/>
          </a:prstGeom>
        </p:spPr>
        <p:txBody>
          <a:bodyPr/>
          <a:lstStyle/>
          <a:p>
            <a:r>
              <a:rPr lang="en-US"/>
              <a:t>Copyright © 2025, Oracle and/or its affiliates</a:t>
            </a:r>
            <a:endParaRPr lang="en-US" dirty="0"/>
          </a:p>
        </p:txBody>
      </p:sp>
      <p:sp>
        <p:nvSpPr>
          <p:cNvPr id="20" name="Date Placeholder 2">
            <a:extLst>
              <a:ext uri="{FF2B5EF4-FFF2-40B4-BE49-F238E27FC236}">
                <a16:creationId xmlns:a16="http://schemas.microsoft.com/office/drawing/2014/main" id="{43E70FE2-AA17-E349-8778-C606A039516B}"/>
              </a:ext>
            </a:extLst>
          </p:cNvPr>
          <p:cNvSpPr>
            <a:spLocks noGrp="1"/>
          </p:cNvSpPr>
          <p:nvPr>
            <p:ph type="dt" sz="half" idx="10"/>
          </p:nvPr>
        </p:nvSpPr>
        <p:spPr>
          <a:xfrm>
            <a:off x="6873138" y="6425604"/>
            <a:ext cx="2743200" cy="363500"/>
          </a:xfrm>
        </p:spPr>
        <p:txBody>
          <a:bodyPr/>
          <a:lstStyle/>
          <a:p>
            <a:r>
              <a:rPr lang="en-US"/>
              <a:t>[Date]</a:t>
            </a:r>
            <a:endParaRPr lang="en-US" dirty="0"/>
          </a:p>
        </p:txBody>
      </p:sp>
    </p:spTree>
    <p:extLst>
      <p:ext uri="{BB962C8B-B14F-4D97-AF65-F5344CB8AC3E}">
        <p14:creationId xmlns:p14="http://schemas.microsoft.com/office/powerpoint/2010/main" val="26932842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DataPattern_2Partners_Pillar">
    <p:bg>
      <p:bgPr>
        <a:solidFill>
          <a:schemeClr val="bg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6096000" y="-12293"/>
            <a:ext cx="6096000" cy="687029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6F577B"/>
              </a:solidFill>
            </a:endParaRPr>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userDrawn="1"/>
        </p:nvSpPr>
        <p:spPr>
          <a:xfrm>
            <a:off x="6096000" y="0"/>
            <a:ext cx="6096000" cy="6858000"/>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racle Logo">
            <a:extLst>
              <a:ext uri="{FF2B5EF4-FFF2-40B4-BE49-F238E27FC236}">
                <a16:creationId xmlns:a16="http://schemas.microsoft.com/office/drawing/2014/main" id="{DB97F15E-C2AC-458A-AB4E-12CB5E43279B}"/>
              </a:ext>
            </a:extLst>
          </p:cNvPr>
          <p:cNvSpPr/>
          <p:nvPr userDrawn="1"/>
        </p:nvSpPr>
        <p:spPr>
          <a:xfrm>
            <a:off x="761994" y="74677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24" name="Plus Sign">
            <a:extLst>
              <a:ext uri="{FF2B5EF4-FFF2-40B4-BE49-F238E27FC236}">
                <a16:creationId xmlns:a16="http://schemas.microsoft.com/office/drawing/2014/main" id="{067C8C4F-D226-4A88-8E74-42CD412BEABD}"/>
              </a:ext>
            </a:extLst>
          </p:cNvPr>
          <p:cNvSpPr txBox="1"/>
          <p:nvPr userDrawn="1"/>
        </p:nvSpPr>
        <p:spPr>
          <a:xfrm>
            <a:off x="1983598" y="60450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26" name="Content Placeholder 7">
            <a:extLst>
              <a:ext uri="{FF2B5EF4-FFF2-40B4-BE49-F238E27FC236}">
                <a16:creationId xmlns:a16="http://schemas.microsoft.com/office/drawing/2014/main" id="{23A3FE2A-025B-463A-B213-D7028DCD3A12}"/>
              </a:ext>
            </a:extLst>
          </p:cNvPr>
          <p:cNvSpPr>
            <a:spLocks noGrp="1"/>
          </p:cNvSpPr>
          <p:nvPr>
            <p:ph sz="quarter" idx="28" hasCustomPrompt="1"/>
          </p:nvPr>
        </p:nvSpPr>
        <p:spPr>
          <a:xfrm>
            <a:off x="2451100" y="56197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27" name="Plus Sign">
            <a:extLst>
              <a:ext uri="{FF2B5EF4-FFF2-40B4-BE49-F238E27FC236}">
                <a16:creationId xmlns:a16="http://schemas.microsoft.com/office/drawing/2014/main" id="{EC0626DE-30BE-444A-96FA-5B8A266AA70E}"/>
              </a:ext>
            </a:extLst>
          </p:cNvPr>
          <p:cNvSpPr txBox="1"/>
          <p:nvPr userDrawn="1"/>
        </p:nvSpPr>
        <p:spPr>
          <a:xfrm>
            <a:off x="3808218" y="60450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35" name="Content Placeholder 7">
            <a:extLst>
              <a:ext uri="{FF2B5EF4-FFF2-40B4-BE49-F238E27FC236}">
                <a16:creationId xmlns:a16="http://schemas.microsoft.com/office/drawing/2014/main" id="{1D1052D3-7509-4FCF-ACC9-317023411DAE}"/>
              </a:ext>
            </a:extLst>
          </p:cNvPr>
          <p:cNvSpPr>
            <a:spLocks noGrp="1"/>
          </p:cNvSpPr>
          <p:nvPr>
            <p:ph sz="quarter" idx="29" hasCustomPrompt="1"/>
          </p:nvPr>
        </p:nvSpPr>
        <p:spPr>
          <a:xfrm>
            <a:off x="4270375" y="56197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36" name="Title 1">
            <a:extLst>
              <a:ext uri="{FF2B5EF4-FFF2-40B4-BE49-F238E27FC236}">
                <a16:creationId xmlns:a16="http://schemas.microsoft.com/office/drawing/2014/main" id="{4FEA84EC-BA08-4B04-90E8-32867FCEA130}"/>
              </a:ext>
            </a:extLst>
          </p:cNvPr>
          <p:cNvSpPr>
            <a:spLocks noGrp="1"/>
          </p:cNvSpPr>
          <p:nvPr>
            <p:ph type="title" hasCustomPrompt="1"/>
          </p:nvPr>
        </p:nvSpPr>
        <p:spPr>
          <a:xfrm>
            <a:off x="768875" y="1262063"/>
            <a:ext cx="4744029" cy="822960"/>
          </a:xfrm>
        </p:spPr>
        <p:txBody>
          <a:bodyPr/>
          <a:lstStyle>
            <a:lvl1pPr>
              <a:defRPr>
                <a:solidFill>
                  <a:schemeClr val="accent6"/>
                </a:solidFill>
              </a:defRPr>
            </a:lvl1pPr>
          </a:lstStyle>
          <a:p>
            <a:r>
              <a:rPr lang="en-US" dirty="0"/>
              <a:t>Click to edit title text styles</a:t>
            </a:r>
          </a:p>
        </p:txBody>
      </p:sp>
      <p:sp>
        <p:nvSpPr>
          <p:cNvPr id="37" name="Text Placeholder 21">
            <a:extLst>
              <a:ext uri="{FF2B5EF4-FFF2-40B4-BE49-F238E27FC236}">
                <a16:creationId xmlns:a16="http://schemas.microsoft.com/office/drawing/2014/main" id="{B675487E-F9A2-4654-92D8-EE75F36D0E03}"/>
              </a:ext>
            </a:extLst>
          </p:cNvPr>
          <p:cNvSpPr>
            <a:spLocks noGrp="1"/>
          </p:cNvSpPr>
          <p:nvPr>
            <p:ph type="body" sz="quarter" idx="33" hasCustomPrompt="1"/>
          </p:nvPr>
        </p:nvSpPr>
        <p:spPr>
          <a:xfrm>
            <a:off x="768875" y="2201983"/>
            <a:ext cx="4762530" cy="720907"/>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38" name="Text Placeholder 21">
            <a:extLst>
              <a:ext uri="{FF2B5EF4-FFF2-40B4-BE49-F238E27FC236}">
                <a16:creationId xmlns:a16="http://schemas.microsoft.com/office/drawing/2014/main" id="{CC2F6260-A3FC-436D-B80E-C15684B02864}"/>
              </a:ext>
            </a:extLst>
          </p:cNvPr>
          <p:cNvSpPr>
            <a:spLocks noGrp="1"/>
          </p:cNvSpPr>
          <p:nvPr>
            <p:ph type="body" sz="quarter" idx="32" hasCustomPrompt="1"/>
          </p:nvPr>
        </p:nvSpPr>
        <p:spPr>
          <a:xfrm>
            <a:off x="768875" y="3154820"/>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39" name="Text Placeholder 21">
            <a:extLst>
              <a:ext uri="{FF2B5EF4-FFF2-40B4-BE49-F238E27FC236}">
                <a16:creationId xmlns:a16="http://schemas.microsoft.com/office/drawing/2014/main" id="{C7E6874A-8C80-4A03-BF5F-11EC580F93D6}"/>
              </a:ext>
            </a:extLst>
          </p:cNvPr>
          <p:cNvSpPr>
            <a:spLocks noGrp="1"/>
          </p:cNvSpPr>
          <p:nvPr>
            <p:ph type="body" sz="quarter" idx="31" hasCustomPrompt="1"/>
          </p:nvPr>
        </p:nvSpPr>
        <p:spPr>
          <a:xfrm>
            <a:off x="768875" y="339675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0" name="Text Placeholder 21">
            <a:extLst>
              <a:ext uri="{FF2B5EF4-FFF2-40B4-BE49-F238E27FC236}">
                <a16:creationId xmlns:a16="http://schemas.microsoft.com/office/drawing/2014/main" id="{F022A190-2E26-447E-8A41-28798A5BBD35}"/>
              </a:ext>
            </a:extLst>
          </p:cNvPr>
          <p:cNvSpPr>
            <a:spLocks noGrp="1"/>
          </p:cNvSpPr>
          <p:nvPr>
            <p:ph type="body" sz="quarter" idx="34" hasCustomPrompt="1"/>
          </p:nvPr>
        </p:nvSpPr>
        <p:spPr>
          <a:xfrm>
            <a:off x="768875" y="4265999"/>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1" name="Text Placeholder 21">
            <a:extLst>
              <a:ext uri="{FF2B5EF4-FFF2-40B4-BE49-F238E27FC236}">
                <a16:creationId xmlns:a16="http://schemas.microsoft.com/office/drawing/2014/main" id="{6249FD8E-B43E-4A91-917F-4C356B2BDE8F}"/>
              </a:ext>
            </a:extLst>
          </p:cNvPr>
          <p:cNvSpPr>
            <a:spLocks noGrp="1"/>
          </p:cNvSpPr>
          <p:nvPr>
            <p:ph type="body" sz="quarter" idx="35" hasCustomPrompt="1"/>
          </p:nvPr>
        </p:nvSpPr>
        <p:spPr>
          <a:xfrm>
            <a:off x="768875" y="4505719"/>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3" name="Text Placeholder 21">
            <a:extLst>
              <a:ext uri="{FF2B5EF4-FFF2-40B4-BE49-F238E27FC236}">
                <a16:creationId xmlns:a16="http://schemas.microsoft.com/office/drawing/2014/main" id="{665E9D10-286E-4831-9502-E1624AF0292D}"/>
              </a:ext>
            </a:extLst>
          </p:cNvPr>
          <p:cNvSpPr>
            <a:spLocks noGrp="1"/>
          </p:cNvSpPr>
          <p:nvPr>
            <p:ph type="body" sz="quarter" idx="36" hasCustomPrompt="1"/>
          </p:nvPr>
        </p:nvSpPr>
        <p:spPr>
          <a:xfrm>
            <a:off x="768875" y="5320942"/>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4" name="Text Placeholder 21">
            <a:extLst>
              <a:ext uri="{FF2B5EF4-FFF2-40B4-BE49-F238E27FC236}">
                <a16:creationId xmlns:a16="http://schemas.microsoft.com/office/drawing/2014/main" id="{F91925F3-C22A-4C21-A61E-F02366E45214}"/>
              </a:ext>
            </a:extLst>
          </p:cNvPr>
          <p:cNvSpPr>
            <a:spLocks noGrp="1"/>
          </p:cNvSpPr>
          <p:nvPr>
            <p:ph type="body" sz="quarter" idx="37" hasCustomPrompt="1"/>
          </p:nvPr>
        </p:nvSpPr>
        <p:spPr>
          <a:xfrm>
            <a:off x="768875" y="556066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34" name="Slide Number Placeholder 7">
            <a:extLst>
              <a:ext uri="{FF2B5EF4-FFF2-40B4-BE49-F238E27FC236}">
                <a16:creationId xmlns:a16="http://schemas.microsoft.com/office/drawing/2014/main" id="{B9ACEF22-59BD-0E4E-B28E-821248CD1D91}"/>
              </a:ext>
            </a:extLst>
          </p:cNvPr>
          <p:cNvSpPr>
            <a:spLocks noGrp="1"/>
          </p:cNvSpPr>
          <p:nvPr>
            <p:ph type="sldNum" sz="quarter" idx="38"/>
          </p:nvPr>
        </p:nvSpPr>
        <p:spPr>
          <a:xfrm>
            <a:off x="762000" y="6423660"/>
            <a:ext cx="365760" cy="365760"/>
          </a:xfrm>
        </p:spPr>
        <p:txBody>
          <a:bodyPr/>
          <a:lstStyle/>
          <a:p>
            <a:fld id="{345D60D9-5372-5F40-9443-0F9AE5BDC3C8}" type="slidenum">
              <a:rPr lang="en-US" smtClean="0"/>
              <a:pPr/>
              <a:t>‹#›</a:t>
            </a:fld>
            <a:endParaRPr lang="en-US" dirty="0"/>
          </a:p>
        </p:txBody>
      </p:sp>
      <p:sp>
        <p:nvSpPr>
          <p:cNvPr id="33" name="Footer Placeholder 4">
            <a:extLst>
              <a:ext uri="{FF2B5EF4-FFF2-40B4-BE49-F238E27FC236}">
                <a16:creationId xmlns:a16="http://schemas.microsoft.com/office/drawing/2014/main" id="{1CB3A7BA-558C-784A-BDC2-8AEC06D83CA7}"/>
              </a:ext>
            </a:extLst>
          </p:cNvPr>
          <p:cNvSpPr>
            <a:spLocks noGrp="1"/>
          </p:cNvSpPr>
          <p:nvPr>
            <p:ph type="ftr" sz="quarter" idx="11"/>
          </p:nvPr>
        </p:nvSpPr>
        <p:spPr>
          <a:xfrm>
            <a:off x="1127759" y="6423978"/>
            <a:ext cx="5745379" cy="365125"/>
          </a:xfrm>
          <a:prstGeom prst="rect">
            <a:avLst/>
          </a:prstGeom>
        </p:spPr>
        <p:txBody>
          <a:bodyPr/>
          <a:lstStyle/>
          <a:p>
            <a:r>
              <a:rPr lang="en-US"/>
              <a:t>Copyright © 2025, Oracle and/or its affiliates</a:t>
            </a:r>
            <a:endParaRPr lang="en-US" dirty="0"/>
          </a:p>
        </p:txBody>
      </p:sp>
      <p:sp>
        <p:nvSpPr>
          <p:cNvPr id="32" name="Date Placeholder 2">
            <a:extLst>
              <a:ext uri="{FF2B5EF4-FFF2-40B4-BE49-F238E27FC236}">
                <a16:creationId xmlns:a16="http://schemas.microsoft.com/office/drawing/2014/main" id="{81DD0AE7-58C9-8B40-9E0F-293014B45611}"/>
              </a:ext>
            </a:extLst>
          </p:cNvPr>
          <p:cNvSpPr>
            <a:spLocks noGrp="1"/>
          </p:cNvSpPr>
          <p:nvPr>
            <p:ph type="dt" sz="half" idx="10"/>
          </p:nvPr>
        </p:nvSpPr>
        <p:spPr>
          <a:xfrm>
            <a:off x="6873138" y="6425604"/>
            <a:ext cx="2743200" cy="363500"/>
          </a:xfrm>
        </p:spPr>
        <p:txBody>
          <a:bodyPr/>
          <a:lstStyle/>
          <a:p>
            <a:r>
              <a:rPr lang="en-US"/>
              <a:t>[Date]</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7569365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DataPattern_Partner_Pillar">
    <p:bg>
      <p:bgPr>
        <a:solidFill>
          <a:schemeClr val="bg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6096000" y="-12293"/>
            <a:ext cx="6096000" cy="687029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6F577B"/>
              </a:solidFill>
            </a:endParaRPr>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userDrawn="1"/>
        </p:nvSpPr>
        <p:spPr>
          <a:xfrm>
            <a:off x="6096000" y="0"/>
            <a:ext cx="6096000" cy="6858000"/>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racle Logo">
            <a:extLst>
              <a:ext uri="{FF2B5EF4-FFF2-40B4-BE49-F238E27FC236}">
                <a16:creationId xmlns:a16="http://schemas.microsoft.com/office/drawing/2014/main" id="{DB97F15E-C2AC-458A-AB4E-12CB5E43279B}"/>
              </a:ext>
            </a:extLst>
          </p:cNvPr>
          <p:cNvSpPr/>
          <p:nvPr userDrawn="1"/>
        </p:nvSpPr>
        <p:spPr>
          <a:xfrm>
            <a:off x="761994" y="74677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24" name="Plus Sign">
            <a:extLst>
              <a:ext uri="{FF2B5EF4-FFF2-40B4-BE49-F238E27FC236}">
                <a16:creationId xmlns:a16="http://schemas.microsoft.com/office/drawing/2014/main" id="{067C8C4F-D226-4A88-8E74-42CD412BEABD}"/>
              </a:ext>
            </a:extLst>
          </p:cNvPr>
          <p:cNvSpPr txBox="1"/>
          <p:nvPr userDrawn="1"/>
        </p:nvSpPr>
        <p:spPr>
          <a:xfrm>
            <a:off x="1983598" y="60450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26" name="Content Placeholder 7">
            <a:extLst>
              <a:ext uri="{FF2B5EF4-FFF2-40B4-BE49-F238E27FC236}">
                <a16:creationId xmlns:a16="http://schemas.microsoft.com/office/drawing/2014/main" id="{23A3FE2A-025B-463A-B213-D7028DCD3A12}"/>
              </a:ext>
            </a:extLst>
          </p:cNvPr>
          <p:cNvSpPr>
            <a:spLocks noGrp="1"/>
          </p:cNvSpPr>
          <p:nvPr>
            <p:ph sz="quarter" idx="28" hasCustomPrompt="1"/>
          </p:nvPr>
        </p:nvSpPr>
        <p:spPr>
          <a:xfrm>
            <a:off x="2451100" y="56197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36" name="Title 1">
            <a:extLst>
              <a:ext uri="{FF2B5EF4-FFF2-40B4-BE49-F238E27FC236}">
                <a16:creationId xmlns:a16="http://schemas.microsoft.com/office/drawing/2014/main" id="{4FEA84EC-BA08-4B04-90E8-32867FCEA130}"/>
              </a:ext>
            </a:extLst>
          </p:cNvPr>
          <p:cNvSpPr>
            <a:spLocks noGrp="1"/>
          </p:cNvSpPr>
          <p:nvPr>
            <p:ph type="title" hasCustomPrompt="1"/>
          </p:nvPr>
        </p:nvSpPr>
        <p:spPr>
          <a:xfrm>
            <a:off x="768875" y="1262063"/>
            <a:ext cx="4744029" cy="822960"/>
          </a:xfrm>
        </p:spPr>
        <p:txBody>
          <a:bodyPr/>
          <a:lstStyle>
            <a:lvl1pPr>
              <a:defRPr>
                <a:solidFill>
                  <a:schemeClr val="accent6"/>
                </a:solidFill>
              </a:defRPr>
            </a:lvl1pPr>
          </a:lstStyle>
          <a:p>
            <a:r>
              <a:rPr lang="en-US" dirty="0"/>
              <a:t>Click to edit title text styles</a:t>
            </a:r>
          </a:p>
        </p:txBody>
      </p:sp>
      <p:sp>
        <p:nvSpPr>
          <p:cNvPr id="37" name="Text Placeholder 21">
            <a:extLst>
              <a:ext uri="{FF2B5EF4-FFF2-40B4-BE49-F238E27FC236}">
                <a16:creationId xmlns:a16="http://schemas.microsoft.com/office/drawing/2014/main" id="{B675487E-F9A2-4654-92D8-EE75F36D0E03}"/>
              </a:ext>
            </a:extLst>
          </p:cNvPr>
          <p:cNvSpPr>
            <a:spLocks noGrp="1"/>
          </p:cNvSpPr>
          <p:nvPr>
            <p:ph type="body" sz="quarter" idx="33" hasCustomPrompt="1"/>
          </p:nvPr>
        </p:nvSpPr>
        <p:spPr>
          <a:xfrm>
            <a:off x="768875" y="2201983"/>
            <a:ext cx="4762530" cy="720907"/>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38" name="Text Placeholder 21">
            <a:extLst>
              <a:ext uri="{FF2B5EF4-FFF2-40B4-BE49-F238E27FC236}">
                <a16:creationId xmlns:a16="http://schemas.microsoft.com/office/drawing/2014/main" id="{CC2F6260-A3FC-436D-B80E-C15684B02864}"/>
              </a:ext>
            </a:extLst>
          </p:cNvPr>
          <p:cNvSpPr>
            <a:spLocks noGrp="1"/>
          </p:cNvSpPr>
          <p:nvPr>
            <p:ph type="body" sz="quarter" idx="32" hasCustomPrompt="1"/>
          </p:nvPr>
        </p:nvSpPr>
        <p:spPr>
          <a:xfrm>
            <a:off x="768875" y="3154820"/>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39" name="Text Placeholder 21">
            <a:extLst>
              <a:ext uri="{FF2B5EF4-FFF2-40B4-BE49-F238E27FC236}">
                <a16:creationId xmlns:a16="http://schemas.microsoft.com/office/drawing/2014/main" id="{C7E6874A-8C80-4A03-BF5F-11EC580F93D6}"/>
              </a:ext>
            </a:extLst>
          </p:cNvPr>
          <p:cNvSpPr>
            <a:spLocks noGrp="1"/>
          </p:cNvSpPr>
          <p:nvPr>
            <p:ph type="body" sz="quarter" idx="31" hasCustomPrompt="1"/>
          </p:nvPr>
        </p:nvSpPr>
        <p:spPr>
          <a:xfrm>
            <a:off x="768875" y="339675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0" name="Text Placeholder 21">
            <a:extLst>
              <a:ext uri="{FF2B5EF4-FFF2-40B4-BE49-F238E27FC236}">
                <a16:creationId xmlns:a16="http://schemas.microsoft.com/office/drawing/2014/main" id="{F022A190-2E26-447E-8A41-28798A5BBD35}"/>
              </a:ext>
            </a:extLst>
          </p:cNvPr>
          <p:cNvSpPr>
            <a:spLocks noGrp="1"/>
          </p:cNvSpPr>
          <p:nvPr>
            <p:ph type="body" sz="quarter" idx="34" hasCustomPrompt="1"/>
          </p:nvPr>
        </p:nvSpPr>
        <p:spPr>
          <a:xfrm>
            <a:off x="768875" y="4265999"/>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1" name="Text Placeholder 21">
            <a:extLst>
              <a:ext uri="{FF2B5EF4-FFF2-40B4-BE49-F238E27FC236}">
                <a16:creationId xmlns:a16="http://schemas.microsoft.com/office/drawing/2014/main" id="{6249FD8E-B43E-4A91-917F-4C356B2BDE8F}"/>
              </a:ext>
            </a:extLst>
          </p:cNvPr>
          <p:cNvSpPr>
            <a:spLocks noGrp="1"/>
          </p:cNvSpPr>
          <p:nvPr>
            <p:ph type="body" sz="quarter" idx="35" hasCustomPrompt="1"/>
          </p:nvPr>
        </p:nvSpPr>
        <p:spPr>
          <a:xfrm>
            <a:off x="768875" y="4505719"/>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3" name="Text Placeholder 21">
            <a:extLst>
              <a:ext uri="{FF2B5EF4-FFF2-40B4-BE49-F238E27FC236}">
                <a16:creationId xmlns:a16="http://schemas.microsoft.com/office/drawing/2014/main" id="{665E9D10-286E-4831-9502-E1624AF0292D}"/>
              </a:ext>
            </a:extLst>
          </p:cNvPr>
          <p:cNvSpPr>
            <a:spLocks noGrp="1"/>
          </p:cNvSpPr>
          <p:nvPr>
            <p:ph type="body" sz="quarter" idx="36" hasCustomPrompt="1"/>
          </p:nvPr>
        </p:nvSpPr>
        <p:spPr>
          <a:xfrm>
            <a:off x="768875" y="5320942"/>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4" name="Text Placeholder 21">
            <a:extLst>
              <a:ext uri="{FF2B5EF4-FFF2-40B4-BE49-F238E27FC236}">
                <a16:creationId xmlns:a16="http://schemas.microsoft.com/office/drawing/2014/main" id="{F91925F3-C22A-4C21-A61E-F02366E45214}"/>
              </a:ext>
            </a:extLst>
          </p:cNvPr>
          <p:cNvSpPr>
            <a:spLocks noGrp="1"/>
          </p:cNvSpPr>
          <p:nvPr>
            <p:ph type="body" sz="quarter" idx="37" hasCustomPrompt="1"/>
          </p:nvPr>
        </p:nvSpPr>
        <p:spPr>
          <a:xfrm>
            <a:off x="768875" y="556066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34" name="Slide Number Placeholder 7">
            <a:extLst>
              <a:ext uri="{FF2B5EF4-FFF2-40B4-BE49-F238E27FC236}">
                <a16:creationId xmlns:a16="http://schemas.microsoft.com/office/drawing/2014/main" id="{B9ACEF22-59BD-0E4E-B28E-821248CD1D91}"/>
              </a:ext>
            </a:extLst>
          </p:cNvPr>
          <p:cNvSpPr>
            <a:spLocks noGrp="1"/>
          </p:cNvSpPr>
          <p:nvPr>
            <p:ph type="sldNum" sz="quarter" idx="38"/>
          </p:nvPr>
        </p:nvSpPr>
        <p:spPr>
          <a:xfrm>
            <a:off x="762000" y="6423660"/>
            <a:ext cx="365760" cy="365760"/>
          </a:xfrm>
        </p:spPr>
        <p:txBody>
          <a:bodyPr/>
          <a:lstStyle/>
          <a:p>
            <a:fld id="{345D60D9-5372-5F40-9443-0F9AE5BDC3C8}" type="slidenum">
              <a:rPr lang="en-US" smtClean="0"/>
              <a:pPr/>
              <a:t>‹#›</a:t>
            </a:fld>
            <a:endParaRPr lang="en-US" dirty="0"/>
          </a:p>
        </p:txBody>
      </p:sp>
      <p:sp>
        <p:nvSpPr>
          <p:cNvPr id="33" name="Footer Placeholder 4">
            <a:extLst>
              <a:ext uri="{FF2B5EF4-FFF2-40B4-BE49-F238E27FC236}">
                <a16:creationId xmlns:a16="http://schemas.microsoft.com/office/drawing/2014/main" id="{1CB3A7BA-558C-784A-BDC2-8AEC06D83CA7}"/>
              </a:ext>
            </a:extLst>
          </p:cNvPr>
          <p:cNvSpPr>
            <a:spLocks noGrp="1"/>
          </p:cNvSpPr>
          <p:nvPr>
            <p:ph type="ftr" sz="quarter" idx="11"/>
          </p:nvPr>
        </p:nvSpPr>
        <p:spPr>
          <a:xfrm>
            <a:off x="1127759" y="6423978"/>
            <a:ext cx="5745379" cy="365125"/>
          </a:xfrm>
          <a:prstGeom prst="rect">
            <a:avLst/>
          </a:prstGeom>
        </p:spPr>
        <p:txBody>
          <a:bodyPr/>
          <a:lstStyle/>
          <a:p>
            <a:r>
              <a:rPr lang="en-US"/>
              <a:t>Copyright © 2025, Oracle and/or its affiliates</a:t>
            </a:r>
            <a:endParaRPr lang="en-US" dirty="0"/>
          </a:p>
        </p:txBody>
      </p:sp>
      <p:sp>
        <p:nvSpPr>
          <p:cNvPr id="32" name="Date Placeholder 2">
            <a:extLst>
              <a:ext uri="{FF2B5EF4-FFF2-40B4-BE49-F238E27FC236}">
                <a16:creationId xmlns:a16="http://schemas.microsoft.com/office/drawing/2014/main" id="{81DD0AE7-58C9-8B40-9E0F-293014B45611}"/>
              </a:ext>
            </a:extLst>
          </p:cNvPr>
          <p:cNvSpPr>
            <a:spLocks noGrp="1"/>
          </p:cNvSpPr>
          <p:nvPr>
            <p:ph type="dt" sz="half" idx="10"/>
          </p:nvPr>
        </p:nvSpPr>
        <p:spPr>
          <a:xfrm>
            <a:off x="6873138" y="6425604"/>
            <a:ext cx="2743200" cy="363500"/>
          </a:xfrm>
        </p:spPr>
        <p:txBody>
          <a:bodyPr/>
          <a:lstStyle/>
          <a:p>
            <a:r>
              <a:rPr lang="en-US"/>
              <a:t>[Date]</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1540795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DataPattern_Logo_Pillar">
    <p:bg>
      <p:bgPr>
        <a:solidFill>
          <a:schemeClr val="bg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6096000" y="-12293"/>
            <a:ext cx="6096000" cy="687029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6F577B"/>
              </a:solidFill>
            </a:endParaRPr>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userDrawn="1"/>
        </p:nvSpPr>
        <p:spPr>
          <a:xfrm>
            <a:off x="6096000" y="0"/>
            <a:ext cx="6096000" cy="6858000"/>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racle Logo">
            <a:extLst>
              <a:ext uri="{FF2B5EF4-FFF2-40B4-BE49-F238E27FC236}">
                <a16:creationId xmlns:a16="http://schemas.microsoft.com/office/drawing/2014/main" id="{DB97F15E-C2AC-458A-AB4E-12CB5E43279B}"/>
              </a:ext>
            </a:extLst>
          </p:cNvPr>
          <p:cNvSpPr/>
          <p:nvPr userDrawn="1"/>
        </p:nvSpPr>
        <p:spPr>
          <a:xfrm>
            <a:off x="761994" y="74677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36" name="Title 1">
            <a:extLst>
              <a:ext uri="{FF2B5EF4-FFF2-40B4-BE49-F238E27FC236}">
                <a16:creationId xmlns:a16="http://schemas.microsoft.com/office/drawing/2014/main" id="{4FEA84EC-BA08-4B04-90E8-32867FCEA130}"/>
              </a:ext>
            </a:extLst>
          </p:cNvPr>
          <p:cNvSpPr>
            <a:spLocks noGrp="1"/>
          </p:cNvSpPr>
          <p:nvPr>
            <p:ph type="title" hasCustomPrompt="1"/>
          </p:nvPr>
        </p:nvSpPr>
        <p:spPr>
          <a:xfrm>
            <a:off x="768875" y="1262063"/>
            <a:ext cx="4744029" cy="822960"/>
          </a:xfrm>
        </p:spPr>
        <p:txBody>
          <a:bodyPr/>
          <a:lstStyle>
            <a:lvl1pPr>
              <a:defRPr>
                <a:solidFill>
                  <a:schemeClr val="accent6"/>
                </a:solidFill>
              </a:defRPr>
            </a:lvl1pPr>
          </a:lstStyle>
          <a:p>
            <a:r>
              <a:rPr lang="en-US" dirty="0"/>
              <a:t>Click to edit title text styles</a:t>
            </a:r>
          </a:p>
        </p:txBody>
      </p:sp>
      <p:sp>
        <p:nvSpPr>
          <p:cNvPr id="37" name="Text Placeholder 21">
            <a:extLst>
              <a:ext uri="{FF2B5EF4-FFF2-40B4-BE49-F238E27FC236}">
                <a16:creationId xmlns:a16="http://schemas.microsoft.com/office/drawing/2014/main" id="{B675487E-F9A2-4654-92D8-EE75F36D0E03}"/>
              </a:ext>
            </a:extLst>
          </p:cNvPr>
          <p:cNvSpPr>
            <a:spLocks noGrp="1"/>
          </p:cNvSpPr>
          <p:nvPr>
            <p:ph type="body" sz="quarter" idx="33" hasCustomPrompt="1"/>
          </p:nvPr>
        </p:nvSpPr>
        <p:spPr>
          <a:xfrm>
            <a:off x="768875" y="2201983"/>
            <a:ext cx="4762530" cy="720907"/>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38" name="Text Placeholder 21">
            <a:extLst>
              <a:ext uri="{FF2B5EF4-FFF2-40B4-BE49-F238E27FC236}">
                <a16:creationId xmlns:a16="http://schemas.microsoft.com/office/drawing/2014/main" id="{CC2F6260-A3FC-436D-B80E-C15684B02864}"/>
              </a:ext>
            </a:extLst>
          </p:cNvPr>
          <p:cNvSpPr>
            <a:spLocks noGrp="1"/>
          </p:cNvSpPr>
          <p:nvPr>
            <p:ph type="body" sz="quarter" idx="32" hasCustomPrompt="1"/>
          </p:nvPr>
        </p:nvSpPr>
        <p:spPr>
          <a:xfrm>
            <a:off x="768875" y="3154820"/>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39" name="Text Placeholder 21">
            <a:extLst>
              <a:ext uri="{FF2B5EF4-FFF2-40B4-BE49-F238E27FC236}">
                <a16:creationId xmlns:a16="http://schemas.microsoft.com/office/drawing/2014/main" id="{C7E6874A-8C80-4A03-BF5F-11EC580F93D6}"/>
              </a:ext>
            </a:extLst>
          </p:cNvPr>
          <p:cNvSpPr>
            <a:spLocks noGrp="1"/>
          </p:cNvSpPr>
          <p:nvPr>
            <p:ph type="body" sz="quarter" idx="31" hasCustomPrompt="1"/>
          </p:nvPr>
        </p:nvSpPr>
        <p:spPr>
          <a:xfrm>
            <a:off x="768875" y="339675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0" name="Text Placeholder 21">
            <a:extLst>
              <a:ext uri="{FF2B5EF4-FFF2-40B4-BE49-F238E27FC236}">
                <a16:creationId xmlns:a16="http://schemas.microsoft.com/office/drawing/2014/main" id="{F022A190-2E26-447E-8A41-28798A5BBD35}"/>
              </a:ext>
            </a:extLst>
          </p:cNvPr>
          <p:cNvSpPr>
            <a:spLocks noGrp="1"/>
          </p:cNvSpPr>
          <p:nvPr>
            <p:ph type="body" sz="quarter" idx="34" hasCustomPrompt="1"/>
          </p:nvPr>
        </p:nvSpPr>
        <p:spPr>
          <a:xfrm>
            <a:off x="768875" y="4265999"/>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1" name="Text Placeholder 21">
            <a:extLst>
              <a:ext uri="{FF2B5EF4-FFF2-40B4-BE49-F238E27FC236}">
                <a16:creationId xmlns:a16="http://schemas.microsoft.com/office/drawing/2014/main" id="{6249FD8E-B43E-4A91-917F-4C356B2BDE8F}"/>
              </a:ext>
            </a:extLst>
          </p:cNvPr>
          <p:cNvSpPr>
            <a:spLocks noGrp="1"/>
          </p:cNvSpPr>
          <p:nvPr>
            <p:ph type="body" sz="quarter" idx="35" hasCustomPrompt="1"/>
          </p:nvPr>
        </p:nvSpPr>
        <p:spPr>
          <a:xfrm>
            <a:off x="768875" y="4505719"/>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3" name="Text Placeholder 21">
            <a:extLst>
              <a:ext uri="{FF2B5EF4-FFF2-40B4-BE49-F238E27FC236}">
                <a16:creationId xmlns:a16="http://schemas.microsoft.com/office/drawing/2014/main" id="{665E9D10-286E-4831-9502-E1624AF0292D}"/>
              </a:ext>
            </a:extLst>
          </p:cNvPr>
          <p:cNvSpPr>
            <a:spLocks noGrp="1"/>
          </p:cNvSpPr>
          <p:nvPr>
            <p:ph type="body" sz="quarter" idx="36" hasCustomPrompt="1"/>
          </p:nvPr>
        </p:nvSpPr>
        <p:spPr>
          <a:xfrm>
            <a:off x="768875" y="5320942"/>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4" name="Text Placeholder 21">
            <a:extLst>
              <a:ext uri="{FF2B5EF4-FFF2-40B4-BE49-F238E27FC236}">
                <a16:creationId xmlns:a16="http://schemas.microsoft.com/office/drawing/2014/main" id="{F91925F3-C22A-4C21-A61E-F02366E45214}"/>
              </a:ext>
            </a:extLst>
          </p:cNvPr>
          <p:cNvSpPr>
            <a:spLocks noGrp="1"/>
          </p:cNvSpPr>
          <p:nvPr>
            <p:ph type="body" sz="quarter" idx="37" hasCustomPrompt="1"/>
          </p:nvPr>
        </p:nvSpPr>
        <p:spPr>
          <a:xfrm>
            <a:off x="768875" y="556066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34" name="Slide Number Placeholder 7">
            <a:extLst>
              <a:ext uri="{FF2B5EF4-FFF2-40B4-BE49-F238E27FC236}">
                <a16:creationId xmlns:a16="http://schemas.microsoft.com/office/drawing/2014/main" id="{B9ACEF22-59BD-0E4E-B28E-821248CD1D91}"/>
              </a:ext>
            </a:extLst>
          </p:cNvPr>
          <p:cNvSpPr>
            <a:spLocks noGrp="1"/>
          </p:cNvSpPr>
          <p:nvPr>
            <p:ph type="sldNum" sz="quarter" idx="38"/>
          </p:nvPr>
        </p:nvSpPr>
        <p:spPr>
          <a:xfrm>
            <a:off x="762000" y="6423660"/>
            <a:ext cx="365760" cy="365760"/>
          </a:xfrm>
        </p:spPr>
        <p:txBody>
          <a:bodyPr/>
          <a:lstStyle/>
          <a:p>
            <a:fld id="{345D60D9-5372-5F40-9443-0F9AE5BDC3C8}" type="slidenum">
              <a:rPr lang="en-US" smtClean="0"/>
              <a:pPr/>
              <a:t>‹#›</a:t>
            </a:fld>
            <a:endParaRPr lang="en-US" dirty="0"/>
          </a:p>
        </p:txBody>
      </p:sp>
      <p:sp>
        <p:nvSpPr>
          <p:cNvPr id="33" name="Footer Placeholder 4">
            <a:extLst>
              <a:ext uri="{FF2B5EF4-FFF2-40B4-BE49-F238E27FC236}">
                <a16:creationId xmlns:a16="http://schemas.microsoft.com/office/drawing/2014/main" id="{1CB3A7BA-558C-784A-BDC2-8AEC06D83CA7}"/>
              </a:ext>
            </a:extLst>
          </p:cNvPr>
          <p:cNvSpPr>
            <a:spLocks noGrp="1"/>
          </p:cNvSpPr>
          <p:nvPr>
            <p:ph type="ftr" sz="quarter" idx="11"/>
          </p:nvPr>
        </p:nvSpPr>
        <p:spPr>
          <a:xfrm>
            <a:off x="1127759" y="6423978"/>
            <a:ext cx="5745379" cy="365125"/>
          </a:xfrm>
          <a:prstGeom prst="rect">
            <a:avLst/>
          </a:prstGeom>
        </p:spPr>
        <p:txBody>
          <a:bodyPr/>
          <a:lstStyle/>
          <a:p>
            <a:r>
              <a:rPr lang="en-US"/>
              <a:t>Copyright © 2025, Oracle and/or its affiliates</a:t>
            </a:r>
            <a:endParaRPr lang="en-US" dirty="0"/>
          </a:p>
        </p:txBody>
      </p:sp>
      <p:sp>
        <p:nvSpPr>
          <p:cNvPr id="32" name="Date Placeholder 2">
            <a:extLst>
              <a:ext uri="{FF2B5EF4-FFF2-40B4-BE49-F238E27FC236}">
                <a16:creationId xmlns:a16="http://schemas.microsoft.com/office/drawing/2014/main" id="{81DD0AE7-58C9-8B40-9E0F-293014B45611}"/>
              </a:ext>
            </a:extLst>
          </p:cNvPr>
          <p:cNvSpPr>
            <a:spLocks noGrp="1"/>
          </p:cNvSpPr>
          <p:nvPr>
            <p:ph type="dt" sz="half" idx="10"/>
          </p:nvPr>
        </p:nvSpPr>
        <p:spPr>
          <a:xfrm>
            <a:off x="6873138" y="6425604"/>
            <a:ext cx="2743200" cy="363500"/>
          </a:xfrm>
        </p:spPr>
        <p:txBody>
          <a:bodyPr/>
          <a:lstStyle/>
          <a:p>
            <a:r>
              <a:rPr lang="en-US"/>
              <a:t>[Date]</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2963402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ight - Title/Subtitle 2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65FA2D-6C94-456B-8DE9-80C7A3BE2C17}"/>
              </a:ext>
            </a:extLst>
          </p:cNvPr>
          <p:cNvSpPr>
            <a:spLocks noGrp="1"/>
          </p:cNvSpPr>
          <p:nvPr>
            <p:ph type="title" hasCustomPrompt="1"/>
          </p:nvPr>
        </p:nvSpPr>
        <p:spPr/>
        <p:txBody>
          <a:bodyPr/>
          <a:lstStyle>
            <a:lvl1pPr>
              <a:defRPr/>
            </a:lvl1pPr>
          </a:lstStyle>
          <a:p>
            <a:r>
              <a:rPr lang="en-US" dirty="0"/>
              <a:t>Title</a:t>
            </a:r>
          </a:p>
        </p:txBody>
      </p:sp>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608297"/>
            <a:ext cx="508406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5" name="Column Divider">
            <a:extLst>
              <a:ext uri="{FF2B5EF4-FFF2-40B4-BE49-F238E27FC236}">
                <a16:creationId xmlns:a16="http://schemas.microsoft.com/office/drawing/2014/main" id="{C3377C95-3E35-473F-8E81-1FDFBEBC758A}"/>
              </a:ext>
              <a:ext uri="{C183D7F6-B498-43B3-948B-1728B52AA6E4}">
                <adec:decorative xmlns:adec="http://schemas.microsoft.com/office/drawing/2017/decorative" val="1"/>
              </a:ext>
            </a:extLst>
          </p:cNvPr>
          <p:cNvCxnSpPr>
            <a:cxnSpLocks/>
          </p:cNvCxnSpPr>
          <p:nvPr userDrawn="1"/>
        </p:nvCxnSpPr>
        <p:spPr>
          <a:xfrm>
            <a:off x="6108521" y="1608298"/>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6366215" y="1608297"/>
            <a:ext cx="508406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Slide Number Placeholder 7">
            <a:extLst>
              <a:ext uri="{FF2B5EF4-FFF2-40B4-BE49-F238E27FC236}">
                <a16:creationId xmlns:a16="http://schemas.microsoft.com/office/drawing/2014/main" id="{4C4C4FB3-367C-49DA-9BEF-99BD8CD346F0}"/>
              </a:ext>
            </a:extLst>
          </p:cNvPr>
          <p:cNvSpPr>
            <a:spLocks noGrp="1"/>
          </p:cNvSpPr>
          <p:nvPr>
            <p:ph type="sldNum" sz="quarter" idx="18"/>
          </p:nvPr>
        </p:nvSpPr>
        <p:spPr/>
        <p:txBody>
          <a:bodyPr/>
          <a:lstStyle/>
          <a:p>
            <a:fld id="{345D60D9-5372-5F40-9443-0F9AE5BDC3C8}" type="slidenum">
              <a:rPr lang="en-US" smtClean="0"/>
              <a:pPr/>
              <a:t>‹#›</a:t>
            </a:fld>
            <a:endParaRPr lang="en-US" dirty="0"/>
          </a:p>
        </p:txBody>
      </p:sp>
      <p:sp>
        <p:nvSpPr>
          <p:cNvPr id="7" name="Footer Placeholder 6">
            <a:extLst>
              <a:ext uri="{FF2B5EF4-FFF2-40B4-BE49-F238E27FC236}">
                <a16:creationId xmlns:a16="http://schemas.microsoft.com/office/drawing/2014/main" id="{E594DB29-C2B8-4F61-8419-EEE3D1E837A1}"/>
              </a:ext>
            </a:extLst>
          </p:cNvPr>
          <p:cNvSpPr>
            <a:spLocks noGrp="1"/>
          </p:cNvSpPr>
          <p:nvPr>
            <p:ph type="ftr" sz="quarter" idx="17"/>
          </p:nvPr>
        </p:nvSpPr>
        <p:spPr>
          <a:xfrm>
            <a:off x="1127759" y="6423978"/>
            <a:ext cx="5745379" cy="365125"/>
          </a:xfrm>
          <a:prstGeom prst="rect">
            <a:avLst/>
          </a:prstGeom>
        </p:spPr>
        <p:txBody>
          <a:bodyPr/>
          <a:lstStyle/>
          <a:p>
            <a:r>
              <a:rPr lang="en-US"/>
              <a:t>Copyright © 2025, Oracle and/or its affiliates</a:t>
            </a:r>
            <a:endParaRPr lang="en-US" dirty="0"/>
          </a:p>
        </p:txBody>
      </p:sp>
      <p:sp>
        <p:nvSpPr>
          <p:cNvPr id="5" name="Date Placeholder 4">
            <a:extLst>
              <a:ext uri="{FF2B5EF4-FFF2-40B4-BE49-F238E27FC236}">
                <a16:creationId xmlns:a16="http://schemas.microsoft.com/office/drawing/2014/main" id="{DCD06EC0-4AE6-4D7C-87DE-D393DC47ED94}"/>
              </a:ext>
            </a:extLst>
          </p:cNvPr>
          <p:cNvSpPr>
            <a:spLocks noGrp="1"/>
          </p:cNvSpPr>
          <p:nvPr>
            <p:ph type="dt" sz="half" idx="16"/>
          </p:nvPr>
        </p:nvSpPr>
        <p:spPr/>
        <p:txBody>
          <a:bodyPr/>
          <a:lstStyle/>
          <a:p>
            <a:r>
              <a:rPr lang="en-US"/>
              <a:t>[Date]</a:t>
            </a:r>
            <a:endParaRPr lang="en-US" dirty="0"/>
          </a:p>
        </p:txBody>
      </p:sp>
      <p:pic>
        <p:nvPicPr>
          <p:cNvPr id="4" name="Picture 3" descr="A picture containing yellow, astronomy&#10;&#10;Description automatically generated">
            <a:extLst>
              <a:ext uri="{FF2B5EF4-FFF2-40B4-BE49-F238E27FC236}">
                <a16:creationId xmlns:a16="http://schemas.microsoft.com/office/drawing/2014/main" id="{DF7F62BA-8D5E-4711-9FBF-BE326F954CF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r="42668"/>
          <a:stretch/>
        </p:blipFill>
        <p:spPr>
          <a:xfrm rot="16200000">
            <a:off x="10955601" y="-562730"/>
            <a:ext cx="824099" cy="1949561"/>
          </a:xfrm>
          <a:prstGeom prst="rect">
            <a:avLst/>
          </a:prstGeom>
        </p:spPr>
      </p:pic>
      <p:pic>
        <p:nvPicPr>
          <p:cNvPr id="9" name="Picture 8">
            <a:extLst>
              <a:ext uri="{FF2B5EF4-FFF2-40B4-BE49-F238E27FC236}">
                <a16:creationId xmlns:a16="http://schemas.microsoft.com/office/drawing/2014/main" id="{466C1C4B-5547-7FBA-FB5E-779771DD7916}"/>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9284" r="21997" b="57025"/>
          <a:stretch/>
        </p:blipFill>
        <p:spPr>
          <a:xfrm rot="16200000">
            <a:off x="11051590" y="418926"/>
            <a:ext cx="1559337" cy="721484"/>
          </a:xfrm>
          <a:prstGeom prst="rect">
            <a:avLst/>
          </a:prstGeom>
        </p:spPr>
      </p:pic>
    </p:spTree>
    <p:extLst>
      <p:ext uri="{BB962C8B-B14F-4D97-AF65-F5344CB8AC3E}">
        <p14:creationId xmlns:p14="http://schemas.microsoft.com/office/powerpoint/2010/main" val="1772764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DataPattern_2_Partners_Sand_Pillar">
    <p:bg>
      <p:bgPr>
        <a:solidFill>
          <a:schemeClr val="bg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6096000" y="-12293"/>
            <a:ext cx="6096000" cy="6870293"/>
          </a:xfrm>
          <a:prstGeom prst="rect">
            <a:avLst/>
          </a:prstGeom>
          <a:solidFill>
            <a:srgbClr val="F1EF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6F577B"/>
              </a:solidFill>
            </a:endParaRPr>
          </a:p>
        </p:txBody>
      </p:sp>
      <p:sp>
        <p:nvSpPr>
          <p:cNvPr id="22" name="Rectangle 21" hidden="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userDrawn="1"/>
        </p:nvSpPr>
        <p:spPr>
          <a:xfrm>
            <a:off x="6096000" y="0"/>
            <a:ext cx="6096000" cy="6858000"/>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racle Logo">
            <a:extLst>
              <a:ext uri="{FF2B5EF4-FFF2-40B4-BE49-F238E27FC236}">
                <a16:creationId xmlns:a16="http://schemas.microsoft.com/office/drawing/2014/main" id="{DB97F15E-C2AC-458A-AB4E-12CB5E43279B}"/>
              </a:ext>
            </a:extLst>
          </p:cNvPr>
          <p:cNvSpPr/>
          <p:nvPr userDrawn="1"/>
        </p:nvSpPr>
        <p:spPr>
          <a:xfrm>
            <a:off x="761994" y="74677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24" name="Plus Sign">
            <a:extLst>
              <a:ext uri="{FF2B5EF4-FFF2-40B4-BE49-F238E27FC236}">
                <a16:creationId xmlns:a16="http://schemas.microsoft.com/office/drawing/2014/main" id="{067C8C4F-D226-4A88-8E74-42CD412BEABD}"/>
              </a:ext>
            </a:extLst>
          </p:cNvPr>
          <p:cNvSpPr txBox="1"/>
          <p:nvPr userDrawn="1"/>
        </p:nvSpPr>
        <p:spPr>
          <a:xfrm>
            <a:off x="1983598" y="60450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26" name="Content Placeholder 7">
            <a:extLst>
              <a:ext uri="{FF2B5EF4-FFF2-40B4-BE49-F238E27FC236}">
                <a16:creationId xmlns:a16="http://schemas.microsoft.com/office/drawing/2014/main" id="{23A3FE2A-025B-463A-B213-D7028DCD3A12}"/>
              </a:ext>
            </a:extLst>
          </p:cNvPr>
          <p:cNvSpPr>
            <a:spLocks noGrp="1"/>
          </p:cNvSpPr>
          <p:nvPr>
            <p:ph sz="quarter" idx="28" hasCustomPrompt="1"/>
          </p:nvPr>
        </p:nvSpPr>
        <p:spPr>
          <a:xfrm>
            <a:off x="2451100" y="56197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27" name="Plus Sign">
            <a:extLst>
              <a:ext uri="{FF2B5EF4-FFF2-40B4-BE49-F238E27FC236}">
                <a16:creationId xmlns:a16="http://schemas.microsoft.com/office/drawing/2014/main" id="{EC0626DE-30BE-444A-96FA-5B8A266AA70E}"/>
              </a:ext>
            </a:extLst>
          </p:cNvPr>
          <p:cNvSpPr txBox="1"/>
          <p:nvPr userDrawn="1"/>
        </p:nvSpPr>
        <p:spPr>
          <a:xfrm>
            <a:off x="3808218" y="60450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35" name="Content Placeholder 7">
            <a:extLst>
              <a:ext uri="{FF2B5EF4-FFF2-40B4-BE49-F238E27FC236}">
                <a16:creationId xmlns:a16="http://schemas.microsoft.com/office/drawing/2014/main" id="{1D1052D3-7509-4FCF-ACC9-317023411DAE}"/>
              </a:ext>
            </a:extLst>
          </p:cNvPr>
          <p:cNvSpPr>
            <a:spLocks noGrp="1"/>
          </p:cNvSpPr>
          <p:nvPr>
            <p:ph sz="quarter" idx="29" hasCustomPrompt="1"/>
          </p:nvPr>
        </p:nvSpPr>
        <p:spPr>
          <a:xfrm>
            <a:off x="4270375" y="56197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36" name="Title 1">
            <a:extLst>
              <a:ext uri="{FF2B5EF4-FFF2-40B4-BE49-F238E27FC236}">
                <a16:creationId xmlns:a16="http://schemas.microsoft.com/office/drawing/2014/main" id="{4FEA84EC-BA08-4B04-90E8-32867FCEA130}"/>
              </a:ext>
            </a:extLst>
          </p:cNvPr>
          <p:cNvSpPr>
            <a:spLocks noGrp="1"/>
          </p:cNvSpPr>
          <p:nvPr>
            <p:ph type="title" hasCustomPrompt="1"/>
          </p:nvPr>
        </p:nvSpPr>
        <p:spPr>
          <a:xfrm>
            <a:off x="768875" y="1262063"/>
            <a:ext cx="4744029" cy="822960"/>
          </a:xfrm>
        </p:spPr>
        <p:txBody>
          <a:bodyPr/>
          <a:lstStyle>
            <a:lvl1pPr>
              <a:defRPr>
                <a:solidFill>
                  <a:schemeClr val="accent6"/>
                </a:solidFill>
              </a:defRPr>
            </a:lvl1pPr>
          </a:lstStyle>
          <a:p>
            <a:r>
              <a:rPr lang="en-US" dirty="0"/>
              <a:t>Click to edit title text styles</a:t>
            </a:r>
          </a:p>
        </p:txBody>
      </p:sp>
      <p:sp>
        <p:nvSpPr>
          <p:cNvPr id="37" name="Text Placeholder 21">
            <a:extLst>
              <a:ext uri="{FF2B5EF4-FFF2-40B4-BE49-F238E27FC236}">
                <a16:creationId xmlns:a16="http://schemas.microsoft.com/office/drawing/2014/main" id="{B675487E-F9A2-4654-92D8-EE75F36D0E03}"/>
              </a:ext>
            </a:extLst>
          </p:cNvPr>
          <p:cNvSpPr>
            <a:spLocks noGrp="1"/>
          </p:cNvSpPr>
          <p:nvPr>
            <p:ph type="body" sz="quarter" idx="33" hasCustomPrompt="1"/>
          </p:nvPr>
        </p:nvSpPr>
        <p:spPr>
          <a:xfrm>
            <a:off x="768875" y="2201983"/>
            <a:ext cx="4762530" cy="720907"/>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38" name="Text Placeholder 21">
            <a:extLst>
              <a:ext uri="{FF2B5EF4-FFF2-40B4-BE49-F238E27FC236}">
                <a16:creationId xmlns:a16="http://schemas.microsoft.com/office/drawing/2014/main" id="{CC2F6260-A3FC-436D-B80E-C15684B02864}"/>
              </a:ext>
            </a:extLst>
          </p:cNvPr>
          <p:cNvSpPr>
            <a:spLocks noGrp="1"/>
          </p:cNvSpPr>
          <p:nvPr>
            <p:ph type="body" sz="quarter" idx="32" hasCustomPrompt="1"/>
          </p:nvPr>
        </p:nvSpPr>
        <p:spPr>
          <a:xfrm>
            <a:off x="768875" y="3154820"/>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39" name="Text Placeholder 21">
            <a:extLst>
              <a:ext uri="{FF2B5EF4-FFF2-40B4-BE49-F238E27FC236}">
                <a16:creationId xmlns:a16="http://schemas.microsoft.com/office/drawing/2014/main" id="{C7E6874A-8C80-4A03-BF5F-11EC580F93D6}"/>
              </a:ext>
            </a:extLst>
          </p:cNvPr>
          <p:cNvSpPr>
            <a:spLocks noGrp="1"/>
          </p:cNvSpPr>
          <p:nvPr>
            <p:ph type="body" sz="quarter" idx="31" hasCustomPrompt="1"/>
          </p:nvPr>
        </p:nvSpPr>
        <p:spPr>
          <a:xfrm>
            <a:off x="768875" y="339675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0" name="Text Placeholder 21">
            <a:extLst>
              <a:ext uri="{FF2B5EF4-FFF2-40B4-BE49-F238E27FC236}">
                <a16:creationId xmlns:a16="http://schemas.microsoft.com/office/drawing/2014/main" id="{F022A190-2E26-447E-8A41-28798A5BBD35}"/>
              </a:ext>
            </a:extLst>
          </p:cNvPr>
          <p:cNvSpPr>
            <a:spLocks noGrp="1"/>
          </p:cNvSpPr>
          <p:nvPr>
            <p:ph type="body" sz="quarter" idx="34" hasCustomPrompt="1"/>
          </p:nvPr>
        </p:nvSpPr>
        <p:spPr>
          <a:xfrm>
            <a:off x="768875" y="4265999"/>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1" name="Text Placeholder 21">
            <a:extLst>
              <a:ext uri="{FF2B5EF4-FFF2-40B4-BE49-F238E27FC236}">
                <a16:creationId xmlns:a16="http://schemas.microsoft.com/office/drawing/2014/main" id="{6249FD8E-B43E-4A91-917F-4C356B2BDE8F}"/>
              </a:ext>
            </a:extLst>
          </p:cNvPr>
          <p:cNvSpPr>
            <a:spLocks noGrp="1"/>
          </p:cNvSpPr>
          <p:nvPr>
            <p:ph type="body" sz="quarter" idx="35" hasCustomPrompt="1"/>
          </p:nvPr>
        </p:nvSpPr>
        <p:spPr>
          <a:xfrm>
            <a:off x="768875" y="4505719"/>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3" name="Text Placeholder 21">
            <a:extLst>
              <a:ext uri="{FF2B5EF4-FFF2-40B4-BE49-F238E27FC236}">
                <a16:creationId xmlns:a16="http://schemas.microsoft.com/office/drawing/2014/main" id="{665E9D10-286E-4831-9502-E1624AF0292D}"/>
              </a:ext>
            </a:extLst>
          </p:cNvPr>
          <p:cNvSpPr>
            <a:spLocks noGrp="1"/>
          </p:cNvSpPr>
          <p:nvPr>
            <p:ph type="body" sz="quarter" idx="36" hasCustomPrompt="1"/>
          </p:nvPr>
        </p:nvSpPr>
        <p:spPr>
          <a:xfrm>
            <a:off x="768875" y="5320942"/>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4" name="Text Placeholder 21">
            <a:extLst>
              <a:ext uri="{FF2B5EF4-FFF2-40B4-BE49-F238E27FC236}">
                <a16:creationId xmlns:a16="http://schemas.microsoft.com/office/drawing/2014/main" id="{F91925F3-C22A-4C21-A61E-F02366E45214}"/>
              </a:ext>
            </a:extLst>
          </p:cNvPr>
          <p:cNvSpPr>
            <a:spLocks noGrp="1"/>
          </p:cNvSpPr>
          <p:nvPr>
            <p:ph type="body" sz="quarter" idx="37" hasCustomPrompt="1"/>
          </p:nvPr>
        </p:nvSpPr>
        <p:spPr>
          <a:xfrm>
            <a:off x="768875" y="556066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34" name="Slide Number Placeholder 7">
            <a:extLst>
              <a:ext uri="{FF2B5EF4-FFF2-40B4-BE49-F238E27FC236}">
                <a16:creationId xmlns:a16="http://schemas.microsoft.com/office/drawing/2014/main" id="{B9ACEF22-59BD-0E4E-B28E-821248CD1D91}"/>
              </a:ext>
            </a:extLst>
          </p:cNvPr>
          <p:cNvSpPr>
            <a:spLocks noGrp="1"/>
          </p:cNvSpPr>
          <p:nvPr>
            <p:ph type="sldNum" sz="quarter" idx="38"/>
          </p:nvPr>
        </p:nvSpPr>
        <p:spPr>
          <a:xfrm>
            <a:off x="762000" y="6423660"/>
            <a:ext cx="365760" cy="365760"/>
          </a:xfrm>
        </p:spPr>
        <p:txBody>
          <a:bodyPr/>
          <a:lstStyle/>
          <a:p>
            <a:fld id="{345D60D9-5372-5F40-9443-0F9AE5BDC3C8}" type="slidenum">
              <a:rPr lang="en-US" smtClean="0"/>
              <a:pPr/>
              <a:t>‹#›</a:t>
            </a:fld>
            <a:endParaRPr lang="en-US" dirty="0"/>
          </a:p>
        </p:txBody>
      </p:sp>
      <p:sp>
        <p:nvSpPr>
          <p:cNvPr id="33" name="Footer Placeholder 4">
            <a:extLst>
              <a:ext uri="{FF2B5EF4-FFF2-40B4-BE49-F238E27FC236}">
                <a16:creationId xmlns:a16="http://schemas.microsoft.com/office/drawing/2014/main" id="{1CB3A7BA-558C-784A-BDC2-8AEC06D83CA7}"/>
              </a:ext>
            </a:extLst>
          </p:cNvPr>
          <p:cNvSpPr>
            <a:spLocks noGrp="1"/>
          </p:cNvSpPr>
          <p:nvPr>
            <p:ph type="ftr" sz="quarter" idx="11"/>
          </p:nvPr>
        </p:nvSpPr>
        <p:spPr>
          <a:xfrm>
            <a:off x="1127759" y="6423978"/>
            <a:ext cx="5745379" cy="365125"/>
          </a:xfrm>
          <a:prstGeom prst="rect">
            <a:avLst/>
          </a:prstGeom>
        </p:spPr>
        <p:txBody>
          <a:bodyPr/>
          <a:lstStyle/>
          <a:p>
            <a:r>
              <a:rPr lang="en-US"/>
              <a:t>Copyright © 2025, Oracle and/or its affiliates</a:t>
            </a:r>
            <a:endParaRPr lang="en-US" dirty="0"/>
          </a:p>
        </p:txBody>
      </p:sp>
      <p:sp>
        <p:nvSpPr>
          <p:cNvPr id="32" name="Date Placeholder 2">
            <a:extLst>
              <a:ext uri="{FF2B5EF4-FFF2-40B4-BE49-F238E27FC236}">
                <a16:creationId xmlns:a16="http://schemas.microsoft.com/office/drawing/2014/main" id="{81DD0AE7-58C9-8B40-9E0F-293014B45611}"/>
              </a:ext>
            </a:extLst>
          </p:cNvPr>
          <p:cNvSpPr>
            <a:spLocks noGrp="1"/>
          </p:cNvSpPr>
          <p:nvPr>
            <p:ph type="dt" sz="half" idx="10"/>
          </p:nvPr>
        </p:nvSpPr>
        <p:spPr>
          <a:xfrm>
            <a:off x="6873138" y="6425604"/>
            <a:ext cx="2743200" cy="363500"/>
          </a:xfrm>
        </p:spPr>
        <p:txBody>
          <a:bodyPr/>
          <a:lstStyle/>
          <a:p>
            <a:r>
              <a:rPr lang="en-US"/>
              <a:t>[Date]</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40834491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DataPattern_Partner_Sand_Pillar">
    <p:bg>
      <p:bgPr>
        <a:solidFill>
          <a:schemeClr val="bg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6096000" y="-12293"/>
            <a:ext cx="6096000" cy="6870293"/>
          </a:xfrm>
          <a:prstGeom prst="rect">
            <a:avLst/>
          </a:prstGeom>
          <a:solidFill>
            <a:srgbClr val="F1EF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6F577B"/>
              </a:solidFill>
            </a:endParaRPr>
          </a:p>
        </p:txBody>
      </p:sp>
      <p:sp>
        <p:nvSpPr>
          <p:cNvPr id="22" name="Rectangle 21" hidden="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userDrawn="1"/>
        </p:nvSpPr>
        <p:spPr>
          <a:xfrm>
            <a:off x="6096000" y="0"/>
            <a:ext cx="6096000" cy="6858000"/>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racle Logo">
            <a:extLst>
              <a:ext uri="{FF2B5EF4-FFF2-40B4-BE49-F238E27FC236}">
                <a16:creationId xmlns:a16="http://schemas.microsoft.com/office/drawing/2014/main" id="{DB97F15E-C2AC-458A-AB4E-12CB5E43279B}"/>
              </a:ext>
            </a:extLst>
          </p:cNvPr>
          <p:cNvSpPr/>
          <p:nvPr userDrawn="1"/>
        </p:nvSpPr>
        <p:spPr>
          <a:xfrm>
            <a:off x="761994" y="74677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24" name="Plus Sign">
            <a:extLst>
              <a:ext uri="{FF2B5EF4-FFF2-40B4-BE49-F238E27FC236}">
                <a16:creationId xmlns:a16="http://schemas.microsoft.com/office/drawing/2014/main" id="{067C8C4F-D226-4A88-8E74-42CD412BEABD}"/>
              </a:ext>
            </a:extLst>
          </p:cNvPr>
          <p:cNvSpPr txBox="1"/>
          <p:nvPr userDrawn="1"/>
        </p:nvSpPr>
        <p:spPr>
          <a:xfrm>
            <a:off x="1983598" y="60450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26" name="Content Placeholder 7">
            <a:extLst>
              <a:ext uri="{FF2B5EF4-FFF2-40B4-BE49-F238E27FC236}">
                <a16:creationId xmlns:a16="http://schemas.microsoft.com/office/drawing/2014/main" id="{23A3FE2A-025B-463A-B213-D7028DCD3A12}"/>
              </a:ext>
            </a:extLst>
          </p:cNvPr>
          <p:cNvSpPr>
            <a:spLocks noGrp="1"/>
          </p:cNvSpPr>
          <p:nvPr>
            <p:ph sz="quarter" idx="28" hasCustomPrompt="1"/>
          </p:nvPr>
        </p:nvSpPr>
        <p:spPr>
          <a:xfrm>
            <a:off x="2451100" y="56197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36" name="Title 1">
            <a:extLst>
              <a:ext uri="{FF2B5EF4-FFF2-40B4-BE49-F238E27FC236}">
                <a16:creationId xmlns:a16="http://schemas.microsoft.com/office/drawing/2014/main" id="{4FEA84EC-BA08-4B04-90E8-32867FCEA130}"/>
              </a:ext>
            </a:extLst>
          </p:cNvPr>
          <p:cNvSpPr>
            <a:spLocks noGrp="1"/>
          </p:cNvSpPr>
          <p:nvPr>
            <p:ph type="title" hasCustomPrompt="1"/>
          </p:nvPr>
        </p:nvSpPr>
        <p:spPr>
          <a:xfrm>
            <a:off x="768875" y="1262063"/>
            <a:ext cx="4744029" cy="822960"/>
          </a:xfrm>
        </p:spPr>
        <p:txBody>
          <a:bodyPr/>
          <a:lstStyle>
            <a:lvl1pPr>
              <a:defRPr>
                <a:solidFill>
                  <a:schemeClr val="accent6"/>
                </a:solidFill>
              </a:defRPr>
            </a:lvl1pPr>
          </a:lstStyle>
          <a:p>
            <a:r>
              <a:rPr lang="en-US" dirty="0"/>
              <a:t>Click to edit title text styles</a:t>
            </a:r>
          </a:p>
        </p:txBody>
      </p:sp>
      <p:sp>
        <p:nvSpPr>
          <p:cNvPr id="37" name="Text Placeholder 21">
            <a:extLst>
              <a:ext uri="{FF2B5EF4-FFF2-40B4-BE49-F238E27FC236}">
                <a16:creationId xmlns:a16="http://schemas.microsoft.com/office/drawing/2014/main" id="{B675487E-F9A2-4654-92D8-EE75F36D0E03}"/>
              </a:ext>
            </a:extLst>
          </p:cNvPr>
          <p:cNvSpPr>
            <a:spLocks noGrp="1"/>
          </p:cNvSpPr>
          <p:nvPr>
            <p:ph type="body" sz="quarter" idx="33" hasCustomPrompt="1"/>
          </p:nvPr>
        </p:nvSpPr>
        <p:spPr>
          <a:xfrm>
            <a:off x="768875" y="2201983"/>
            <a:ext cx="4762530" cy="720907"/>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38" name="Text Placeholder 21">
            <a:extLst>
              <a:ext uri="{FF2B5EF4-FFF2-40B4-BE49-F238E27FC236}">
                <a16:creationId xmlns:a16="http://schemas.microsoft.com/office/drawing/2014/main" id="{CC2F6260-A3FC-436D-B80E-C15684B02864}"/>
              </a:ext>
            </a:extLst>
          </p:cNvPr>
          <p:cNvSpPr>
            <a:spLocks noGrp="1"/>
          </p:cNvSpPr>
          <p:nvPr>
            <p:ph type="body" sz="quarter" idx="32" hasCustomPrompt="1"/>
          </p:nvPr>
        </p:nvSpPr>
        <p:spPr>
          <a:xfrm>
            <a:off x="768875" y="3154820"/>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39" name="Text Placeholder 21">
            <a:extLst>
              <a:ext uri="{FF2B5EF4-FFF2-40B4-BE49-F238E27FC236}">
                <a16:creationId xmlns:a16="http://schemas.microsoft.com/office/drawing/2014/main" id="{C7E6874A-8C80-4A03-BF5F-11EC580F93D6}"/>
              </a:ext>
            </a:extLst>
          </p:cNvPr>
          <p:cNvSpPr>
            <a:spLocks noGrp="1"/>
          </p:cNvSpPr>
          <p:nvPr>
            <p:ph type="body" sz="quarter" idx="31" hasCustomPrompt="1"/>
          </p:nvPr>
        </p:nvSpPr>
        <p:spPr>
          <a:xfrm>
            <a:off x="768875" y="339675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0" name="Text Placeholder 21">
            <a:extLst>
              <a:ext uri="{FF2B5EF4-FFF2-40B4-BE49-F238E27FC236}">
                <a16:creationId xmlns:a16="http://schemas.microsoft.com/office/drawing/2014/main" id="{F022A190-2E26-447E-8A41-28798A5BBD35}"/>
              </a:ext>
            </a:extLst>
          </p:cNvPr>
          <p:cNvSpPr>
            <a:spLocks noGrp="1"/>
          </p:cNvSpPr>
          <p:nvPr>
            <p:ph type="body" sz="quarter" idx="34" hasCustomPrompt="1"/>
          </p:nvPr>
        </p:nvSpPr>
        <p:spPr>
          <a:xfrm>
            <a:off x="768875" y="4265999"/>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1" name="Text Placeholder 21">
            <a:extLst>
              <a:ext uri="{FF2B5EF4-FFF2-40B4-BE49-F238E27FC236}">
                <a16:creationId xmlns:a16="http://schemas.microsoft.com/office/drawing/2014/main" id="{6249FD8E-B43E-4A91-917F-4C356B2BDE8F}"/>
              </a:ext>
            </a:extLst>
          </p:cNvPr>
          <p:cNvSpPr>
            <a:spLocks noGrp="1"/>
          </p:cNvSpPr>
          <p:nvPr>
            <p:ph type="body" sz="quarter" idx="35" hasCustomPrompt="1"/>
          </p:nvPr>
        </p:nvSpPr>
        <p:spPr>
          <a:xfrm>
            <a:off x="768875" y="4505719"/>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3" name="Text Placeholder 21">
            <a:extLst>
              <a:ext uri="{FF2B5EF4-FFF2-40B4-BE49-F238E27FC236}">
                <a16:creationId xmlns:a16="http://schemas.microsoft.com/office/drawing/2014/main" id="{665E9D10-286E-4831-9502-E1624AF0292D}"/>
              </a:ext>
            </a:extLst>
          </p:cNvPr>
          <p:cNvSpPr>
            <a:spLocks noGrp="1"/>
          </p:cNvSpPr>
          <p:nvPr>
            <p:ph type="body" sz="quarter" idx="36" hasCustomPrompt="1"/>
          </p:nvPr>
        </p:nvSpPr>
        <p:spPr>
          <a:xfrm>
            <a:off x="768875" y="5320942"/>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4" name="Text Placeholder 21">
            <a:extLst>
              <a:ext uri="{FF2B5EF4-FFF2-40B4-BE49-F238E27FC236}">
                <a16:creationId xmlns:a16="http://schemas.microsoft.com/office/drawing/2014/main" id="{F91925F3-C22A-4C21-A61E-F02366E45214}"/>
              </a:ext>
            </a:extLst>
          </p:cNvPr>
          <p:cNvSpPr>
            <a:spLocks noGrp="1"/>
          </p:cNvSpPr>
          <p:nvPr>
            <p:ph type="body" sz="quarter" idx="37" hasCustomPrompt="1"/>
          </p:nvPr>
        </p:nvSpPr>
        <p:spPr>
          <a:xfrm>
            <a:off x="768875" y="556066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34" name="Slide Number Placeholder 7">
            <a:extLst>
              <a:ext uri="{FF2B5EF4-FFF2-40B4-BE49-F238E27FC236}">
                <a16:creationId xmlns:a16="http://schemas.microsoft.com/office/drawing/2014/main" id="{B9ACEF22-59BD-0E4E-B28E-821248CD1D91}"/>
              </a:ext>
            </a:extLst>
          </p:cNvPr>
          <p:cNvSpPr>
            <a:spLocks noGrp="1"/>
          </p:cNvSpPr>
          <p:nvPr>
            <p:ph type="sldNum" sz="quarter" idx="38"/>
          </p:nvPr>
        </p:nvSpPr>
        <p:spPr>
          <a:xfrm>
            <a:off x="762000" y="6423660"/>
            <a:ext cx="365760" cy="365760"/>
          </a:xfrm>
        </p:spPr>
        <p:txBody>
          <a:bodyPr/>
          <a:lstStyle/>
          <a:p>
            <a:fld id="{345D60D9-5372-5F40-9443-0F9AE5BDC3C8}" type="slidenum">
              <a:rPr lang="en-US" smtClean="0"/>
              <a:pPr/>
              <a:t>‹#›</a:t>
            </a:fld>
            <a:endParaRPr lang="en-US" dirty="0"/>
          </a:p>
        </p:txBody>
      </p:sp>
      <p:sp>
        <p:nvSpPr>
          <p:cNvPr id="33" name="Footer Placeholder 4">
            <a:extLst>
              <a:ext uri="{FF2B5EF4-FFF2-40B4-BE49-F238E27FC236}">
                <a16:creationId xmlns:a16="http://schemas.microsoft.com/office/drawing/2014/main" id="{1CB3A7BA-558C-784A-BDC2-8AEC06D83CA7}"/>
              </a:ext>
            </a:extLst>
          </p:cNvPr>
          <p:cNvSpPr>
            <a:spLocks noGrp="1"/>
          </p:cNvSpPr>
          <p:nvPr>
            <p:ph type="ftr" sz="quarter" idx="11"/>
          </p:nvPr>
        </p:nvSpPr>
        <p:spPr>
          <a:xfrm>
            <a:off x="1127759" y="6423978"/>
            <a:ext cx="5745379" cy="365125"/>
          </a:xfrm>
          <a:prstGeom prst="rect">
            <a:avLst/>
          </a:prstGeom>
        </p:spPr>
        <p:txBody>
          <a:bodyPr/>
          <a:lstStyle/>
          <a:p>
            <a:r>
              <a:rPr lang="en-US"/>
              <a:t>Copyright © 2025, Oracle and/or its affiliates</a:t>
            </a:r>
            <a:endParaRPr lang="en-US" dirty="0"/>
          </a:p>
        </p:txBody>
      </p:sp>
      <p:sp>
        <p:nvSpPr>
          <p:cNvPr id="32" name="Date Placeholder 2">
            <a:extLst>
              <a:ext uri="{FF2B5EF4-FFF2-40B4-BE49-F238E27FC236}">
                <a16:creationId xmlns:a16="http://schemas.microsoft.com/office/drawing/2014/main" id="{81DD0AE7-58C9-8B40-9E0F-293014B45611}"/>
              </a:ext>
            </a:extLst>
          </p:cNvPr>
          <p:cNvSpPr>
            <a:spLocks noGrp="1"/>
          </p:cNvSpPr>
          <p:nvPr>
            <p:ph type="dt" sz="half" idx="10"/>
          </p:nvPr>
        </p:nvSpPr>
        <p:spPr>
          <a:xfrm>
            <a:off x="6873138" y="6425604"/>
            <a:ext cx="2743200" cy="363500"/>
          </a:xfrm>
        </p:spPr>
        <p:txBody>
          <a:bodyPr/>
          <a:lstStyle/>
          <a:p>
            <a:r>
              <a:rPr lang="en-US"/>
              <a:t>[Date]</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2624716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DataPattern_Logo_Sand_Pillar">
    <p:bg>
      <p:bgPr>
        <a:solidFill>
          <a:schemeClr val="bg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6096000" y="-12293"/>
            <a:ext cx="6096000" cy="6870293"/>
          </a:xfrm>
          <a:prstGeom prst="rect">
            <a:avLst/>
          </a:prstGeom>
          <a:solidFill>
            <a:srgbClr val="F1EF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6F577B"/>
              </a:solidFill>
            </a:endParaRPr>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userDrawn="1"/>
        </p:nvSpPr>
        <p:spPr>
          <a:xfrm>
            <a:off x="6096000" y="0"/>
            <a:ext cx="6096000" cy="6858000"/>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racle Logo">
            <a:extLst>
              <a:ext uri="{FF2B5EF4-FFF2-40B4-BE49-F238E27FC236}">
                <a16:creationId xmlns:a16="http://schemas.microsoft.com/office/drawing/2014/main" id="{DB97F15E-C2AC-458A-AB4E-12CB5E43279B}"/>
              </a:ext>
            </a:extLst>
          </p:cNvPr>
          <p:cNvSpPr/>
          <p:nvPr userDrawn="1"/>
        </p:nvSpPr>
        <p:spPr>
          <a:xfrm>
            <a:off x="761994" y="74677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36" name="Title 1">
            <a:extLst>
              <a:ext uri="{FF2B5EF4-FFF2-40B4-BE49-F238E27FC236}">
                <a16:creationId xmlns:a16="http://schemas.microsoft.com/office/drawing/2014/main" id="{4FEA84EC-BA08-4B04-90E8-32867FCEA130}"/>
              </a:ext>
            </a:extLst>
          </p:cNvPr>
          <p:cNvSpPr>
            <a:spLocks noGrp="1"/>
          </p:cNvSpPr>
          <p:nvPr>
            <p:ph type="title" hasCustomPrompt="1"/>
          </p:nvPr>
        </p:nvSpPr>
        <p:spPr>
          <a:xfrm>
            <a:off x="768875" y="1262063"/>
            <a:ext cx="4744029" cy="822960"/>
          </a:xfrm>
        </p:spPr>
        <p:txBody>
          <a:bodyPr/>
          <a:lstStyle>
            <a:lvl1pPr>
              <a:defRPr>
                <a:solidFill>
                  <a:schemeClr val="accent6"/>
                </a:solidFill>
              </a:defRPr>
            </a:lvl1pPr>
          </a:lstStyle>
          <a:p>
            <a:r>
              <a:rPr lang="en-US" dirty="0"/>
              <a:t>Click to edit title text styles</a:t>
            </a:r>
          </a:p>
        </p:txBody>
      </p:sp>
      <p:sp>
        <p:nvSpPr>
          <p:cNvPr id="37" name="Text Placeholder 21">
            <a:extLst>
              <a:ext uri="{FF2B5EF4-FFF2-40B4-BE49-F238E27FC236}">
                <a16:creationId xmlns:a16="http://schemas.microsoft.com/office/drawing/2014/main" id="{B675487E-F9A2-4654-92D8-EE75F36D0E03}"/>
              </a:ext>
            </a:extLst>
          </p:cNvPr>
          <p:cNvSpPr>
            <a:spLocks noGrp="1"/>
          </p:cNvSpPr>
          <p:nvPr>
            <p:ph type="body" sz="quarter" idx="33" hasCustomPrompt="1"/>
          </p:nvPr>
        </p:nvSpPr>
        <p:spPr>
          <a:xfrm>
            <a:off x="768875" y="2201983"/>
            <a:ext cx="4762530" cy="720907"/>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38" name="Text Placeholder 21">
            <a:extLst>
              <a:ext uri="{FF2B5EF4-FFF2-40B4-BE49-F238E27FC236}">
                <a16:creationId xmlns:a16="http://schemas.microsoft.com/office/drawing/2014/main" id="{CC2F6260-A3FC-436D-B80E-C15684B02864}"/>
              </a:ext>
            </a:extLst>
          </p:cNvPr>
          <p:cNvSpPr>
            <a:spLocks noGrp="1"/>
          </p:cNvSpPr>
          <p:nvPr>
            <p:ph type="body" sz="quarter" idx="32" hasCustomPrompt="1"/>
          </p:nvPr>
        </p:nvSpPr>
        <p:spPr>
          <a:xfrm>
            <a:off x="768875" y="3154820"/>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39" name="Text Placeholder 21">
            <a:extLst>
              <a:ext uri="{FF2B5EF4-FFF2-40B4-BE49-F238E27FC236}">
                <a16:creationId xmlns:a16="http://schemas.microsoft.com/office/drawing/2014/main" id="{C7E6874A-8C80-4A03-BF5F-11EC580F93D6}"/>
              </a:ext>
            </a:extLst>
          </p:cNvPr>
          <p:cNvSpPr>
            <a:spLocks noGrp="1"/>
          </p:cNvSpPr>
          <p:nvPr>
            <p:ph type="body" sz="quarter" idx="31" hasCustomPrompt="1"/>
          </p:nvPr>
        </p:nvSpPr>
        <p:spPr>
          <a:xfrm>
            <a:off x="768875" y="339675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0" name="Text Placeholder 21">
            <a:extLst>
              <a:ext uri="{FF2B5EF4-FFF2-40B4-BE49-F238E27FC236}">
                <a16:creationId xmlns:a16="http://schemas.microsoft.com/office/drawing/2014/main" id="{F022A190-2E26-447E-8A41-28798A5BBD35}"/>
              </a:ext>
            </a:extLst>
          </p:cNvPr>
          <p:cNvSpPr>
            <a:spLocks noGrp="1"/>
          </p:cNvSpPr>
          <p:nvPr>
            <p:ph type="body" sz="quarter" idx="34" hasCustomPrompt="1"/>
          </p:nvPr>
        </p:nvSpPr>
        <p:spPr>
          <a:xfrm>
            <a:off x="768875" y="4265999"/>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1" name="Text Placeholder 21">
            <a:extLst>
              <a:ext uri="{FF2B5EF4-FFF2-40B4-BE49-F238E27FC236}">
                <a16:creationId xmlns:a16="http://schemas.microsoft.com/office/drawing/2014/main" id="{6249FD8E-B43E-4A91-917F-4C356B2BDE8F}"/>
              </a:ext>
            </a:extLst>
          </p:cNvPr>
          <p:cNvSpPr>
            <a:spLocks noGrp="1"/>
          </p:cNvSpPr>
          <p:nvPr>
            <p:ph type="body" sz="quarter" idx="35" hasCustomPrompt="1"/>
          </p:nvPr>
        </p:nvSpPr>
        <p:spPr>
          <a:xfrm>
            <a:off x="768875" y="4505719"/>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3" name="Text Placeholder 21">
            <a:extLst>
              <a:ext uri="{FF2B5EF4-FFF2-40B4-BE49-F238E27FC236}">
                <a16:creationId xmlns:a16="http://schemas.microsoft.com/office/drawing/2014/main" id="{665E9D10-286E-4831-9502-E1624AF0292D}"/>
              </a:ext>
            </a:extLst>
          </p:cNvPr>
          <p:cNvSpPr>
            <a:spLocks noGrp="1"/>
          </p:cNvSpPr>
          <p:nvPr>
            <p:ph type="body" sz="quarter" idx="36" hasCustomPrompt="1"/>
          </p:nvPr>
        </p:nvSpPr>
        <p:spPr>
          <a:xfrm>
            <a:off x="768875" y="5320942"/>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4" name="Text Placeholder 21">
            <a:extLst>
              <a:ext uri="{FF2B5EF4-FFF2-40B4-BE49-F238E27FC236}">
                <a16:creationId xmlns:a16="http://schemas.microsoft.com/office/drawing/2014/main" id="{F91925F3-C22A-4C21-A61E-F02366E45214}"/>
              </a:ext>
            </a:extLst>
          </p:cNvPr>
          <p:cNvSpPr>
            <a:spLocks noGrp="1"/>
          </p:cNvSpPr>
          <p:nvPr>
            <p:ph type="body" sz="quarter" idx="37" hasCustomPrompt="1"/>
          </p:nvPr>
        </p:nvSpPr>
        <p:spPr>
          <a:xfrm>
            <a:off x="768875" y="556066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34" name="Slide Number Placeholder 7">
            <a:extLst>
              <a:ext uri="{FF2B5EF4-FFF2-40B4-BE49-F238E27FC236}">
                <a16:creationId xmlns:a16="http://schemas.microsoft.com/office/drawing/2014/main" id="{B9ACEF22-59BD-0E4E-B28E-821248CD1D91}"/>
              </a:ext>
            </a:extLst>
          </p:cNvPr>
          <p:cNvSpPr>
            <a:spLocks noGrp="1"/>
          </p:cNvSpPr>
          <p:nvPr>
            <p:ph type="sldNum" sz="quarter" idx="38"/>
          </p:nvPr>
        </p:nvSpPr>
        <p:spPr>
          <a:xfrm>
            <a:off x="762000" y="6423660"/>
            <a:ext cx="365760" cy="365760"/>
          </a:xfrm>
        </p:spPr>
        <p:txBody>
          <a:bodyPr/>
          <a:lstStyle/>
          <a:p>
            <a:fld id="{345D60D9-5372-5F40-9443-0F9AE5BDC3C8}" type="slidenum">
              <a:rPr lang="en-US" smtClean="0"/>
              <a:pPr/>
              <a:t>‹#›</a:t>
            </a:fld>
            <a:endParaRPr lang="en-US" dirty="0"/>
          </a:p>
        </p:txBody>
      </p:sp>
      <p:sp>
        <p:nvSpPr>
          <p:cNvPr id="33" name="Footer Placeholder 4">
            <a:extLst>
              <a:ext uri="{FF2B5EF4-FFF2-40B4-BE49-F238E27FC236}">
                <a16:creationId xmlns:a16="http://schemas.microsoft.com/office/drawing/2014/main" id="{1CB3A7BA-558C-784A-BDC2-8AEC06D83CA7}"/>
              </a:ext>
            </a:extLst>
          </p:cNvPr>
          <p:cNvSpPr>
            <a:spLocks noGrp="1"/>
          </p:cNvSpPr>
          <p:nvPr>
            <p:ph type="ftr" sz="quarter" idx="11"/>
          </p:nvPr>
        </p:nvSpPr>
        <p:spPr>
          <a:xfrm>
            <a:off x="1127759" y="6423978"/>
            <a:ext cx="5745379" cy="365125"/>
          </a:xfrm>
          <a:prstGeom prst="rect">
            <a:avLst/>
          </a:prstGeom>
        </p:spPr>
        <p:txBody>
          <a:bodyPr/>
          <a:lstStyle/>
          <a:p>
            <a:r>
              <a:rPr lang="en-US"/>
              <a:t>Copyright © 2025, Oracle and/or its affiliates</a:t>
            </a:r>
            <a:endParaRPr lang="en-US" dirty="0"/>
          </a:p>
        </p:txBody>
      </p:sp>
      <p:sp>
        <p:nvSpPr>
          <p:cNvPr id="32" name="Date Placeholder 2">
            <a:extLst>
              <a:ext uri="{FF2B5EF4-FFF2-40B4-BE49-F238E27FC236}">
                <a16:creationId xmlns:a16="http://schemas.microsoft.com/office/drawing/2014/main" id="{81DD0AE7-58C9-8B40-9E0F-293014B45611}"/>
              </a:ext>
            </a:extLst>
          </p:cNvPr>
          <p:cNvSpPr>
            <a:spLocks noGrp="1"/>
          </p:cNvSpPr>
          <p:nvPr>
            <p:ph type="dt" sz="half" idx="10"/>
          </p:nvPr>
        </p:nvSpPr>
        <p:spPr>
          <a:xfrm>
            <a:off x="6873138" y="6425604"/>
            <a:ext cx="2743200" cy="363500"/>
          </a:xfrm>
        </p:spPr>
        <p:txBody>
          <a:bodyPr/>
          <a:lstStyle/>
          <a:p>
            <a:r>
              <a:rPr lang="en-US"/>
              <a:t>[Date]</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1520813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Quote_2Partners_Pillar">
    <p:bg>
      <p:bgPr>
        <a:solidFill>
          <a:schemeClr val="bg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6096000" y="-12293"/>
            <a:ext cx="6096000" cy="687029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6F577B"/>
              </a:solidFill>
            </a:endParaRPr>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userDrawn="1"/>
        </p:nvSpPr>
        <p:spPr>
          <a:xfrm>
            <a:off x="6096000" y="-6147"/>
            <a:ext cx="6096000" cy="6858000"/>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racle Logo">
            <a:extLst>
              <a:ext uri="{FF2B5EF4-FFF2-40B4-BE49-F238E27FC236}">
                <a16:creationId xmlns:a16="http://schemas.microsoft.com/office/drawing/2014/main" id="{DB97F15E-C2AC-458A-AB4E-12CB5E43279B}"/>
              </a:ext>
            </a:extLst>
          </p:cNvPr>
          <p:cNvSpPr/>
          <p:nvPr userDrawn="1"/>
        </p:nvSpPr>
        <p:spPr>
          <a:xfrm>
            <a:off x="761994" y="74677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24" name="Plus Sign">
            <a:extLst>
              <a:ext uri="{FF2B5EF4-FFF2-40B4-BE49-F238E27FC236}">
                <a16:creationId xmlns:a16="http://schemas.microsoft.com/office/drawing/2014/main" id="{067C8C4F-D226-4A88-8E74-42CD412BEABD}"/>
              </a:ext>
            </a:extLst>
          </p:cNvPr>
          <p:cNvSpPr txBox="1"/>
          <p:nvPr userDrawn="1"/>
        </p:nvSpPr>
        <p:spPr>
          <a:xfrm>
            <a:off x="1983598" y="60450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26" name="Content Placeholder 7">
            <a:extLst>
              <a:ext uri="{FF2B5EF4-FFF2-40B4-BE49-F238E27FC236}">
                <a16:creationId xmlns:a16="http://schemas.microsoft.com/office/drawing/2014/main" id="{23A3FE2A-025B-463A-B213-D7028DCD3A12}"/>
              </a:ext>
            </a:extLst>
          </p:cNvPr>
          <p:cNvSpPr>
            <a:spLocks noGrp="1"/>
          </p:cNvSpPr>
          <p:nvPr>
            <p:ph sz="quarter" idx="28" hasCustomPrompt="1"/>
          </p:nvPr>
        </p:nvSpPr>
        <p:spPr>
          <a:xfrm>
            <a:off x="2451100" y="56197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27" name="Plus Sign">
            <a:extLst>
              <a:ext uri="{FF2B5EF4-FFF2-40B4-BE49-F238E27FC236}">
                <a16:creationId xmlns:a16="http://schemas.microsoft.com/office/drawing/2014/main" id="{EC0626DE-30BE-444A-96FA-5B8A266AA70E}"/>
              </a:ext>
            </a:extLst>
          </p:cNvPr>
          <p:cNvSpPr txBox="1"/>
          <p:nvPr userDrawn="1"/>
        </p:nvSpPr>
        <p:spPr>
          <a:xfrm>
            <a:off x="3808218" y="60450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35" name="Content Placeholder 7">
            <a:extLst>
              <a:ext uri="{FF2B5EF4-FFF2-40B4-BE49-F238E27FC236}">
                <a16:creationId xmlns:a16="http://schemas.microsoft.com/office/drawing/2014/main" id="{1D1052D3-7509-4FCF-ACC9-317023411DAE}"/>
              </a:ext>
            </a:extLst>
          </p:cNvPr>
          <p:cNvSpPr>
            <a:spLocks noGrp="1"/>
          </p:cNvSpPr>
          <p:nvPr>
            <p:ph sz="quarter" idx="29" hasCustomPrompt="1"/>
          </p:nvPr>
        </p:nvSpPr>
        <p:spPr>
          <a:xfrm>
            <a:off x="4270375" y="56197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36" name="Title 1">
            <a:extLst>
              <a:ext uri="{FF2B5EF4-FFF2-40B4-BE49-F238E27FC236}">
                <a16:creationId xmlns:a16="http://schemas.microsoft.com/office/drawing/2014/main" id="{4FEA84EC-BA08-4B04-90E8-32867FCEA130}"/>
              </a:ext>
            </a:extLst>
          </p:cNvPr>
          <p:cNvSpPr>
            <a:spLocks noGrp="1"/>
          </p:cNvSpPr>
          <p:nvPr>
            <p:ph type="title" hasCustomPrompt="1"/>
          </p:nvPr>
        </p:nvSpPr>
        <p:spPr>
          <a:xfrm>
            <a:off x="768875" y="1262063"/>
            <a:ext cx="4744029" cy="822960"/>
          </a:xfrm>
        </p:spPr>
        <p:txBody>
          <a:bodyPr/>
          <a:lstStyle>
            <a:lvl1pPr>
              <a:defRPr>
                <a:solidFill>
                  <a:schemeClr val="accent6"/>
                </a:solidFill>
              </a:defRPr>
            </a:lvl1pPr>
          </a:lstStyle>
          <a:p>
            <a:r>
              <a:rPr lang="en-US" dirty="0"/>
              <a:t>Click to edit title text styles</a:t>
            </a:r>
          </a:p>
        </p:txBody>
      </p:sp>
      <p:sp>
        <p:nvSpPr>
          <p:cNvPr id="37" name="Text Placeholder 21">
            <a:extLst>
              <a:ext uri="{FF2B5EF4-FFF2-40B4-BE49-F238E27FC236}">
                <a16:creationId xmlns:a16="http://schemas.microsoft.com/office/drawing/2014/main" id="{B675487E-F9A2-4654-92D8-EE75F36D0E03}"/>
              </a:ext>
            </a:extLst>
          </p:cNvPr>
          <p:cNvSpPr>
            <a:spLocks noGrp="1"/>
          </p:cNvSpPr>
          <p:nvPr>
            <p:ph type="body" sz="quarter" idx="33" hasCustomPrompt="1"/>
          </p:nvPr>
        </p:nvSpPr>
        <p:spPr>
          <a:xfrm>
            <a:off x="768875" y="2201983"/>
            <a:ext cx="4762530" cy="720907"/>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38" name="Text Placeholder 21">
            <a:extLst>
              <a:ext uri="{FF2B5EF4-FFF2-40B4-BE49-F238E27FC236}">
                <a16:creationId xmlns:a16="http://schemas.microsoft.com/office/drawing/2014/main" id="{CC2F6260-A3FC-436D-B80E-C15684B02864}"/>
              </a:ext>
            </a:extLst>
          </p:cNvPr>
          <p:cNvSpPr>
            <a:spLocks noGrp="1"/>
          </p:cNvSpPr>
          <p:nvPr>
            <p:ph type="body" sz="quarter" idx="32" hasCustomPrompt="1"/>
          </p:nvPr>
        </p:nvSpPr>
        <p:spPr>
          <a:xfrm>
            <a:off x="768875" y="3154820"/>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39" name="Text Placeholder 21">
            <a:extLst>
              <a:ext uri="{FF2B5EF4-FFF2-40B4-BE49-F238E27FC236}">
                <a16:creationId xmlns:a16="http://schemas.microsoft.com/office/drawing/2014/main" id="{C7E6874A-8C80-4A03-BF5F-11EC580F93D6}"/>
              </a:ext>
            </a:extLst>
          </p:cNvPr>
          <p:cNvSpPr>
            <a:spLocks noGrp="1"/>
          </p:cNvSpPr>
          <p:nvPr>
            <p:ph type="body" sz="quarter" idx="31" hasCustomPrompt="1"/>
          </p:nvPr>
        </p:nvSpPr>
        <p:spPr>
          <a:xfrm>
            <a:off x="768875" y="339675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0" name="Text Placeholder 21">
            <a:extLst>
              <a:ext uri="{FF2B5EF4-FFF2-40B4-BE49-F238E27FC236}">
                <a16:creationId xmlns:a16="http://schemas.microsoft.com/office/drawing/2014/main" id="{F022A190-2E26-447E-8A41-28798A5BBD35}"/>
              </a:ext>
            </a:extLst>
          </p:cNvPr>
          <p:cNvSpPr>
            <a:spLocks noGrp="1"/>
          </p:cNvSpPr>
          <p:nvPr>
            <p:ph type="body" sz="quarter" idx="34" hasCustomPrompt="1"/>
          </p:nvPr>
        </p:nvSpPr>
        <p:spPr>
          <a:xfrm>
            <a:off x="768875" y="4265999"/>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1" name="Text Placeholder 21">
            <a:extLst>
              <a:ext uri="{FF2B5EF4-FFF2-40B4-BE49-F238E27FC236}">
                <a16:creationId xmlns:a16="http://schemas.microsoft.com/office/drawing/2014/main" id="{6249FD8E-B43E-4A91-917F-4C356B2BDE8F}"/>
              </a:ext>
            </a:extLst>
          </p:cNvPr>
          <p:cNvSpPr>
            <a:spLocks noGrp="1"/>
          </p:cNvSpPr>
          <p:nvPr>
            <p:ph type="body" sz="quarter" idx="35" hasCustomPrompt="1"/>
          </p:nvPr>
        </p:nvSpPr>
        <p:spPr>
          <a:xfrm>
            <a:off x="768875" y="4505719"/>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3" name="Text Placeholder 21">
            <a:extLst>
              <a:ext uri="{FF2B5EF4-FFF2-40B4-BE49-F238E27FC236}">
                <a16:creationId xmlns:a16="http://schemas.microsoft.com/office/drawing/2014/main" id="{665E9D10-286E-4831-9502-E1624AF0292D}"/>
              </a:ext>
            </a:extLst>
          </p:cNvPr>
          <p:cNvSpPr>
            <a:spLocks noGrp="1"/>
          </p:cNvSpPr>
          <p:nvPr>
            <p:ph type="body" sz="quarter" idx="36" hasCustomPrompt="1"/>
          </p:nvPr>
        </p:nvSpPr>
        <p:spPr>
          <a:xfrm>
            <a:off x="768875" y="5320942"/>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4" name="Text Placeholder 21">
            <a:extLst>
              <a:ext uri="{FF2B5EF4-FFF2-40B4-BE49-F238E27FC236}">
                <a16:creationId xmlns:a16="http://schemas.microsoft.com/office/drawing/2014/main" id="{F91925F3-C22A-4C21-A61E-F02366E45214}"/>
              </a:ext>
            </a:extLst>
          </p:cNvPr>
          <p:cNvSpPr>
            <a:spLocks noGrp="1"/>
          </p:cNvSpPr>
          <p:nvPr>
            <p:ph type="body" sz="quarter" idx="37" hasCustomPrompt="1"/>
          </p:nvPr>
        </p:nvSpPr>
        <p:spPr>
          <a:xfrm>
            <a:off x="768875" y="556066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25" name="Text Placeholder 3">
            <a:extLst>
              <a:ext uri="{FF2B5EF4-FFF2-40B4-BE49-F238E27FC236}">
                <a16:creationId xmlns:a16="http://schemas.microsoft.com/office/drawing/2014/main" id="{7373AD37-D1CB-477C-9DDB-5F65601A5593}"/>
              </a:ext>
            </a:extLst>
          </p:cNvPr>
          <p:cNvSpPr>
            <a:spLocks noGrp="1"/>
          </p:cNvSpPr>
          <p:nvPr>
            <p:ph type="body" sz="quarter" idx="20" hasCustomPrompt="1"/>
          </p:nvPr>
        </p:nvSpPr>
        <p:spPr>
          <a:xfrm>
            <a:off x="6781820" y="1811147"/>
            <a:ext cx="4838705" cy="2437409"/>
          </a:xfrm>
        </p:spPr>
        <p:txBody>
          <a:bodyPr/>
          <a:lstStyle>
            <a:lvl1pPr>
              <a:defRPr sz="2400">
                <a:solidFill>
                  <a:schemeClr val="bg2"/>
                </a:solidFill>
                <a:latin typeface="Georgia" panose="02040502050405020303" pitchFamily="18" charset="0"/>
              </a:defRPr>
            </a:lvl1pPr>
          </a:lstStyle>
          <a:p>
            <a:pPr lvl="0"/>
            <a:r>
              <a:rPr lang="en-GB" dirty="0"/>
              <a:t>“Quote goes up here.</a:t>
            </a:r>
            <a:r>
              <a:rPr lang="en-IN" dirty="0"/>
              <a:t> 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a:t>
            </a:r>
            <a:endParaRPr lang="en-US" dirty="0"/>
          </a:p>
        </p:txBody>
      </p:sp>
      <p:sp>
        <p:nvSpPr>
          <p:cNvPr id="28" name="Text Placeholder 3">
            <a:extLst>
              <a:ext uri="{FF2B5EF4-FFF2-40B4-BE49-F238E27FC236}">
                <a16:creationId xmlns:a16="http://schemas.microsoft.com/office/drawing/2014/main" id="{BE3C4900-8CF5-4C2B-99B0-6C6DF483DA10}"/>
              </a:ext>
            </a:extLst>
          </p:cNvPr>
          <p:cNvSpPr>
            <a:spLocks noGrp="1"/>
          </p:cNvSpPr>
          <p:nvPr>
            <p:ph type="body" sz="quarter" idx="21" hasCustomPrompt="1"/>
          </p:nvPr>
        </p:nvSpPr>
        <p:spPr>
          <a:xfrm>
            <a:off x="6781820" y="4732422"/>
            <a:ext cx="4838705" cy="269769"/>
          </a:xfrm>
        </p:spPr>
        <p:txBody>
          <a:bodyPr anchor="ctr"/>
          <a:lstStyle>
            <a:lvl1pPr>
              <a:defRPr sz="1600" b="1" i="0">
                <a:solidFill>
                  <a:schemeClr val="bg2"/>
                </a:solidFill>
                <a:latin typeface="Oracle Sans" panose="020B0503020204020204" pitchFamily="34" charset="0"/>
                <a:cs typeface="Oracle Sans" panose="020B0503020204020204" pitchFamily="34" charset="0"/>
              </a:defRPr>
            </a:lvl1pPr>
          </a:lstStyle>
          <a:p>
            <a:pPr lvl="0"/>
            <a:r>
              <a:rPr lang="en-US" dirty="0"/>
              <a:t>Person name</a:t>
            </a:r>
          </a:p>
        </p:txBody>
      </p:sp>
      <p:sp>
        <p:nvSpPr>
          <p:cNvPr id="29" name="Text Placeholder 3">
            <a:extLst>
              <a:ext uri="{FF2B5EF4-FFF2-40B4-BE49-F238E27FC236}">
                <a16:creationId xmlns:a16="http://schemas.microsoft.com/office/drawing/2014/main" id="{4BC4B313-57AA-4424-94D1-C37F4D8E595A}"/>
              </a:ext>
            </a:extLst>
          </p:cNvPr>
          <p:cNvSpPr>
            <a:spLocks noGrp="1"/>
          </p:cNvSpPr>
          <p:nvPr>
            <p:ph type="body" sz="quarter" idx="22" hasCustomPrompt="1"/>
          </p:nvPr>
        </p:nvSpPr>
        <p:spPr>
          <a:xfrm>
            <a:off x="6781819" y="5061600"/>
            <a:ext cx="4838705" cy="269769"/>
          </a:xfrm>
        </p:spPr>
        <p:txBody>
          <a:bodyPr anchor="ctr"/>
          <a:lstStyle>
            <a:lvl1pPr>
              <a:defRPr sz="1600" b="0" i="0">
                <a:solidFill>
                  <a:schemeClr val="bg2"/>
                </a:solidFill>
                <a:latin typeface="Oracle Sans Light" panose="020B0403020204020204" pitchFamily="34" charset="0"/>
                <a:cs typeface="Oracle Sans Light" panose="020B0403020204020204" pitchFamily="34" charset="0"/>
              </a:defRPr>
            </a:lvl1pPr>
          </a:lstStyle>
          <a:p>
            <a:pPr lvl="0"/>
            <a:r>
              <a:rPr lang="en-US" dirty="0"/>
              <a:t>Company name</a:t>
            </a:r>
          </a:p>
        </p:txBody>
      </p:sp>
      <p:sp>
        <p:nvSpPr>
          <p:cNvPr id="34" name="Slide Number Placeholder 7">
            <a:extLst>
              <a:ext uri="{FF2B5EF4-FFF2-40B4-BE49-F238E27FC236}">
                <a16:creationId xmlns:a16="http://schemas.microsoft.com/office/drawing/2014/main" id="{B9ACEF22-59BD-0E4E-B28E-821248CD1D91}"/>
              </a:ext>
            </a:extLst>
          </p:cNvPr>
          <p:cNvSpPr>
            <a:spLocks noGrp="1"/>
          </p:cNvSpPr>
          <p:nvPr>
            <p:ph type="sldNum" sz="quarter" idx="38"/>
          </p:nvPr>
        </p:nvSpPr>
        <p:spPr>
          <a:xfrm>
            <a:off x="762000" y="6423660"/>
            <a:ext cx="365760" cy="365760"/>
          </a:xfrm>
        </p:spPr>
        <p:txBody>
          <a:bodyPr/>
          <a:lstStyle/>
          <a:p>
            <a:fld id="{345D60D9-5372-5F40-9443-0F9AE5BDC3C8}" type="slidenum">
              <a:rPr lang="en-US" smtClean="0"/>
              <a:pPr/>
              <a:t>‹#›</a:t>
            </a:fld>
            <a:endParaRPr lang="en-US" dirty="0"/>
          </a:p>
        </p:txBody>
      </p:sp>
      <p:sp>
        <p:nvSpPr>
          <p:cNvPr id="33" name="Footer Placeholder 4">
            <a:extLst>
              <a:ext uri="{FF2B5EF4-FFF2-40B4-BE49-F238E27FC236}">
                <a16:creationId xmlns:a16="http://schemas.microsoft.com/office/drawing/2014/main" id="{1CB3A7BA-558C-784A-BDC2-8AEC06D83CA7}"/>
              </a:ext>
            </a:extLst>
          </p:cNvPr>
          <p:cNvSpPr>
            <a:spLocks noGrp="1"/>
          </p:cNvSpPr>
          <p:nvPr>
            <p:ph type="ftr" sz="quarter" idx="11"/>
          </p:nvPr>
        </p:nvSpPr>
        <p:spPr>
          <a:xfrm>
            <a:off x="1127759" y="6423978"/>
            <a:ext cx="5745379" cy="365125"/>
          </a:xfrm>
          <a:prstGeom prst="rect">
            <a:avLst/>
          </a:prstGeom>
        </p:spPr>
        <p:txBody>
          <a:bodyPr/>
          <a:lstStyle/>
          <a:p>
            <a:r>
              <a:rPr lang="en-US"/>
              <a:t>Copyright © 2025, Oracle and/or its affiliates</a:t>
            </a:r>
            <a:endParaRPr lang="en-US" dirty="0"/>
          </a:p>
        </p:txBody>
      </p:sp>
      <p:sp>
        <p:nvSpPr>
          <p:cNvPr id="32" name="Date Placeholder 2">
            <a:extLst>
              <a:ext uri="{FF2B5EF4-FFF2-40B4-BE49-F238E27FC236}">
                <a16:creationId xmlns:a16="http://schemas.microsoft.com/office/drawing/2014/main" id="{81DD0AE7-58C9-8B40-9E0F-293014B45611}"/>
              </a:ext>
            </a:extLst>
          </p:cNvPr>
          <p:cNvSpPr>
            <a:spLocks noGrp="1"/>
          </p:cNvSpPr>
          <p:nvPr>
            <p:ph type="dt" sz="half" idx="10"/>
          </p:nvPr>
        </p:nvSpPr>
        <p:spPr>
          <a:xfrm>
            <a:off x="6873138" y="6425604"/>
            <a:ext cx="2743200" cy="363500"/>
          </a:xfrm>
        </p:spPr>
        <p:txBody>
          <a:bodyPr/>
          <a:lstStyle/>
          <a:p>
            <a:r>
              <a:rPr lang="en-US"/>
              <a:t>[Date]</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41228465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Quote_Partner_Pillar">
    <p:bg>
      <p:bgPr>
        <a:solidFill>
          <a:schemeClr val="bg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6096000" y="-12293"/>
            <a:ext cx="6096000" cy="687029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6F577B"/>
              </a:solidFill>
            </a:endParaRPr>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userDrawn="1"/>
        </p:nvSpPr>
        <p:spPr>
          <a:xfrm>
            <a:off x="6096000" y="-6147"/>
            <a:ext cx="6096000" cy="6858000"/>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racle Logo">
            <a:extLst>
              <a:ext uri="{FF2B5EF4-FFF2-40B4-BE49-F238E27FC236}">
                <a16:creationId xmlns:a16="http://schemas.microsoft.com/office/drawing/2014/main" id="{DB97F15E-C2AC-458A-AB4E-12CB5E43279B}"/>
              </a:ext>
            </a:extLst>
          </p:cNvPr>
          <p:cNvSpPr/>
          <p:nvPr userDrawn="1"/>
        </p:nvSpPr>
        <p:spPr>
          <a:xfrm>
            <a:off x="761994" y="74677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24" name="Plus Sign">
            <a:extLst>
              <a:ext uri="{FF2B5EF4-FFF2-40B4-BE49-F238E27FC236}">
                <a16:creationId xmlns:a16="http://schemas.microsoft.com/office/drawing/2014/main" id="{067C8C4F-D226-4A88-8E74-42CD412BEABD}"/>
              </a:ext>
            </a:extLst>
          </p:cNvPr>
          <p:cNvSpPr txBox="1"/>
          <p:nvPr userDrawn="1"/>
        </p:nvSpPr>
        <p:spPr>
          <a:xfrm>
            <a:off x="1983598" y="60450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26" name="Content Placeholder 7">
            <a:extLst>
              <a:ext uri="{FF2B5EF4-FFF2-40B4-BE49-F238E27FC236}">
                <a16:creationId xmlns:a16="http://schemas.microsoft.com/office/drawing/2014/main" id="{23A3FE2A-025B-463A-B213-D7028DCD3A12}"/>
              </a:ext>
            </a:extLst>
          </p:cNvPr>
          <p:cNvSpPr>
            <a:spLocks noGrp="1"/>
          </p:cNvSpPr>
          <p:nvPr>
            <p:ph sz="quarter" idx="28" hasCustomPrompt="1"/>
          </p:nvPr>
        </p:nvSpPr>
        <p:spPr>
          <a:xfrm>
            <a:off x="2451100" y="56197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36" name="Title 1">
            <a:extLst>
              <a:ext uri="{FF2B5EF4-FFF2-40B4-BE49-F238E27FC236}">
                <a16:creationId xmlns:a16="http://schemas.microsoft.com/office/drawing/2014/main" id="{4FEA84EC-BA08-4B04-90E8-32867FCEA130}"/>
              </a:ext>
            </a:extLst>
          </p:cNvPr>
          <p:cNvSpPr>
            <a:spLocks noGrp="1"/>
          </p:cNvSpPr>
          <p:nvPr>
            <p:ph type="title" hasCustomPrompt="1"/>
          </p:nvPr>
        </p:nvSpPr>
        <p:spPr>
          <a:xfrm>
            <a:off x="768875" y="1262063"/>
            <a:ext cx="4744029" cy="822960"/>
          </a:xfrm>
        </p:spPr>
        <p:txBody>
          <a:bodyPr/>
          <a:lstStyle>
            <a:lvl1pPr>
              <a:defRPr>
                <a:solidFill>
                  <a:schemeClr val="accent6"/>
                </a:solidFill>
              </a:defRPr>
            </a:lvl1pPr>
          </a:lstStyle>
          <a:p>
            <a:r>
              <a:rPr lang="en-US" dirty="0"/>
              <a:t>Click to edit title text styles</a:t>
            </a:r>
          </a:p>
        </p:txBody>
      </p:sp>
      <p:sp>
        <p:nvSpPr>
          <p:cNvPr id="37" name="Text Placeholder 21">
            <a:extLst>
              <a:ext uri="{FF2B5EF4-FFF2-40B4-BE49-F238E27FC236}">
                <a16:creationId xmlns:a16="http://schemas.microsoft.com/office/drawing/2014/main" id="{B675487E-F9A2-4654-92D8-EE75F36D0E03}"/>
              </a:ext>
            </a:extLst>
          </p:cNvPr>
          <p:cNvSpPr>
            <a:spLocks noGrp="1"/>
          </p:cNvSpPr>
          <p:nvPr>
            <p:ph type="body" sz="quarter" idx="33" hasCustomPrompt="1"/>
          </p:nvPr>
        </p:nvSpPr>
        <p:spPr>
          <a:xfrm>
            <a:off x="768875" y="2201983"/>
            <a:ext cx="4762530" cy="720907"/>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38" name="Text Placeholder 21">
            <a:extLst>
              <a:ext uri="{FF2B5EF4-FFF2-40B4-BE49-F238E27FC236}">
                <a16:creationId xmlns:a16="http://schemas.microsoft.com/office/drawing/2014/main" id="{CC2F6260-A3FC-436D-B80E-C15684B02864}"/>
              </a:ext>
            </a:extLst>
          </p:cNvPr>
          <p:cNvSpPr>
            <a:spLocks noGrp="1"/>
          </p:cNvSpPr>
          <p:nvPr>
            <p:ph type="body" sz="quarter" idx="32" hasCustomPrompt="1"/>
          </p:nvPr>
        </p:nvSpPr>
        <p:spPr>
          <a:xfrm>
            <a:off x="768875" y="3154820"/>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39" name="Text Placeholder 21">
            <a:extLst>
              <a:ext uri="{FF2B5EF4-FFF2-40B4-BE49-F238E27FC236}">
                <a16:creationId xmlns:a16="http://schemas.microsoft.com/office/drawing/2014/main" id="{C7E6874A-8C80-4A03-BF5F-11EC580F93D6}"/>
              </a:ext>
            </a:extLst>
          </p:cNvPr>
          <p:cNvSpPr>
            <a:spLocks noGrp="1"/>
          </p:cNvSpPr>
          <p:nvPr>
            <p:ph type="body" sz="quarter" idx="31" hasCustomPrompt="1"/>
          </p:nvPr>
        </p:nvSpPr>
        <p:spPr>
          <a:xfrm>
            <a:off x="768875" y="339675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0" name="Text Placeholder 21">
            <a:extLst>
              <a:ext uri="{FF2B5EF4-FFF2-40B4-BE49-F238E27FC236}">
                <a16:creationId xmlns:a16="http://schemas.microsoft.com/office/drawing/2014/main" id="{F022A190-2E26-447E-8A41-28798A5BBD35}"/>
              </a:ext>
            </a:extLst>
          </p:cNvPr>
          <p:cNvSpPr>
            <a:spLocks noGrp="1"/>
          </p:cNvSpPr>
          <p:nvPr>
            <p:ph type="body" sz="quarter" idx="34" hasCustomPrompt="1"/>
          </p:nvPr>
        </p:nvSpPr>
        <p:spPr>
          <a:xfrm>
            <a:off x="768875" y="4265999"/>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1" name="Text Placeholder 21">
            <a:extLst>
              <a:ext uri="{FF2B5EF4-FFF2-40B4-BE49-F238E27FC236}">
                <a16:creationId xmlns:a16="http://schemas.microsoft.com/office/drawing/2014/main" id="{6249FD8E-B43E-4A91-917F-4C356B2BDE8F}"/>
              </a:ext>
            </a:extLst>
          </p:cNvPr>
          <p:cNvSpPr>
            <a:spLocks noGrp="1"/>
          </p:cNvSpPr>
          <p:nvPr>
            <p:ph type="body" sz="quarter" idx="35" hasCustomPrompt="1"/>
          </p:nvPr>
        </p:nvSpPr>
        <p:spPr>
          <a:xfrm>
            <a:off x="768875" y="4505719"/>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3" name="Text Placeholder 21">
            <a:extLst>
              <a:ext uri="{FF2B5EF4-FFF2-40B4-BE49-F238E27FC236}">
                <a16:creationId xmlns:a16="http://schemas.microsoft.com/office/drawing/2014/main" id="{665E9D10-286E-4831-9502-E1624AF0292D}"/>
              </a:ext>
            </a:extLst>
          </p:cNvPr>
          <p:cNvSpPr>
            <a:spLocks noGrp="1"/>
          </p:cNvSpPr>
          <p:nvPr>
            <p:ph type="body" sz="quarter" idx="36" hasCustomPrompt="1"/>
          </p:nvPr>
        </p:nvSpPr>
        <p:spPr>
          <a:xfrm>
            <a:off x="768875" y="5320942"/>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4" name="Text Placeholder 21">
            <a:extLst>
              <a:ext uri="{FF2B5EF4-FFF2-40B4-BE49-F238E27FC236}">
                <a16:creationId xmlns:a16="http://schemas.microsoft.com/office/drawing/2014/main" id="{F91925F3-C22A-4C21-A61E-F02366E45214}"/>
              </a:ext>
            </a:extLst>
          </p:cNvPr>
          <p:cNvSpPr>
            <a:spLocks noGrp="1"/>
          </p:cNvSpPr>
          <p:nvPr>
            <p:ph type="body" sz="quarter" idx="37" hasCustomPrompt="1"/>
          </p:nvPr>
        </p:nvSpPr>
        <p:spPr>
          <a:xfrm>
            <a:off x="768875" y="556066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25" name="Text Placeholder 3">
            <a:extLst>
              <a:ext uri="{FF2B5EF4-FFF2-40B4-BE49-F238E27FC236}">
                <a16:creationId xmlns:a16="http://schemas.microsoft.com/office/drawing/2014/main" id="{7373AD37-D1CB-477C-9DDB-5F65601A5593}"/>
              </a:ext>
            </a:extLst>
          </p:cNvPr>
          <p:cNvSpPr>
            <a:spLocks noGrp="1"/>
          </p:cNvSpPr>
          <p:nvPr>
            <p:ph type="body" sz="quarter" idx="20" hasCustomPrompt="1"/>
          </p:nvPr>
        </p:nvSpPr>
        <p:spPr>
          <a:xfrm>
            <a:off x="6781820" y="1811147"/>
            <a:ext cx="4838705" cy="2437409"/>
          </a:xfrm>
        </p:spPr>
        <p:txBody>
          <a:bodyPr/>
          <a:lstStyle>
            <a:lvl1pPr>
              <a:defRPr sz="2400">
                <a:solidFill>
                  <a:schemeClr val="bg2"/>
                </a:solidFill>
                <a:latin typeface="Georgia" panose="02040502050405020303" pitchFamily="18" charset="0"/>
              </a:defRPr>
            </a:lvl1pPr>
          </a:lstStyle>
          <a:p>
            <a:pPr lvl="0"/>
            <a:r>
              <a:rPr lang="en-GB" dirty="0"/>
              <a:t>“Quote goes up here.</a:t>
            </a:r>
            <a:r>
              <a:rPr lang="en-IN" dirty="0"/>
              <a:t> 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a:t>
            </a:r>
            <a:endParaRPr lang="en-US" dirty="0"/>
          </a:p>
        </p:txBody>
      </p:sp>
      <p:sp>
        <p:nvSpPr>
          <p:cNvPr id="28" name="Text Placeholder 3">
            <a:extLst>
              <a:ext uri="{FF2B5EF4-FFF2-40B4-BE49-F238E27FC236}">
                <a16:creationId xmlns:a16="http://schemas.microsoft.com/office/drawing/2014/main" id="{BE3C4900-8CF5-4C2B-99B0-6C6DF483DA10}"/>
              </a:ext>
            </a:extLst>
          </p:cNvPr>
          <p:cNvSpPr>
            <a:spLocks noGrp="1"/>
          </p:cNvSpPr>
          <p:nvPr>
            <p:ph type="body" sz="quarter" idx="21" hasCustomPrompt="1"/>
          </p:nvPr>
        </p:nvSpPr>
        <p:spPr>
          <a:xfrm>
            <a:off x="6781820" y="4732422"/>
            <a:ext cx="4838705" cy="269769"/>
          </a:xfrm>
        </p:spPr>
        <p:txBody>
          <a:bodyPr anchor="ctr"/>
          <a:lstStyle>
            <a:lvl1pPr>
              <a:defRPr sz="1600" b="1" i="0">
                <a:solidFill>
                  <a:schemeClr val="bg2"/>
                </a:solidFill>
                <a:latin typeface="Oracle Sans" panose="020B0503020204020204" pitchFamily="34" charset="0"/>
                <a:cs typeface="Oracle Sans" panose="020B0503020204020204" pitchFamily="34" charset="0"/>
              </a:defRPr>
            </a:lvl1pPr>
          </a:lstStyle>
          <a:p>
            <a:pPr lvl="0"/>
            <a:r>
              <a:rPr lang="en-US" dirty="0"/>
              <a:t>Person name</a:t>
            </a:r>
          </a:p>
        </p:txBody>
      </p:sp>
      <p:sp>
        <p:nvSpPr>
          <p:cNvPr id="29" name="Text Placeholder 3">
            <a:extLst>
              <a:ext uri="{FF2B5EF4-FFF2-40B4-BE49-F238E27FC236}">
                <a16:creationId xmlns:a16="http://schemas.microsoft.com/office/drawing/2014/main" id="{4BC4B313-57AA-4424-94D1-C37F4D8E595A}"/>
              </a:ext>
            </a:extLst>
          </p:cNvPr>
          <p:cNvSpPr>
            <a:spLocks noGrp="1"/>
          </p:cNvSpPr>
          <p:nvPr>
            <p:ph type="body" sz="quarter" idx="22" hasCustomPrompt="1"/>
          </p:nvPr>
        </p:nvSpPr>
        <p:spPr>
          <a:xfrm>
            <a:off x="6781819" y="5061600"/>
            <a:ext cx="4838705" cy="269769"/>
          </a:xfrm>
        </p:spPr>
        <p:txBody>
          <a:bodyPr anchor="ctr"/>
          <a:lstStyle>
            <a:lvl1pPr>
              <a:defRPr sz="1600" b="0" i="0">
                <a:solidFill>
                  <a:schemeClr val="bg2"/>
                </a:solidFill>
                <a:latin typeface="Oracle Sans Light" panose="020B0403020204020204" pitchFamily="34" charset="0"/>
                <a:cs typeface="Oracle Sans Light" panose="020B0403020204020204" pitchFamily="34" charset="0"/>
              </a:defRPr>
            </a:lvl1pPr>
          </a:lstStyle>
          <a:p>
            <a:pPr lvl="0"/>
            <a:r>
              <a:rPr lang="en-US" dirty="0"/>
              <a:t>Company name</a:t>
            </a:r>
          </a:p>
        </p:txBody>
      </p:sp>
      <p:sp>
        <p:nvSpPr>
          <p:cNvPr id="34" name="Slide Number Placeholder 7">
            <a:extLst>
              <a:ext uri="{FF2B5EF4-FFF2-40B4-BE49-F238E27FC236}">
                <a16:creationId xmlns:a16="http://schemas.microsoft.com/office/drawing/2014/main" id="{B9ACEF22-59BD-0E4E-B28E-821248CD1D91}"/>
              </a:ext>
            </a:extLst>
          </p:cNvPr>
          <p:cNvSpPr>
            <a:spLocks noGrp="1"/>
          </p:cNvSpPr>
          <p:nvPr>
            <p:ph type="sldNum" sz="quarter" idx="38"/>
          </p:nvPr>
        </p:nvSpPr>
        <p:spPr>
          <a:xfrm>
            <a:off x="762000" y="6423660"/>
            <a:ext cx="365760" cy="365760"/>
          </a:xfrm>
        </p:spPr>
        <p:txBody>
          <a:bodyPr/>
          <a:lstStyle/>
          <a:p>
            <a:fld id="{345D60D9-5372-5F40-9443-0F9AE5BDC3C8}" type="slidenum">
              <a:rPr lang="en-US" smtClean="0"/>
              <a:pPr/>
              <a:t>‹#›</a:t>
            </a:fld>
            <a:endParaRPr lang="en-US" dirty="0"/>
          </a:p>
        </p:txBody>
      </p:sp>
      <p:sp>
        <p:nvSpPr>
          <p:cNvPr id="33" name="Footer Placeholder 4">
            <a:extLst>
              <a:ext uri="{FF2B5EF4-FFF2-40B4-BE49-F238E27FC236}">
                <a16:creationId xmlns:a16="http://schemas.microsoft.com/office/drawing/2014/main" id="{1CB3A7BA-558C-784A-BDC2-8AEC06D83CA7}"/>
              </a:ext>
            </a:extLst>
          </p:cNvPr>
          <p:cNvSpPr>
            <a:spLocks noGrp="1"/>
          </p:cNvSpPr>
          <p:nvPr>
            <p:ph type="ftr" sz="quarter" idx="11"/>
          </p:nvPr>
        </p:nvSpPr>
        <p:spPr>
          <a:xfrm>
            <a:off x="1127759" y="6423978"/>
            <a:ext cx="5745379" cy="365125"/>
          </a:xfrm>
          <a:prstGeom prst="rect">
            <a:avLst/>
          </a:prstGeom>
        </p:spPr>
        <p:txBody>
          <a:bodyPr/>
          <a:lstStyle/>
          <a:p>
            <a:r>
              <a:rPr lang="en-US"/>
              <a:t>Copyright © 2025, Oracle and/or its affiliates</a:t>
            </a:r>
            <a:endParaRPr lang="en-US" dirty="0"/>
          </a:p>
        </p:txBody>
      </p:sp>
      <p:sp>
        <p:nvSpPr>
          <p:cNvPr id="32" name="Date Placeholder 2">
            <a:extLst>
              <a:ext uri="{FF2B5EF4-FFF2-40B4-BE49-F238E27FC236}">
                <a16:creationId xmlns:a16="http://schemas.microsoft.com/office/drawing/2014/main" id="{81DD0AE7-58C9-8B40-9E0F-293014B45611}"/>
              </a:ext>
            </a:extLst>
          </p:cNvPr>
          <p:cNvSpPr>
            <a:spLocks noGrp="1"/>
          </p:cNvSpPr>
          <p:nvPr>
            <p:ph type="dt" sz="half" idx="10"/>
          </p:nvPr>
        </p:nvSpPr>
        <p:spPr>
          <a:xfrm>
            <a:off x="6873138" y="6425604"/>
            <a:ext cx="2743200" cy="363500"/>
          </a:xfrm>
        </p:spPr>
        <p:txBody>
          <a:bodyPr/>
          <a:lstStyle/>
          <a:p>
            <a:r>
              <a:rPr lang="en-US"/>
              <a:t>[Date]</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2422121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Quote_Logo_Pillar">
    <p:bg>
      <p:bgPr>
        <a:solidFill>
          <a:schemeClr val="bg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6096000" y="-12293"/>
            <a:ext cx="6096000" cy="687029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6F577B"/>
              </a:solidFill>
            </a:endParaRPr>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userDrawn="1"/>
        </p:nvSpPr>
        <p:spPr>
          <a:xfrm>
            <a:off x="6096000" y="-6147"/>
            <a:ext cx="6096000" cy="6858000"/>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racle Logo">
            <a:extLst>
              <a:ext uri="{FF2B5EF4-FFF2-40B4-BE49-F238E27FC236}">
                <a16:creationId xmlns:a16="http://schemas.microsoft.com/office/drawing/2014/main" id="{DB97F15E-C2AC-458A-AB4E-12CB5E43279B}"/>
              </a:ext>
            </a:extLst>
          </p:cNvPr>
          <p:cNvSpPr/>
          <p:nvPr userDrawn="1"/>
        </p:nvSpPr>
        <p:spPr>
          <a:xfrm>
            <a:off x="761994" y="74677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36" name="Title 1">
            <a:extLst>
              <a:ext uri="{FF2B5EF4-FFF2-40B4-BE49-F238E27FC236}">
                <a16:creationId xmlns:a16="http://schemas.microsoft.com/office/drawing/2014/main" id="{4FEA84EC-BA08-4B04-90E8-32867FCEA130}"/>
              </a:ext>
            </a:extLst>
          </p:cNvPr>
          <p:cNvSpPr>
            <a:spLocks noGrp="1"/>
          </p:cNvSpPr>
          <p:nvPr>
            <p:ph type="title" hasCustomPrompt="1"/>
          </p:nvPr>
        </p:nvSpPr>
        <p:spPr>
          <a:xfrm>
            <a:off x="768875" y="1262063"/>
            <a:ext cx="4744029" cy="822960"/>
          </a:xfrm>
        </p:spPr>
        <p:txBody>
          <a:bodyPr/>
          <a:lstStyle>
            <a:lvl1pPr>
              <a:defRPr>
                <a:solidFill>
                  <a:schemeClr val="accent6"/>
                </a:solidFill>
              </a:defRPr>
            </a:lvl1pPr>
          </a:lstStyle>
          <a:p>
            <a:r>
              <a:rPr lang="en-US" dirty="0"/>
              <a:t>Click to edit title text styles</a:t>
            </a:r>
          </a:p>
        </p:txBody>
      </p:sp>
      <p:sp>
        <p:nvSpPr>
          <p:cNvPr id="37" name="Text Placeholder 21">
            <a:extLst>
              <a:ext uri="{FF2B5EF4-FFF2-40B4-BE49-F238E27FC236}">
                <a16:creationId xmlns:a16="http://schemas.microsoft.com/office/drawing/2014/main" id="{B675487E-F9A2-4654-92D8-EE75F36D0E03}"/>
              </a:ext>
            </a:extLst>
          </p:cNvPr>
          <p:cNvSpPr>
            <a:spLocks noGrp="1"/>
          </p:cNvSpPr>
          <p:nvPr>
            <p:ph type="body" sz="quarter" idx="33" hasCustomPrompt="1"/>
          </p:nvPr>
        </p:nvSpPr>
        <p:spPr>
          <a:xfrm>
            <a:off x="768875" y="2201983"/>
            <a:ext cx="4762530" cy="720907"/>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38" name="Text Placeholder 21">
            <a:extLst>
              <a:ext uri="{FF2B5EF4-FFF2-40B4-BE49-F238E27FC236}">
                <a16:creationId xmlns:a16="http://schemas.microsoft.com/office/drawing/2014/main" id="{CC2F6260-A3FC-436D-B80E-C15684B02864}"/>
              </a:ext>
            </a:extLst>
          </p:cNvPr>
          <p:cNvSpPr>
            <a:spLocks noGrp="1"/>
          </p:cNvSpPr>
          <p:nvPr>
            <p:ph type="body" sz="quarter" idx="32" hasCustomPrompt="1"/>
          </p:nvPr>
        </p:nvSpPr>
        <p:spPr>
          <a:xfrm>
            <a:off x="768875" y="3154820"/>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39" name="Text Placeholder 21">
            <a:extLst>
              <a:ext uri="{FF2B5EF4-FFF2-40B4-BE49-F238E27FC236}">
                <a16:creationId xmlns:a16="http://schemas.microsoft.com/office/drawing/2014/main" id="{C7E6874A-8C80-4A03-BF5F-11EC580F93D6}"/>
              </a:ext>
            </a:extLst>
          </p:cNvPr>
          <p:cNvSpPr>
            <a:spLocks noGrp="1"/>
          </p:cNvSpPr>
          <p:nvPr>
            <p:ph type="body" sz="quarter" idx="31" hasCustomPrompt="1"/>
          </p:nvPr>
        </p:nvSpPr>
        <p:spPr>
          <a:xfrm>
            <a:off x="768875" y="339675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0" name="Text Placeholder 21">
            <a:extLst>
              <a:ext uri="{FF2B5EF4-FFF2-40B4-BE49-F238E27FC236}">
                <a16:creationId xmlns:a16="http://schemas.microsoft.com/office/drawing/2014/main" id="{F022A190-2E26-447E-8A41-28798A5BBD35}"/>
              </a:ext>
            </a:extLst>
          </p:cNvPr>
          <p:cNvSpPr>
            <a:spLocks noGrp="1"/>
          </p:cNvSpPr>
          <p:nvPr>
            <p:ph type="body" sz="quarter" idx="34" hasCustomPrompt="1"/>
          </p:nvPr>
        </p:nvSpPr>
        <p:spPr>
          <a:xfrm>
            <a:off x="768875" y="4265999"/>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1" name="Text Placeholder 21">
            <a:extLst>
              <a:ext uri="{FF2B5EF4-FFF2-40B4-BE49-F238E27FC236}">
                <a16:creationId xmlns:a16="http://schemas.microsoft.com/office/drawing/2014/main" id="{6249FD8E-B43E-4A91-917F-4C356B2BDE8F}"/>
              </a:ext>
            </a:extLst>
          </p:cNvPr>
          <p:cNvSpPr>
            <a:spLocks noGrp="1"/>
          </p:cNvSpPr>
          <p:nvPr>
            <p:ph type="body" sz="quarter" idx="35" hasCustomPrompt="1"/>
          </p:nvPr>
        </p:nvSpPr>
        <p:spPr>
          <a:xfrm>
            <a:off x="768875" y="4505719"/>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3" name="Text Placeholder 21">
            <a:extLst>
              <a:ext uri="{FF2B5EF4-FFF2-40B4-BE49-F238E27FC236}">
                <a16:creationId xmlns:a16="http://schemas.microsoft.com/office/drawing/2014/main" id="{665E9D10-286E-4831-9502-E1624AF0292D}"/>
              </a:ext>
            </a:extLst>
          </p:cNvPr>
          <p:cNvSpPr>
            <a:spLocks noGrp="1"/>
          </p:cNvSpPr>
          <p:nvPr>
            <p:ph type="body" sz="quarter" idx="36" hasCustomPrompt="1"/>
          </p:nvPr>
        </p:nvSpPr>
        <p:spPr>
          <a:xfrm>
            <a:off x="768875" y="5320942"/>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4" name="Text Placeholder 21">
            <a:extLst>
              <a:ext uri="{FF2B5EF4-FFF2-40B4-BE49-F238E27FC236}">
                <a16:creationId xmlns:a16="http://schemas.microsoft.com/office/drawing/2014/main" id="{F91925F3-C22A-4C21-A61E-F02366E45214}"/>
              </a:ext>
            </a:extLst>
          </p:cNvPr>
          <p:cNvSpPr>
            <a:spLocks noGrp="1"/>
          </p:cNvSpPr>
          <p:nvPr>
            <p:ph type="body" sz="quarter" idx="37" hasCustomPrompt="1"/>
          </p:nvPr>
        </p:nvSpPr>
        <p:spPr>
          <a:xfrm>
            <a:off x="768875" y="556066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25" name="Text Placeholder 3">
            <a:extLst>
              <a:ext uri="{FF2B5EF4-FFF2-40B4-BE49-F238E27FC236}">
                <a16:creationId xmlns:a16="http://schemas.microsoft.com/office/drawing/2014/main" id="{7373AD37-D1CB-477C-9DDB-5F65601A5593}"/>
              </a:ext>
            </a:extLst>
          </p:cNvPr>
          <p:cNvSpPr>
            <a:spLocks noGrp="1"/>
          </p:cNvSpPr>
          <p:nvPr>
            <p:ph type="body" sz="quarter" idx="20" hasCustomPrompt="1"/>
          </p:nvPr>
        </p:nvSpPr>
        <p:spPr>
          <a:xfrm>
            <a:off x="6781820" y="1811147"/>
            <a:ext cx="4838705" cy="2437409"/>
          </a:xfrm>
        </p:spPr>
        <p:txBody>
          <a:bodyPr/>
          <a:lstStyle>
            <a:lvl1pPr>
              <a:defRPr sz="2400">
                <a:solidFill>
                  <a:schemeClr val="bg2"/>
                </a:solidFill>
                <a:latin typeface="Georgia" panose="02040502050405020303" pitchFamily="18" charset="0"/>
              </a:defRPr>
            </a:lvl1pPr>
          </a:lstStyle>
          <a:p>
            <a:pPr lvl="0"/>
            <a:r>
              <a:rPr lang="en-GB" dirty="0"/>
              <a:t>“Quote goes up here.</a:t>
            </a:r>
            <a:r>
              <a:rPr lang="en-IN" dirty="0"/>
              <a:t> 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a:t>
            </a:r>
            <a:endParaRPr lang="en-US" dirty="0"/>
          </a:p>
        </p:txBody>
      </p:sp>
      <p:sp>
        <p:nvSpPr>
          <p:cNvPr id="28" name="Text Placeholder 3">
            <a:extLst>
              <a:ext uri="{FF2B5EF4-FFF2-40B4-BE49-F238E27FC236}">
                <a16:creationId xmlns:a16="http://schemas.microsoft.com/office/drawing/2014/main" id="{BE3C4900-8CF5-4C2B-99B0-6C6DF483DA10}"/>
              </a:ext>
            </a:extLst>
          </p:cNvPr>
          <p:cNvSpPr>
            <a:spLocks noGrp="1"/>
          </p:cNvSpPr>
          <p:nvPr>
            <p:ph type="body" sz="quarter" idx="21" hasCustomPrompt="1"/>
          </p:nvPr>
        </p:nvSpPr>
        <p:spPr>
          <a:xfrm>
            <a:off x="6781820" y="4732422"/>
            <a:ext cx="4838705" cy="269769"/>
          </a:xfrm>
        </p:spPr>
        <p:txBody>
          <a:bodyPr anchor="ctr"/>
          <a:lstStyle>
            <a:lvl1pPr>
              <a:defRPr sz="1600" b="1" i="0">
                <a:solidFill>
                  <a:schemeClr val="bg2"/>
                </a:solidFill>
                <a:latin typeface="Oracle Sans" panose="020B0503020204020204" pitchFamily="34" charset="0"/>
                <a:cs typeface="Oracle Sans" panose="020B0503020204020204" pitchFamily="34" charset="0"/>
              </a:defRPr>
            </a:lvl1pPr>
          </a:lstStyle>
          <a:p>
            <a:pPr lvl="0"/>
            <a:r>
              <a:rPr lang="en-US" dirty="0"/>
              <a:t>Person name</a:t>
            </a:r>
          </a:p>
        </p:txBody>
      </p:sp>
      <p:sp>
        <p:nvSpPr>
          <p:cNvPr id="29" name="Text Placeholder 3">
            <a:extLst>
              <a:ext uri="{FF2B5EF4-FFF2-40B4-BE49-F238E27FC236}">
                <a16:creationId xmlns:a16="http://schemas.microsoft.com/office/drawing/2014/main" id="{4BC4B313-57AA-4424-94D1-C37F4D8E595A}"/>
              </a:ext>
            </a:extLst>
          </p:cNvPr>
          <p:cNvSpPr>
            <a:spLocks noGrp="1"/>
          </p:cNvSpPr>
          <p:nvPr>
            <p:ph type="body" sz="quarter" idx="22" hasCustomPrompt="1"/>
          </p:nvPr>
        </p:nvSpPr>
        <p:spPr>
          <a:xfrm>
            <a:off x="6781819" y="5061600"/>
            <a:ext cx="4838705" cy="269769"/>
          </a:xfrm>
        </p:spPr>
        <p:txBody>
          <a:bodyPr anchor="ctr"/>
          <a:lstStyle>
            <a:lvl1pPr>
              <a:defRPr sz="1600" b="0" i="0">
                <a:solidFill>
                  <a:schemeClr val="bg2"/>
                </a:solidFill>
                <a:latin typeface="Oracle Sans Light" panose="020B0403020204020204" pitchFamily="34" charset="0"/>
                <a:cs typeface="Oracle Sans Light" panose="020B0403020204020204" pitchFamily="34" charset="0"/>
              </a:defRPr>
            </a:lvl1pPr>
          </a:lstStyle>
          <a:p>
            <a:pPr lvl="0"/>
            <a:r>
              <a:rPr lang="en-US" dirty="0"/>
              <a:t>Company name</a:t>
            </a:r>
          </a:p>
        </p:txBody>
      </p:sp>
      <p:sp>
        <p:nvSpPr>
          <p:cNvPr id="34" name="Slide Number Placeholder 7">
            <a:extLst>
              <a:ext uri="{FF2B5EF4-FFF2-40B4-BE49-F238E27FC236}">
                <a16:creationId xmlns:a16="http://schemas.microsoft.com/office/drawing/2014/main" id="{B9ACEF22-59BD-0E4E-B28E-821248CD1D91}"/>
              </a:ext>
            </a:extLst>
          </p:cNvPr>
          <p:cNvSpPr>
            <a:spLocks noGrp="1"/>
          </p:cNvSpPr>
          <p:nvPr>
            <p:ph type="sldNum" sz="quarter" idx="38"/>
          </p:nvPr>
        </p:nvSpPr>
        <p:spPr>
          <a:xfrm>
            <a:off x="762000" y="6423660"/>
            <a:ext cx="365760" cy="365760"/>
          </a:xfrm>
        </p:spPr>
        <p:txBody>
          <a:bodyPr/>
          <a:lstStyle/>
          <a:p>
            <a:fld id="{345D60D9-5372-5F40-9443-0F9AE5BDC3C8}" type="slidenum">
              <a:rPr lang="en-US" smtClean="0"/>
              <a:pPr/>
              <a:t>‹#›</a:t>
            </a:fld>
            <a:endParaRPr lang="en-US" dirty="0"/>
          </a:p>
        </p:txBody>
      </p:sp>
      <p:sp>
        <p:nvSpPr>
          <p:cNvPr id="33" name="Footer Placeholder 4">
            <a:extLst>
              <a:ext uri="{FF2B5EF4-FFF2-40B4-BE49-F238E27FC236}">
                <a16:creationId xmlns:a16="http://schemas.microsoft.com/office/drawing/2014/main" id="{1CB3A7BA-558C-784A-BDC2-8AEC06D83CA7}"/>
              </a:ext>
            </a:extLst>
          </p:cNvPr>
          <p:cNvSpPr>
            <a:spLocks noGrp="1"/>
          </p:cNvSpPr>
          <p:nvPr>
            <p:ph type="ftr" sz="quarter" idx="11"/>
          </p:nvPr>
        </p:nvSpPr>
        <p:spPr>
          <a:xfrm>
            <a:off x="1127759" y="6423978"/>
            <a:ext cx="5745379" cy="365125"/>
          </a:xfrm>
          <a:prstGeom prst="rect">
            <a:avLst/>
          </a:prstGeom>
        </p:spPr>
        <p:txBody>
          <a:bodyPr/>
          <a:lstStyle/>
          <a:p>
            <a:r>
              <a:rPr lang="en-US"/>
              <a:t>Copyright © 2025, Oracle and/or its affiliates</a:t>
            </a:r>
            <a:endParaRPr lang="en-US" dirty="0"/>
          </a:p>
        </p:txBody>
      </p:sp>
      <p:sp>
        <p:nvSpPr>
          <p:cNvPr id="32" name="Date Placeholder 2">
            <a:extLst>
              <a:ext uri="{FF2B5EF4-FFF2-40B4-BE49-F238E27FC236}">
                <a16:creationId xmlns:a16="http://schemas.microsoft.com/office/drawing/2014/main" id="{81DD0AE7-58C9-8B40-9E0F-293014B45611}"/>
              </a:ext>
            </a:extLst>
          </p:cNvPr>
          <p:cNvSpPr>
            <a:spLocks noGrp="1"/>
          </p:cNvSpPr>
          <p:nvPr>
            <p:ph type="dt" sz="half" idx="10"/>
          </p:nvPr>
        </p:nvSpPr>
        <p:spPr>
          <a:xfrm>
            <a:off x="6873138" y="6425604"/>
            <a:ext cx="2743200" cy="363500"/>
          </a:xfrm>
        </p:spPr>
        <p:txBody>
          <a:bodyPr/>
          <a:lstStyle/>
          <a:p>
            <a:r>
              <a:rPr lang="en-US"/>
              <a:t>[Date]</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31410274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Quote_2Partners_Sand_Pillar">
    <p:bg>
      <p:bgPr>
        <a:solidFill>
          <a:schemeClr val="bg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6096000" y="0"/>
            <a:ext cx="6096000" cy="6870293"/>
          </a:xfrm>
          <a:prstGeom prst="rect">
            <a:avLst/>
          </a:prstGeom>
          <a:solidFill>
            <a:srgbClr val="F1EF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6F577B"/>
              </a:solidFill>
            </a:endParaRPr>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userDrawn="1"/>
        </p:nvSpPr>
        <p:spPr>
          <a:xfrm>
            <a:off x="6096000" y="6146"/>
            <a:ext cx="6096000" cy="6858000"/>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racle Logo">
            <a:extLst>
              <a:ext uri="{FF2B5EF4-FFF2-40B4-BE49-F238E27FC236}">
                <a16:creationId xmlns:a16="http://schemas.microsoft.com/office/drawing/2014/main" id="{DB97F15E-C2AC-458A-AB4E-12CB5E43279B}"/>
              </a:ext>
            </a:extLst>
          </p:cNvPr>
          <p:cNvSpPr/>
          <p:nvPr userDrawn="1"/>
        </p:nvSpPr>
        <p:spPr>
          <a:xfrm>
            <a:off x="761994" y="74677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24" name="Plus Sign">
            <a:extLst>
              <a:ext uri="{FF2B5EF4-FFF2-40B4-BE49-F238E27FC236}">
                <a16:creationId xmlns:a16="http://schemas.microsoft.com/office/drawing/2014/main" id="{067C8C4F-D226-4A88-8E74-42CD412BEABD}"/>
              </a:ext>
            </a:extLst>
          </p:cNvPr>
          <p:cNvSpPr txBox="1"/>
          <p:nvPr userDrawn="1"/>
        </p:nvSpPr>
        <p:spPr>
          <a:xfrm>
            <a:off x="1983598" y="60450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26" name="Content Placeholder 7">
            <a:extLst>
              <a:ext uri="{FF2B5EF4-FFF2-40B4-BE49-F238E27FC236}">
                <a16:creationId xmlns:a16="http://schemas.microsoft.com/office/drawing/2014/main" id="{23A3FE2A-025B-463A-B213-D7028DCD3A12}"/>
              </a:ext>
            </a:extLst>
          </p:cNvPr>
          <p:cNvSpPr>
            <a:spLocks noGrp="1"/>
          </p:cNvSpPr>
          <p:nvPr>
            <p:ph sz="quarter" idx="28" hasCustomPrompt="1"/>
          </p:nvPr>
        </p:nvSpPr>
        <p:spPr>
          <a:xfrm>
            <a:off x="2451100" y="56197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27" name="Plus Sign">
            <a:extLst>
              <a:ext uri="{FF2B5EF4-FFF2-40B4-BE49-F238E27FC236}">
                <a16:creationId xmlns:a16="http://schemas.microsoft.com/office/drawing/2014/main" id="{EC0626DE-30BE-444A-96FA-5B8A266AA70E}"/>
              </a:ext>
            </a:extLst>
          </p:cNvPr>
          <p:cNvSpPr txBox="1"/>
          <p:nvPr userDrawn="1"/>
        </p:nvSpPr>
        <p:spPr>
          <a:xfrm>
            <a:off x="3808218" y="60450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35" name="Content Placeholder 7">
            <a:extLst>
              <a:ext uri="{FF2B5EF4-FFF2-40B4-BE49-F238E27FC236}">
                <a16:creationId xmlns:a16="http://schemas.microsoft.com/office/drawing/2014/main" id="{1D1052D3-7509-4FCF-ACC9-317023411DAE}"/>
              </a:ext>
            </a:extLst>
          </p:cNvPr>
          <p:cNvSpPr>
            <a:spLocks noGrp="1"/>
          </p:cNvSpPr>
          <p:nvPr>
            <p:ph sz="quarter" idx="29" hasCustomPrompt="1"/>
          </p:nvPr>
        </p:nvSpPr>
        <p:spPr>
          <a:xfrm>
            <a:off x="4270375" y="56197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36" name="Title 1">
            <a:extLst>
              <a:ext uri="{FF2B5EF4-FFF2-40B4-BE49-F238E27FC236}">
                <a16:creationId xmlns:a16="http://schemas.microsoft.com/office/drawing/2014/main" id="{4FEA84EC-BA08-4B04-90E8-32867FCEA130}"/>
              </a:ext>
            </a:extLst>
          </p:cNvPr>
          <p:cNvSpPr>
            <a:spLocks noGrp="1"/>
          </p:cNvSpPr>
          <p:nvPr>
            <p:ph type="title" hasCustomPrompt="1"/>
          </p:nvPr>
        </p:nvSpPr>
        <p:spPr>
          <a:xfrm>
            <a:off x="768875" y="1262063"/>
            <a:ext cx="4744029" cy="822960"/>
          </a:xfrm>
        </p:spPr>
        <p:txBody>
          <a:bodyPr/>
          <a:lstStyle>
            <a:lvl1pPr>
              <a:defRPr>
                <a:solidFill>
                  <a:schemeClr val="accent6"/>
                </a:solidFill>
              </a:defRPr>
            </a:lvl1pPr>
          </a:lstStyle>
          <a:p>
            <a:r>
              <a:rPr lang="en-US" dirty="0"/>
              <a:t>Click to edit title text styles</a:t>
            </a:r>
          </a:p>
        </p:txBody>
      </p:sp>
      <p:sp>
        <p:nvSpPr>
          <p:cNvPr id="37" name="Text Placeholder 21">
            <a:extLst>
              <a:ext uri="{FF2B5EF4-FFF2-40B4-BE49-F238E27FC236}">
                <a16:creationId xmlns:a16="http://schemas.microsoft.com/office/drawing/2014/main" id="{B675487E-F9A2-4654-92D8-EE75F36D0E03}"/>
              </a:ext>
            </a:extLst>
          </p:cNvPr>
          <p:cNvSpPr>
            <a:spLocks noGrp="1"/>
          </p:cNvSpPr>
          <p:nvPr>
            <p:ph type="body" sz="quarter" idx="33" hasCustomPrompt="1"/>
          </p:nvPr>
        </p:nvSpPr>
        <p:spPr>
          <a:xfrm>
            <a:off x="768875" y="2201983"/>
            <a:ext cx="4762530" cy="720907"/>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38" name="Text Placeholder 21">
            <a:extLst>
              <a:ext uri="{FF2B5EF4-FFF2-40B4-BE49-F238E27FC236}">
                <a16:creationId xmlns:a16="http://schemas.microsoft.com/office/drawing/2014/main" id="{CC2F6260-A3FC-436D-B80E-C15684B02864}"/>
              </a:ext>
            </a:extLst>
          </p:cNvPr>
          <p:cNvSpPr>
            <a:spLocks noGrp="1"/>
          </p:cNvSpPr>
          <p:nvPr>
            <p:ph type="body" sz="quarter" idx="32" hasCustomPrompt="1"/>
          </p:nvPr>
        </p:nvSpPr>
        <p:spPr>
          <a:xfrm>
            <a:off x="768875" y="3154820"/>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39" name="Text Placeholder 21">
            <a:extLst>
              <a:ext uri="{FF2B5EF4-FFF2-40B4-BE49-F238E27FC236}">
                <a16:creationId xmlns:a16="http://schemas.microsoft.com/office/drawing/2014/main" id="{C7E6874A-8C80-4A03-BF5F-11EC580F93D6}"/>
              </a:ext>
            </a:extLst>
          </p:cNvPr>
          <p:cNvSpPr>
            <a:spLocks noGrp="1"/>
          </p:cNvSpPr>
          <p:nvPr>
            <p:ph type="body" sz="quarter" idx="31" hasCustomPrompt="1"/>
          </p:nvPr>
        </p:nvSpPr>
        <p:spPr>
          <a:xfrm>
            <a:off x="768875" y="339675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0" name="Text Placeholder 21">
            <a:extLst>
              <a:ext uri="{FF2B5EF4-FFF2-40B4-BE49-F238E27FC236}">
                <a16:creationId xmlns:a16="http://schemas.microsoft.com/office/drawing/2014/main" id="{F022A190-2E26-447E-8A41-28798A5BBD35}"/>
              </a:ext>
            </a:extLst>
          </p:cNvPr>
          <p:cNvSpPr>
            <a:spLocks noGrp="1"/>
          </p:cNvSpPr>
          <p:nvPr>
            <p:ph type="body" sz="quarter" idx="34" hasCustomPrompt="1"/>
          </p:nvPr>
        </p:nvSpPr>
        <p:spPr>
          <a:xfrm>
            <a:off x="768875" y="4265999"/>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1" name="Text Placeholder 21">
            <a:extLst>
              <a:ext uri="{FF2B5EF4-FFF2-40B4-BE49-F238E27FC236}">
                <a16:creationId xmlns:a16="http://schemas.microsoft.com/office/drawing/2014/main" id="{6249FD8E-B43E-4A91-917F-4C356B2BDE8F}"/>
              </a:ext>
            </a:extLst>
          </p:cNvPr>
          <p:cNvSpPr>
            <a:spLocks noGrp="1"/>
          </p:cNvSpPr>
          <p:nvPr>
            <p:ph type="body" sz="quarter" idx="35" hasCustomPrompt="1"/>
          </p:nvPr>
        </p:nvSpPr>
        <p:spPr>
          <a:xfrm>
            <a:off x="768875" y="4505719"/>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3" name="Text Placeholder 21">
            <a:extLst>
              <a:ext uri="{FF2B5EF4-FFF2-40B4-BE49-F238E27FC236}">
                <a16:creationId xmlns:a16="http://schemas.microsoft.com/office/drawing/2014/main" id="{665E9D10-286E-4831-9502-E1624AF0292D}"/>
              </a:ext>
            </a:extLst>
          </p:cNvPr>
          <p:cNvSpPr>
            <a:spLocks noGrp="1"/>
          </p:cNvSpPr>
          <p:nvPr>
            <p:ph type="body" sz="quarter" idx="36" hasCustomPrompt="1"/>
          </p:nvPr>
        </p:nvSpPr>
        <p:spPr>
          <a:xfrm>
            <a:off x="768875" y="5320942"/>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4" name="Text Placeholder 21">
            <a:extLst>
              <a:ext uri="{FF2B5EF4-FFF2-40B4-BE49-F238E27FC236}">
                <a16:creationId xmlns:a16="http://schemas.microsoft.com/office/drawing/2014/main" id="{F91925F3-C22A-4C21-A61E-F02366E45214}"/>
              </a:ext>
            </a:extLst>
          </p:cNvPr>
          <p:cNvSpPr>
            <a:spLocks noGrp="1"/>
          </p:cNvSpPr>
          <p:nvPr>
            <p:ph type="body" sz="quarter" idx="37" hasCustomPrompt="1"/>
          </p:nvPr>
        </p:nvSpPr>
        <p:spPr>
          <a:xfrm>
            <a:off x="768875" y="556066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25" name="Text Placeholder 3">
            <a:extLst>
              <a:ext uri="{FF2B5EF4-FFF2-40B4-BE49-F238E27FC236}">
                <a16:creationId xmlns:a16="http://schemas.microsoft.com/office/drawing/2014/main" id="{570E85B3-65CF-4F11-AACC-6E81B46B13F0}"/>
              </a:ext>
            </a:extLst>
          </p:cNvPr>
          <p:cNvSpPr>
            <a:spLocks noGrp="1"/>
          </p:cNvSpPr>
          <p:nvPr>
            <p:ph type="body" sz="quarter" idx="20" hasCustomPrompt="1"/>
          </p:nvPr>
        </p:nvSpPr>
        <p:spPr>
          <a:xfrm>
            <a:off x="6781820" y="1811147"/>
            <a:ext cx="4838705" cy="2437409"/>
          </a:xfrm>
        </p:spPr>
        <p:txBody>
          <a:bodyPr/>
          <a:lstStyle>
            <a:lvl1pPr>
              <a:defRPr sz="2400">
                <a:solidFill>
                  <a:schemeClr val="tx1"/>
                </a:solidFill>
                <a:latin typeface="Georgia" panose="02040502050405020303" pitchFamily="18" charset="0"/>
              </a:defRPr>
            </a:lvl1pPr>
          </a:lstStyle>
          <a:p>
            <a:pPr lvl="0"/>
            <a:r>
              <a:rPr lang="en-GB" dirty="0"/>
              <a:t>“Quote goes up here.</a:t>
            </a:r>
            <a:r>
              <a:rPr lang="en-IN" dirty="0"/>
              <a:t> 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a:t>
            </a:r>
            <a:endParaRPr lang="en-US" dirty="0"/>
          </a:p>
        </p:txBody>
      </p:sp>
      <p:sp>
        <p:nvSpPr>
          <p:cNvPr id="28" name="Text Placeholder 3">
            <a:extLst>
              <a:ext uri="{FF2B5EF4-FFF2-40B4-BE49-F238E27FC236}">
                <a16:creationId xmlns:a16="http://schemas.microsoft.com/office/drawing/2014/main" id="{76B4D98A-E538-4A63-82D8-937D7E3E7E7E}"/>
              </a:ext>
            </a:extLst>
          </p:cNvPr>
          <p:cNvSpPr>
            <a:spLocks noGrp="1"/>
          </p:cNvSpPr>
          <p:nvPr>
            <p:ph type="body" sz="quarter" idx="21" hasCustomPrompt="1"/>
          </p:nvPr>
        </p:nvSpPr>
        <p:spPr>
          <a:xfrm>
            <a:off x="6781820" y="4732422"/>
            <a:ext cx="4838705" cy="269769"/>
          </a:xfrm>
        </p:spPr>
        <p:txBody>
          <a:bodyPr anchor="ctr"/>
          <a:lstStyle>
            <a:lvl1pPr>
              <a:defRPr sz="1600" b="1" i="0">
                <a:solidFill>
                  <a:schemeClr val="tx1"/>
                </a:solidFill>
                <a:latin typeface="Oracle Sans" panose="020B0503020204020204" pitchFamily="34" charset="0"/>
                <a:cs typeface="Oracle Sans" panose="020B0503020204020204" pitchFamily="34" charset="0"/>
              </a:defRPr>
            </a:lvl1pPr>
          </a:lstStyle>
          <a:p>
            <a:pPr lvl="0"/>
            <a:r>
              <a:rPr lang="en-US" dirty="0"/>
              <a:t>Person name</a:t>
            </a:r>
          </a:p>
        </p:txBody>
      </p:sp>
      <p:sp>
        <p:nvSpPr>
          <p:cNvPr id="29" name="Text Placeholder 3">
            <a:extLst>
              <a:ext uri="{FF2B5EF4-FFF2-40B4-BE49-F238E27FC236}">
                <a16:creationId xmlns:a16="http://schemas.microsoft.com/office/drawing/2014/main" id="{28716E33-9DF3-4DC2-BD17-75F1589A14F6}"/>
              </a:ext>
            </a:extLst>
          </p:cNvPr>
          <p:cNvSpPr>
            <a:spLocks noGrp="1"/>
          </p:cNvSpPr>
          <p:nvPr>
            <p:ph type="body" sz="quarter" idx="22" hasCustomPrompt="1"/>
          </p:nvPr>
        </p:nvSpPr>
        <p:spPr>
          <a:xfrm>
            <a:off x="6781819" y="5061600"/>
            <a:ext cx="4838705" cy="269769"/>
          </a:xfrm>
        </p:spPr>
        <p:txBody>
          <a:bodyPr anchor="ctr"/>
          <a:lstStyle>
            <a:lvl1pPr>
              <a:defRPr sz="1600" b="0" i="0">
                <a:solidFill>
                  <a:schemeClr val="tx1"/>
                </a:solidFill>
                <a:latin typeface="Oracle Sans Light" panose="020B0403020204020204" pitchFamily="34" charset="0"/>
                <a:cs typeface="Oracle Sans Light" panose="020B0403020204020204" pitchFamily="34" charset="0"/>
              </a:defRPr>
            </a:lvl1pPr>
          </a:lstStyle>
          <a:p>
            <a:pPr lvl="0"/>
            <a:r>
              <a:rPr lang="en-US" dirty="0"/>
              <a:t>Company name</a:t>
            </a:r>
          </a:p>
        </p:txBody>
      </p:sp>
      <p:sp>
        <p:nvSpPr>
          <p:cNvPr id="34" name="Slide Number Placeholder 7">
            <a:extLst>
              <a:ext uri="{FF2B5EF4-FFF2-40B4-BE49-F238E27FC236}">
                <a16:creationId xmlns:a16="http://schemas.microsoft.com/office/drawing/2014/main" id="{B9ACEF22-59BD-0E4E-B28E-821248CD1D91}"/>
              </a:ext>
            </a:extLst>
          </p:cNvPr>
          <p:cNvSpPr>
            <a:spLocks noGrp="1"/>
          </p:cNvSpPr>
          <p:nvPr>
            <p:ph type="sldNum" sz="quarter" idx="38"/>
          </p:nvPr>
        </p:nvSpPr>
        <p:spPr>
          <a:xfrm>
            <a:off x="762000" y="6423660"/>
            <a:ext cx="365760" cy="365760"/>
          </a:xfrm>
        </p:spPr>
        <p:txBody>
          <a:bodyPr/>
          <a:lstStyle/>
          <a:p>
            <a:fld id="{345D60D9-5372-5F40-9443-0F9AE5BDC3C8}" type="slidenum">
              <a:rPr lang="en-US" smtClean="0"/>
              <a:pPr/>
              <a:t>‹#›</a:t>
            </a:fld>
            <a:endParaRPr lang="en-US" dirty="0"/>
          </a:p>
        </p:txBody>
      </p:sp>
      <p:sp>
        <p:nvSpPr>
          <p:cNvPr id="33" name="Footer Placeholder 4">
            <a:extLst>
              <a:ext uri="{FF2B5EF4-FFF2-40B4-BE49-F238E27FC236}">
                <a16:creationId xmlns:a16="http://schemas.microsoft.com/office/drawing/2014/main" id="{1CB3A7BA-558C-784A-BDC2-8AEC06D83CA7}"/>
              </a:ext>
            </a:extLst>
          </p:cNvPr>
          <p:cNvSpPr>
            <a:spLocks noGrp="1"/>
          </p:cNvSpPr>
          <p:nvPr>
            <p:ph type="ftr" sz="quarter" idx="11"/>
          </p:nvPr>
        </p:nvSpPr>
        <p:spPr>
          <a:xfrm>
            <a:off x="1127759" y="6423978"/>
            <a:ext cx="5745379" cy="365125"/>
          </a:xfrm>
          <a:prstGeom prst="rect">
            <a:avLst/>
          </a:prstGeom>
        </p:spPr>
        <p:txBody>
          <a:bodyPr/>
          <a:lstStyle/>
          <a:p>
            <a:r>
              <a:rPr lang="en-US"/>
              <a:t>Copyright © 2025, Oracle and/or its affiliates</a:t>
            </a:r>
            <a:endParaRPr lang="en-US" dirty="0"/>
          </a:p>
        </p:txBody>
      </p:sp>
      <p:sp>
        <p:nvSpPr>
          <p:cNvPr id="32" name="Date Placeholder 2">
            <a:extLst>
              <a:ext uri="{FF2B5EF4-FFF2-40B4-BE49-F238E27FC236}">
                <a16:creationId xmlns:a16="http://schemas.microsoft.com/office/drawing/2014/main" id="{81DD0AE7-58C9-8B40-9E0F-293014B45611}"/>
              </a:ext>
            </a:extLst>
          </p:cNvPr>
          <p:cNvSpPr>
            <a:spLocks noGrp="1"/>
          </p:cNvSpPr>
          <p:nvPr>
            <p:ph type="dt" sz="half" idx="10"/>
          </p:nvPr>
        </p:nvSpPr>
        <p:spPr>
          <a:xfrm>
            <a:off x="6873138" y="6425604"/>
            <a:ext cx="2743200" cy="363500"/>
          </a:xfrm>
        </p:spPr>
        <p:txBody>
          <a:bodyPr/>
          <a:lstStyle/>
          <a:p>
            <a:r>
              <a:rPr lang="en-US"/>
              <a:t>[Date]</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4190066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Quote_Partner_Sand_Pillar">
    <p:bg>
      <p:bgPr>
        <a:solidFill>
          <a:schemeClr val="bg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6096000" y="0"/>
            <a:ext cx="6096000" cy="6870293"/>
          </a:xfrm>
          <a:prstGeom prst="rect">
            <a:avLst/>
          </a:prstGeom>
          <a:solidFill>
            <a:srgbClr val="F1EF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6F577B"/>
              </a:solidFill>
            </a:endParaRPr>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userDrawn="1"/>
        </p:nvSpPr>
        <p:spPr>
          <a:xfrm>
            <a:off x="6096000" y="6146"/>
            <a:ext cx="6096000" cy="6858000"/>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racle Logo">
            <a:extLst>
              <a:ext uri="{FF2B5EF4-FFF2-40B4-BE49-F238E27FC236}">
                <a16:creationId xmlns:a16="http://schemas.microsoft.com/office/drawing/2014/main" id="{DB97F15E-C2AC-458A-AB4E-12CB5E43279B}"/>
              </a:ext>
            </a:extLst>
          </p:cNvPr>
          <p:cNvSpPr/>
          <p:nvPr userDrawn="1"/>
        </p:nvSpPr>
        <p:spPr>
          <a:xfrm>
            <a:off x="761994" y="74677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24" name="Plus Sign">
            <a:extLst>
              <a:ext uri="{FF2B5EF4-FFF2-40B4-BE49-F238E27FC236}">
                <a16:creationId xmlns:a16="http://schemas.microsoft.com/office/drawing/2014/main" id="{067C8C4F-D226-4A88-8E74-42CD412BEABD}"/>
              </a:ext>
            </a:extLst>
          </p:cNvPr>
          <p:cNvSpPr txBox="1"/>
          <p:nvPr userDrawn="1"/>
        </p:nvSpPr>
        <p:spPr>
          <a:xfrm>
            <a:off x="1983598" y="60450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26" name="Content Placeholder 7">
            <a:extLst>
              <a:ext uri="{FF2B5EF4-FFF2-40B4-BE49-F238E27FC236}">
                <a16:creationId xmlns:a16="http://schemas.microsoft.com/office/drawing/2014/main" id="{23A3FE2A-025B-463A-B213-D7028DCD3A12}"/>
              </a:ext>
            </a:extLst>
          </p:cNvPr>
          <p:cNvSpPr>
            <a:spLocks noGrp="1"/>
          </p:cNvSpPr>
          <p:nvPr>
            <p:ph sz="quarter" idx="28" hasCustomPrompt="1"/>
          </p:nvPr>
        </p:nvSpPr>
        <p:spPr>
          <a:xfrm>
            <a:off x="2451100" y="56197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36" name="Title 1">
            <a:extLst>
              <a:ext uri="{FF2B5EF4-FFF2-40B4-BE49-F238E27FC236}">
                <a16:creationId xmlns:a16="http://schemas.microsoft.com/office/drawing/2014/main" id="{4FEA84EC-BA08-4B04-90E8-32867FCEA130}"/>
              </a:ext>
            </a:extLst>
          </p:cNvPr>
          <p:cNvSpPr>
            <a:spLocks noGrp="1"/>
          </p:cNvSpPr>
          <p:nvPr>
            <p:ph type="title" hasCustomPrompt="1"/>
          </p:nvPr>
        </p:nvSpPr>
        <p:spPr>
          <a:xfrm>
            <a:off x="768875" y="1262063"/>
            <a:ext cx="4744029" cy="822960"/>
          </a:xfrm>
        </p:spPr>
        <p:txBody>
          <a:bodyPr/>
          <a:lstStyle>
            <a:lvl1pPr>
              <a:defRPr>
                <a:solidFill>
                  <a:schemeClr val="accent6"/>
                </a:solidFill>
              </a:defRPr>
            </a:lvl1pPr>
          </a:lstStyle>
          <a:p>
            <a:r>
              <a:rPr lang="en-US" dirty="0"/>
              <a:t>Click to edit title text styles</a:t>
            </a:r>
          </a:p>
        </p:txBody>
      </p:sp>
      <p:sp>
        <p:nvSpPr>
          <p:cNvPr id="37" name="Text Placeholder 21">
            <a:extLst>
              <a:ext uri="{FF2B5EF4-FFF2-40B4-BE49-F238E27FC236}">
                <a16:creationId xmlns:a16="http://schemas.microsoft.com/office/drawing/2014/main" id="{B675487E-F9A2-4654-92D8-EE75F36D0E03}"/>
              </a:ext>
            </a:extLst>
          </p:cNvPr>
          <p:cNvSpPr>
            <a:spLocks noGrp="1"/>
          </p:cNvSpPr>
          <p:nvPr>
            <p:ph type="body" sz="quarter" idx="33" hasCustomPrompt="1"/>
          </p:nvPr>
        </p:nvSpPr>
        <p:spPr>
          <a:xfrm>
            <a:off x="768875" y="2201983"/>
            <a:ext cx="4762530" cy="720907"/>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38" name="Text Placeholder 21">
            <a:extLst>
              <a:ext uri="{FF2B5EF4-FFF2-40B4-BE49-F238E27FC236}">
                <a16:creationId xmlns:a16="http://schemas.microsoft.com/office/drawing/2014/main" id="{CC2F6260-A3FC-436D-B80E-C15684B02864}"/>
              </a:ext>
            </a:extLst>
          </p:cNvPr>
          <p:cNvSpPr>
            <a:spLocks noGrp="1"/>
          </p:cNvSpPr>
          <p:nvPr>
            <p:ph type="body" sz="quarter" idx="32" hasCustomPrompt="1"/>
          </p:nvPr>
        </p:nvSpPr>
        <p:spPr>
          <a:xfrm>
            <a:off x="768875" y="3154820"/>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39" name="Text Placeholder 21">
            <a:extLst>
              <a:ext uri="{FF2B5EF4-FFF2-40B4-BE49-F238E27FC236}">
                <a16:creationId xmlns:a16="http://schemas.microsoft.com/office/drawing/2014/main" id="{C7E6874A-8C80-4A03-BF5F-11EC580F93D6}"/>
              </a:ext>
            </a:extLst>
          </p:cNvPr>
          <p:cNvSpPr>
            <a:spLocks noGrp="1"/>
          </p:cNvSpPr>
          <p:nvPr>
            <p:ph type="body" sz="quarter" idx="31" hasCustomPrompt="1"/>
          </p:nvPr>
        </p:nvSpPr>
        <p:spPr>
          <a:xfrm>
            <a:off x="768875" y="339675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0" name="Text Placeholder 21">
            <a:extLst>
              <a:ext uri="{FF2B5EF4-FFF2-40B4-BE49-F238E27FC236}">
                <a16:creationId xmlns:a16="http://schemas.microsoft.com/office/drawing/2014/main" id="{F022A190-2E26-447E-8A41-28798A5BBD35}"/>
              </a:ext>
            </a:extLst>
          </p:cNvPr>
          <p:cNvSpPr>
            <a:spLocks noGrp="1"/>
          </p:cNvSpPr>
          <p:nvPr>
            <p:ph type="body" sz="quarter" idx="34" hasCustomPrompt="1"/>
          </p:nvPr>
        </p:nvSpPr>
        <p:spPr>
          <a:xfrm>
            <a:off x="768875" y="4265999"/>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1" name="Text Placeholder 21">
            <a:extLst>
              <a:ext uri="{FF2B5EF4-FFF2-40B4-BE49-F238E27FC236}">
                <a16:creationId xmlns:a16="http://schemas.microsoft.com/office/drawing/2014/main" id="{6249FD8E-B43E-4A91-917F-4C356B2BDE8F}"/>
              </a:ext>
            </a:extLst>
          </p:cNvPr>
          <p:cNvSpPr>
            <a:spLocks noGrp="1"/>
          </p:cNvSpPr>
          <p:nvPr>
            <p:ph type="body" sz="quarter" idx="35" hasCustomPrompt="1"/>
          </p:nvPr>
        </p:nvSpPr>
        <p:spPr>
          <a:xfrm>
            <a:off x="768875" y="4505719"/>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3" name="Text Placeholder 21">
            <a:extLst>
              <a:ext uri="{FF2B5EF4-FFF2-40B4-BE49-F238E27FC236}">
                <a16:creationId xmlns:a16="http://schemas.microsoft.com/office/drawing/2014/main" id="{665E9D10-286E-4831-9502-E1624AF0292D}"/>
              </a:ext>
            </a:extLst>
          </p:cNvPr>
          <p:cNvSpPr>
            <a:spLocks noGrp="1"/>
          </p:cNvSpPr>
          <p:nvPr>
            <p:ph type="body" sz="quarter" idx="36" hasCustomPrompt="1"/>
          </p:nvPr>
        </p:nvSpPr>
        <p:spPr>
          <a:xfrm>
            <a:off x="768875" y="5320942"/>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4" name="Text Placeholder 21">
            <a:extLst>
              <a:ext uri="{FF2B5EF4-FFF2-40B4-BE49-F238E27FC236}">
                <a16:creationId xmlns:a16="http://schemas.microsoft.com/office/drawing/2014/main" id="{F91925F3-C22A-4C21-A61E-F02366E45214}"/>
              </a:ext>
            </a:extLst>
          </p:cNvPr>
          <p:cNvSpPr>
            <a:spLocks noGrp="1"/>
          </p:cNvSpPr>
          <p:nvPr>
            <p:ph type="body" sz="quarter" idx="37" hasCustomPrompt="1"/>
          </p:nvPr>
        </p:nvSpPr>
        <p:spPr>
          <a:xfrm>
            <a:off x="768875" y="556066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25" name="Text Placeholder 3">
            <a:extLst>
              <a:ext uri="{FF2B5EF4-FFF2-40B4-BE49-F238E27FC236}">
                <a16:creationId xmlns:a16="http://schemas.microsoft.com/office/drawing/2014/main" id="{570E85B3-65CF-4F11-AACC-6E81B46B13F0}"/>
              </a:ext>
            </a:extLst>
          </p:cNvPr>
          <p:cNvSpPr>
            <a:spLocks noGrp="1"/>
          </p:cNvSpPr>
          <p:nvPr>
            <p:ph type="body" sz="quarter" idx="20" hasCustomPrompt="1"/>
          </p:nvPr>
        </p:nvSpPr>
        <p:spPr>
          <a:xfrm>
            <a:off x="6781820" y="1811147"/>
            <a:ext cx="4838705" cy="2437409"/>
          </a:xfrm>
        </p:spPr>
        <p:txBody>
          <a:bodyPr/>
          <a:lstStyle>
            <a:lvl1pPr>
              <a:defRPr sz="2400">
                <a:solidFill>
                  <a:schemeClr val="tx1"/>
                </a:solidFill>
                <a:latin typeface="Georgia" panose="02040502050405020303" pitchFamily="18" charset="0"/>
              </a:defRPr>
            </a:lvl1pPr>
          </a:lstStyle>
          <a:p>
            <a:pPr lvl="0"/>
            <a:r>
              <a:rPr lang="en-GB" dirty="0"/>
              <a:t>“Quote goes up here.</a:t>
            </a:r>
            <a:r>
              <a:rPr lang="en-IN" dirty="0"/>
              <a:t> 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a:t>
            </a:r>
            <a:endParaRPr lang="en-US" dirty="0"/>
          </a:p>
        </p:txBody>
      </p:sp>
      <p:sp>
        <p:nvSpPr>
          <p:cNvPr id="28" name="Text Placeholder 3">
            <a:extLst>
              <a:ext uri="{FF2B5EF4-FFF2-40B4-BE49-F238E27FC236}">
                <a16:creationId xmlns:a16="http://schemas.microsoft.com/office/drawing/2014/main" id="{76B4D98A-E538-4A63-82D8-937D7E3E7E7E}"/>
              </a:ext>
            </a:extLst>
          </p:cNvPr>
          <p:cNvSpPr>
            <a:spLocks noGrp="1"/>
          </p:cNvSpPr>
          <p:nvPr>
            <p:ph type="body" sz="quarter" idx="21" hasCustomPrompt="1"/>
          </p:nvPr>
        </p:nvSpPr>
        <p:spPr>
          <a:xfrm>
            <a:off x="6781820" y="4732422"/>
            <a:ext cx="4838705" cy="269769"/>
          </a:xfrm>
        </p:spPr>
        <p:txBody>
          <a:bodyPr anchor="ctr"/>
          <a:lstStyle>
            <a:lvl1pPr>
              <a:defRPr sz="1600" b="1" i="0">
                <a:solidFill>
                  <a:schemeClr val="tx1"/>
                </a:solidFill>
                <a:latin typeface="Oracle Sans" panose="020B0503020204020204" pitchFamily="34" charset="0"/>
                <a:cs typeface="Oracle Sans" panose="020B0503020204020204" pitchFamily="34" charset="0"/>
              </a:defRPr>
            </a:lvl1pPr>
          </a:lstStyle>
          <a:p>
            <a:pPr lvl="0"/>
            <a:r>
              <a:rPr lang="en-US" dirty="0"/>
              <a:t>Person name</a:t>
            </a:r>
          </a:p>
        </p:txBody>
      </p:sp>
      <p:sp>
        <p:nvSpPr>
          <p:cNvPr id="29" name="Text Placeholder 3">
            <a:extLst>
              <a:ext uri="{FF2B5EF4-FFF2-40B4-BE49-F238E27FC236}">
                <a16:creationId xmlns:a16="http://schemas.microsoft.com/office/drawing/2014/main" id="{28716E33-9DF3-4DC2-BD17-75F1589A14F6}"/>
              </a:ext>
            </a:extLst>
          </p:cNvPr>
          <p:cNvSpPr>
            <a:spLocks noGrp="1"/>
          </p:cNvSpPr>
          <p:nvPr>
            <p:ph type="body" sz="quarter" idx="22" hasCustomPrompt="1"/>
          </p:nvPr>
        </p:nvSpPr>
        <p:spPr>
          <a:xfrm>
            <a:off x="6781819" y="5061600"/>
            <a:ext cx="4838705" cy="269769"/>
          </a:xfrm>
        </p:spPr>
        <p:txBody>
          <a:bodyPr anchor="ctr"/>
          <a:lstStyle>
            <a:lvl1pPr>
              <a:defRPr sz="1600" b="0" i="0">
                <a:solidFill>
                  <a:schemeClr val="tx1"/>
                </a:solidFill>
                <a:latin typeface="Oracle Sans Light" panose="020B0403020204020204" pitchFamily="34" charset="0"/>
                <a:cs typeface="Oracle Sans Light" panose="020B0403020204020204" pitchFamily="34" charset="0"/>
              </a:defRPr>
            </a:lvl1pPr>
          </a:lstStyle>
          <a:p>
            <a:pPr lvl="0"/>
            <a:r>
              <a:rPr lang="en-US" dirty="0"/>
              <a:t>Company name</a:t>
            </a:r>
          </a:p>
        </p:txBody>
      </p:sp>
      <p:sp>
        <p:nvSpPr>
          <p:cNvPr id="34" name="Slide Number Placeholder 7">
            <a:extLst>
              <a:ext uri="{FF2B5EF4-FFF2-40B4-BE49-F238E27FC236}">
                <a16:creationId xmlns:a16="http://schemas.microsoft.com/office/drawing/2014/main" id="{B9ACEF22-59BD-0E4E-B28E-821248CD1D91}"/>
              </a:ext>
            </a:extLst>
          </p:cNvPr>
          <p:cNvSpPr>
            <a:spLocks noGrp="1"/>
          </p:cNvSpPr>
          <p:nvPr>
            <p:ph type="sldNum" sz="quarter" idx="38"/>
          </p:nvPr>
        </p:nvSpPr>
        <p:spPr>
          <a:xfrm>
            <a:off x="762000" y="6423660"/>
            <a:ext cx="365760" cy="365760"/>
          </a:xfrm>
        </p:spPr>
        <p:txBody>
          <a:bodyPr/>
          <a:lstStyle/>
          <a:p>
            <a:fld id="{345D60D9-5372-5F40-9443-0F9AE5BDC3C8}" type="slidenum">
              <a:rPr lang="en-US" smtClean="0"/>
              <a:pPr/>
              <a:t>‹#›</a:t>
            </a:fld>
            <a:endParaRPr lang="en-US" dirty="0"/>
          </a:p>
        </p:txBody>
      </p:sp>
      <p:sp>
        <p:nvSpPr>
          <p:cNvPr id="33" name="Footer Placeholder 4">
            <a:extLst>
              <a:ext uri="{FF2B5EF4-FFF2-40B4-BE49-F238E27FC236}">
                <a16:creationId xmlns:a16="http://schemas.microsoft.com/office/drawing/2014/main" id="{1CB3A7BA-558C-784A-BDC2-8AEC06D83CA7}"/>
              </a:ext>
            </a:extLst>
          </p:cNvPr>
          <p:cNvSpPr>
            <a:spLocks noGrp="1"/>
          </p:cNvSpPr>
          <p:nvPr>
            <p:ph type="ftr" sz="quarter" idx="11"/>
          </p:nvPr>
        </p:nvSpPr>
        <p:spPr>
          <a:xfrm>
            <a:off x="1127759" y="6423978"/>
            <a:ext cx="5745379" cy="365125"/>
          </a:xfrm>
          <a:prstGeom prst="rect">
            <a:avLst/>
          </a:prstGeom>
        </p:spPr>
        <p:txBody>
          <a:bodyPr/>
          <a:lstStyle/>
          <a:p>
            <a:r>
              <a:rPr lang="en-US"/>
              <a:t>Copyright © 2025, Oracle and/or its affiliates</a:t>
            </a:r>
            <a:endParaRPr lang="en-US" dirty="0"/>
          </a:p>
        </p:txBody>
      </p:sp>
      <p:sp>
        <p:nvSpPr>
          <p:cNvPr id="32" name="Date Placeholder 2">
            <a:extLst>
              <a:ext uri="{FF2B5EF4-FFF2-40B4-BE49-F238E27FC236}">
                <a16:creationId xmlns:a16="http://schemas.microsoft.com/office/drawing/2014/main" id="{81DD0AE7-58C9-8B40-9E0F-293014B45611}"/>
              </a:ext>
            </a:extLst>
          </p:cNvPr>
          <p:cNvSpPr>
            <a:spLocks noGrp="1"/>
          </p:cNvSpPr>
          <p:nvPr>
            <p:ph type="dt" sz="half" idx="10"/>
          </p:nvPr>
        </p:nvSpPr>
        <p:spPr>
          <a:xfrm>
            <a:off x="6873138" y="6425604"/>
            <a:ext cx="2743200" cy="363500"/>
          </a:xfrm>
        </p:spPr>
        <p:txBody>
          <a:bodyPr/>
          <a:lstStyle/>
          <a:p>
            <a:r>
              <a:rPr lang="en-US"/>
              <a:t>[Date]</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17300652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Quote_Logo_Sand_Pillar">
    <p:bg>
      <p:bgPr>
        <a:solidFill>
          <a:schemeClr val="bg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6096000" y="0"/>
            <a:ext cx="6096000" cy="6870293"/>
          </a:xfrm>
          <a:prstGeom prst="rect">
            <a:avLst/>
          </a:prstGeom>
          <a:solidFill>
            <a:srgbClr val="F1EF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6F577B"/>
              </a:solidFill>
            </a:endParaRPr>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userDrawn="1"/>
        </p:nvSpPr>
        <p:spPr>
          <a:xfrm>
            <a:off x="6096000" y="6146"/>
            <a:ext cx="6096000" cy="6858000"/>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racle Logo">
            <a:extLst>
              <a:ext uri="{FF2B5EF4-FFF2-40B4-BE49-F238E27FC236}">
                <a16:creationId xmlns:a16="http://schemas.microsoft.com/office/drawing/2014/main" id="{DB97F15E-C2AC-458A-AB4E-12CB5E43279B}"/>
              </a:ext>
            </a:extLst>
          </p:cNvPr>
          <p:cNvSpPr/>
          <p:nvPr userDrawn="1"/>
        </p:nvSpPr>
        <p:spPr>
          <a:xfrm>
            <a:off x="761994" y="74677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36" name="Title 1">
            <a:extLst>
              <a:ext uri="{FF2B5EF4-FFF2-40B4-BE49-F238E27FC236}">
                <a16:creationId xmlns:a16="http://schemas.microsoft.com/office/drawing/2014/main" id="{4FEA84EC-BA08-4B04-90E8-32867FCEA130}"/>
              </a:ext>
            </a:extLst>
          </p:cNvPr>
          <p:cNvSpPr>
            <a:spLocks noGrp="1"/>
          </p:cNvSpPr>
          <p:nvPr>
            <p:ph type="title" hasCustomPrompt="1"/>
          </p:nvPr>
        </p:nvSpPr>
        <p:spPr>
          <a:xfrm>
            <a:off x="768875" y="1262063"/>
            <a:ext cx="4744029" cy="822960"/>
          </a:xfrm>
        </p:spPr>
        <p:txBody>
          <a:bodyPr/>
          <a:lstStyle>
            <a:lvl1pPr>
              <a:defRPr>
                <a:solidFill>
                  <a:schemeClr val="accent6"/>
                </a:solidFill>
              </a:defRPr>
            </a:lvl1pPr>
          </a:lstStyle>
          <a:p>
            <a:r>
              <a:rPr lang="en-US" dirty="0"/>
              <a:t>Click to edit title text styles</a:t>
            </a:r>
          </a:p>
        </p:txBody>
      </p:sp>
      <p:sp>
        <p:nvSpPr>
          <p:cNvPr id="37" name="Text Placeholder 21">
            <a:extLst>
              <a:ext uri="{FF2B5EF4-FFF2-40B4-BE49-F238E27FC236}">
                <a16:creationId xmlns:a16="http://schemas.microsoft.com/office/drawing/2014/main" id="{B675487E-F9A2-4654-92D8-EE75F36D0E03}"/>
              </a:ext>
            </a:extLst>
          </p:cNvPr>
          <p:cNvSpPr>
            <a:spLocks noGrp="1"/>
          </p:cNvSpPr>
          <p:nvPr>
            <p:ph type="body" sz="quarter" idx="33" hasCustomPrompt="1"/>
          </p:nvPr>
        </p:nvSpPr>
        <p:spPr>
          <a:xfrm>
            <a:off x="768875" y="2201983"/>
            <a:ext cx="4762530" cy="720907"/>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38" name="Text Placeholder 21">
            <a:extLst>
              <a:ext uri="{FF2B5EF4-FFF2-40B4-BE49-F238E27FC236}">
                <a16:creationId xmlns:a16="http://schemas.microsoft.com/office/drawing/2014/main" id="{CC2F6260-A3FC-436D-B80E-C15684B02864}"/>
              </a:ext>
            </a:extLst>
          </p:cNvPr>
          <p:cNvSpPr>
            <a:spLocks noGrp="1"/>
          </p:cNvSpPr>
          <p:nvPr>
            <p:ph type="body" sz="quarter" idx="32" hasCustomPrompt="1"/>
          </p:nvPr>
        </p:nvSpPr>
        <p:spPr>
          <a:xfrm>
            <a:off x="768875" y="3154820"/>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39" name="Text Placeholder 21">
            <a:extLst>
              <a:ext uri="{FF2B5EF4-FFF2-40B4-BE49-F238E27FC236}">
                <a16:creationId xmlns:a16="http://schemas.microsoft.com/office/drawing/2014/main" id="{C7E6874A-8C80-4A03-BF5F-11EC580F93D6}"/>
              </a:ext>
            </a:extLst>
          </p:cNvPr>
          <p:cNvSpPr>
            <a:spLocks noGrp="1"/>
          </p:cNvSpPr>
          <p:nvPr>
            <p:ph type="body" sz="quarter" idx="31" hasCustomPrompt="1"/>
          </p:nvPr>
        </p:nvSpPr>
        <p:spPr>
          <a:xfrm>
            <a:off x="768875" y="339675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0" name="Text Placeholder 21">
            <a:extLst>
              <a:ext uri="{FF2B5EF4-FFF2-40B4-BE49-F238E27FC236}">
                <a16:creationId xmlns:a16="http://schemas.microsoft.com/office/drawing/2014/main" id="{F022A190-2E26-447E-8A41-28798A5BBD35}"/>
              </a:ext>
            </a:extLst>
          </p:cNvPr>
          <p:cNvSpPr>
            <a:spLocks noGrp="1"/>
          </p:cNvSpPr>
          <p:nvPr>
            <p:ph type="body" sz="quarter" idx="34" hasCustomPrompt="1"/>
          </p:nvPr>
        </p:nvSpPr>
        <p:spPr>
          <a:xfrm>
            <a:off x="768875" y="4265999"/>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1" name="Text Placeholder 21">
            <a:extLst>
              <a:ext uri="{FF2B5EF4-FFF2-40B4-BE49-F238E27FC236}">
                <a16:creationId xmlns:a16="http://schemas.microsoft.com/office/drawing/2014/main" id="{6249FD8E-B43E-4A91-917F-4C356B2BDE8F}"/>
              </a:ext>
            </a:extLst>
          </p:cNvPr>
          <p:cNvSpPr>
            <a:spLocks noGrp="1"/>
          </p:cNvSpPr>
          <p:nvPr>
            <p:ph type="body" sz="quarter" idx="35" hasCustomPrompt="1"/>
          </p:nvPr>
        </p:nvSpPr>
        <p:spPr>
          <a:xfrm>
            <a:off x="768875" y="4505719"/>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3" name="Text Placeholder 21">
            <a:extLst>
              <a:ext uri="{FF2B5EF4-FFF2-40B4-BE49-F238E27FC236}">
                <a16:creationId xmlns:a16="http://schemas.microsoft.com/office/drawing/2014/main" id="{665E9D10-286E-4831-9502-E1624AF0292D}"/>
              </a:ext>
            </a:extLst>
          </p:cNvPr>
          <p:cNvSpPr>
            <a:spLocks noGrp="1"/>
          </p:cNvSpPr>
          <p:nvPr>
            <p:ph type="body" sz="quarter" idx="36" hasCustomPrompt="1"/>
          </p:nvPr>
        </p:nvSpPr>
        <p:spPr>
          <a:xfrm>
            <a:off x="768875" y="5320942"/>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4" name="Text Placeholder 21">
            <a:extLst>
              <a:ext uri="{FF2B5EF4-FFF2-40B4-BE49-F238E27FC236}">
                <a16:creationId xmlns:a16="http://schemas.microsoft.com/office/drawing/2014/main" id="{F91925F3-C22A-4C21-A61E-F02366E45214}"/>
              </a:ext>
            </a:extLst>
          </p:cNvPr>
          <p:cNvSpPr>
            <a:spLocks noGrp="1"/>
          </p:cNvSpPr>
          <p:nvPr>
            <p:ph type="body" sz="quarter" idx="37" hasCustomPrompt="1"/>
          </p:nvPr>
        </p:nvSpPr>
        <p:spPr>
          <a:xfrm>
            <a:off x="768875" y="556066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25" name="Text Placeholder 3">
            <a:extLst>
              <a:ext uri="{FF2B5EF4-FFF2-40B4-BE49-F238E27FC236}">
                <a16:creationId xmlns:a16="http://schemas.microsoft.com/office/drawing/2014/main" id="{570E85B3-65CF-4F11-AACC-6E81B46B13F0}"/>
              </a:ext>
            </a:extLst>
          </p:cNvPr>
          <p:cNvSpPr>
            <a:spLocks noGrp="1"/>
          </p:cNvSpPr>
          <p:nvPr>
            <p:ph type="body" sz="quarter" idx="20" hasCustomPrompt="1"/>
          </p:nvPr>
        </p:nvSpPr>
        <p:spPr>
          <a:xfrm>
            <a:off x="6781820" y="1811147"/>
            <a:ext cx="4838705" cy="2437409"/>
          </a:xfrm>
        </p:spPr>
        <p:txBody>
          <a:bodyPr/>
          <a:lstStyle>
            <a:lvl1pPr>
              <a:defRPr sz="2400">
                <a:solidFill>
                  <a:schemeClr val="tx1"/>
                </a:solidFill>
                <a:latin typeface="Georgia" panose="02040502050405020303" pitchFamily="18" charset="0"/>
              </a:defRPr>
            </a:lvl1pPr>
          </a:lstStyle>
          <a:p>
            <a:pPr lvl="0"/>
            <a:r>
              <a:rPr lang="en-GB" dirty="0"/>
              <a:t>“Quote goes up here.</a:t>
            </a:r>
            <a:r>
              <a:rPr lang="en-IN" dirty="0"/>
              <a:t> 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a:t>
            </a:r>
            <a:endParaRPr lang="en-US" dirty="0"/>
          </a:p>
        </p:txBody>
      </p:sp>
      <p:sp>
        <p:nvSpPr>
          <p:cNvPr id="28" name="Text Placeholder 3">
            <a:extLst>
              <a:ext uri="{FF2B5EF4-FFF2-40B4-BE49-F238E27FC236}">
                <a16:creationId xmlns:a16="http://schemas.microsoft.com/office/drawing/2014/main" id="{76B4D98A-E538-4A63-82D8-937D7E3E7E7E}"/>
              </a:ext>
            </a:extLst>
          </p:cNvPr>
          <p:cNvSpPr>
            <a:spLocks noGrp="1"/>
          </p:cNvSpPr>
          <p:nvPr>
            <p:ph type="body" sz="quarter" idx="21" hasCustomPrompt="1"/>
          </p:nvPr>
        </p:nvSpPr>
        <p:spPr>
          <a:xfrm>
            <a:off x="6781820" y="4732422"/>
            <a:ext cx="4838705" cy="269769"/>
          </a:xfrm>
        </p:spPr>
        <p:txBody>
          <a:bodyPr anchor="ctr"/>
          <a:lstStyle>
            <a:lvl1pPr>
              <a:defRPr sz="1600" b="1" i="0">
                <a:solidFill>
                  <a:schemeClr val="tx1"/>
                </a:solidFill>
                <a:latin typeface="Oracle Sans" panose="020B0503020204020204" pitchFamily="34" charset="0"/>
                <a:cs typeface="Oracle Sans" panose="020B0503020204020204" pitchFamily="34" charset="0"/>
              </a:defRPr>
            </a:lvl1pPr>
          </a:lstStyle>
          <a:p>
            <a:pPr lvl="0"/>
            <a:r>
              <a:rPr lang="en-US" dirty="0"/>
              <a:t>Person name</a:t>
            </a:r>
          </a:p>
        </p:txBody>
      </p:sp>
      <p:sp>
        <p:nvSpPr>
          <p:cNvPr id="29" name="Text Placeholder 3">
            <a:extLst>
              <a:ext uri="{FF2B5EF4-FFF2-40B4-BE49-F238E27FC236}">
                <a16:creationId xmlns:a16="http://schemas.microsoft.com/office/drawing/2014/main" id="{28716E33-9DF3-4DC2-BD17-75F1589A14F6}"/>
              </a:ext>
            </a:extLst>
          </p:cNvPr>
          <p:cNvSpPr>
            <a:spLocks noGrp="1"/>
          </p:cNvSpPr>
          <p:nvPr>
            <p:ph type="body" sz="quarter" idx="22" hasCustomPrompt="1"/>
          </p:nvPr>
        </p:nvSpPr>
        <p:spPr>
          <a:xfrm>
            <a:off x="6781819" y="5061600"/>
            <a:ext cx="4838705" cy="269769"/>
          </a:xfrm>
        </p:spPr>
        <p:txBody>
          <a:bodyPr anchor="ctr"/>
          <a:lstStyle>
            <a:lvl1pPr>
              <a:defRPr sz="1600" b="0" i="0">
                <a:solidFill>
                  <a:schemeClr val="tx1"/>
                </a:solidFill>
                <a:latin typeface="Oracle Sans Light" panose="020B0403020204020204" pitchFamily="34" charset="0"/>
                <a:cs typeface="Oracle Sans Light" panose="020B0403020204020204" pitchFamily="34" charset="0"/>
              </a:defRPr>
            </a:lvl1pPr>
          </a:lstStyle>
          <a:p>
            <a:pPr lvl="0"/>
            <a:r>
              <a:rPr lang="en-US" dirty="0"/>
              <a:t>Company name</a:t>
            </a:r>
          </a:p>
        </p:txBody>
      </p:sp>
      <p:sp>
        <p:nvSpPr>
          <p:cNvPr id="34" name="Slide Number Placeholder 7">
            <a:extLst>
              <a:ext uri="{FF2B5EF4-FFF2-40B4-BE49-F238E27FC236}">
                <a16:creationId xmlns:a16="http://schemas.microsoft.com/office/drawing/2014/main" id="{B9ACEF22-59BD-0E4E-B28E-821248CD1D91}"/>
              </a:ext>
            </a:extLst>
          </p:cNvPr>
          <p:cNvSpPr>
            <a:spLocks noGrp="1"/>
          </p:cNvSpPr>
          <p:nvPr>
            <p:ph type="sldNum" sz="quarter" idx="38"/>
          </p:nvPr>
        </p:nvSpPr>
        <p:spPr>
          <a:xfrm>
            <a:off x="762000" y="6423660"/>
            <a:ext cx="365760" cy="365760"/>
          </a:xfrm>
        </p:spPr>
        <p:txBody>
          <a:bodyPr/>
          <a:lstStyle/>
          <a:p>
            <a:fld id="{345D60D9-5372-5F40-9443-0F9AE5BDC3C8}" type="slidenum">
              <a:rPr lang="en-US" smtClean="0"/>
              <a:pPr/>
              <a:t>‹#›</a:t>
            </a:fld>
            <a:endParaRPr lang="en-US" dirty="0"/>
          </a:p>
        </p:txBody>
      </p:sp>
      <p:sp>
        <p:nvSpPr>
          <p:cNvPr id="33" name="Footer Placeholder 4">
            <a:extLst>
              <a:ext uri="{FF2B5EF4-FFF2-40B4-BE49-F238E27FC236}">
                <a16:creationId xmlns:a16="http://schemas.microsoft.com/office/drawing/2014/main" id="{1CB3A7BA-558C-784A-BDC2-8AEC06D83CA7}"/>
              </a:ext>
            </a:extLst>
          </p:cNvPr>
          <p:cNvSpPr>
            <a:spLocks noGrp="1"/>
          </p:cNvSpPr>
          <p:nvPr>
            <p:ph type="ftr" sz="quarter" idx="11"/>
          </p:nvPr>
        </p:nvSpPr>
        <p:spPr>
          <a:xfrm>
            <a:off x="1127759" y="6423978"/>
            <a:ext cx="5745379" cy="365125"/>
          </a:xfrm>
          <a:prstGeom prst="rect">
            <a:avLst/>
          </a:prstGeom>
        </p:spPr>
        <p:txBody>
          <a:bodyPr/>
          <a:lstStyle/>
          <a:p>
            <a:r>
              <a:rPr lang="en-US"/>
              <a:t>Copyright © 2025, Oracle and/or its affiliates</a:t>
            </a:r>
            <a:endParaRPr lang="en-US" dirty="0"/>
          </a:p>
        </p:txBody>
      </p:sp>
      <p:sp>
        <p:nvSpPr>
          <p:cNvPr id="32" name="Date Placeholder 2">
            <a:extLst>
              <a:ext uri="{FF2B5EF4-FFF2-40B4-BE49-F238E27FC236}">
                <a16:creationId xmlns:a16="http://schemas.microsoft.com/office/drawing/2014/main" id="{81DD0AE7-58C9-8B40-9E0F-293014B45611}"/>
              </a:ext>
            </a:extLst>
          </p:cNvPr>
          <p:cNvSpPr>
            <a:spLocks noGrp="1"/>
          </p:cNvSpPr>
          <p:nvPr>
            <p:ph type="dt" sz="half" idx="10"/>
          </p:nvPr>
        </p:nvSpPr>
        <p:spPr>
          <a:xfrm>
            <a:off x="6873138" y="6425604"/>
            <a:ext cx="2743200" cy="363500"/>
          </a:xfrm>
        </p:spPr>
        <p:txBody>
          <a:bodyPr/>
          <a:lstStyle/>
          <a:p>
            <a:r>
              <a:rPr lang="en-US"/>
              <a:t>[Date]</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2853390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Photo/Video_2Partners_Pillar">
    <p:bg>
      <p:bgPr>
        <a:solidFill>
          <a:schemeClr val="bg2"/>
        </a:solidFill>
        <a:effectLst/>
      </p:bgPr>
    </p:bg>
    <p:spTree>
      <p:nvGrpSpPr>
        <p:cNvPr id="1" name=""/>
        <p:cNvGrpSpPr/>
        <p:nvPr/>
      </p:nvGrpSpPr>
      <p:grpSpPr>
        <a:xfrm>
          <a:off x="0" y="0"/>
          <a:ext cx="0" cy="0"/>
          <a:chOff x="0" y="0"/>
          <a:chExt cx="0" cy="0"/>
        </a:xfrm>
      </p:grpSpPr>
      <p:sp>
        <p:nvSpPr>
          <p:cNvPr id="27" name="Oracle Logo">
            <a:extLst>
              <a:ext uri="{FF2B5EF4-FFF2-40B4-BE49-F238E27FC236}">
                <a16:creationId xmlns:a16="http://schemas.microsoft.com/office/drawing/2014/main" id="{8B95FCB6-EA2D-4F3F-8F28-D506189C4A1F}"/>
              </a:ext>
            </a:extLst>
          </p:cNvPr>
          <p:cNvSpPr/>
          <p:nvPr userDrawn="1"/>
        </p:nvSpPr>
        <p:spPr>
          <a:xfrm>
            <a:off x="761994" y="74677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28" name="Plus Sign">
            <a:extLst>
              <a:ext uri="{FF2B5EF4-FFF2-40B4-BE49-F238E27FC236}">
                <a16:creationId xmlns:a16="http://schemas.microsoft.com/office/drawing/2014/main" id="{D0F62D4C-44E1-47F5-9FC4-DDEBDB575039}"/>
              </a:ext>
            </a:extLst>
          </p:cNvPr>
          <p:cNvSpPr txBox="1"/>
          <p:nvPr userDrawn="1"/>
        </p:nvSpPr>
        <p:spPr>
          <a:xfrm>
            <a:off x="1983598" y="60450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29" name="Content Placeholder 7">
            <a:extLst>
              <a:ext uri="{FF2B5EF4-FFF2-40B4-BE49-F238E27FC236}">
                <a16:creationId xmlns:a16="http://schemas.microsoft.com/office/drawing/2014/main" id="{167FC9A2-EA1C-47AA-8CD1-519F2B2BA1D5}"/>
              </a:ext>
            </a:extLst>
          </p:cNvPr>
          <p:cNvSpPr>
            <a:spLocks noGrp="1"/>
          </p:cNvSpPr>
          <p:nvPr>
            <p:ph sz="quarter" idx="28" hasCustomPrompt="1"/>
          </p:nvPr>
        </p:nvSpPr>
        <p:spPr>
          <a:xfrm>
            <a:off x="2451100" y="56197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40" name="Plus Sign">
            <a:extLst>
              <a:ext uri="{FF2B5EF4-FFF2-40B4-BE49-F238E27FC236}">
                <a16:creationId xmlns:a16="http://schemas.microsoft.com/office/drawing/2014/main" id="{4A3C5A4D-9FD0-42EA-82BB-1220EF3F6489}"/>
              </a:ext>
              <a:ext uri="{C183D7F6-B498-43B3-948B-1728B52AA6E4}">
                <adec:decorative xmlns:adec="http://schemas.microsoft.com/office/drawing/2017/decorative" val="1"/>
              </a:ext>
            </a:extLst>
          </p:cNvPr>
          <p:cNvSpPr txBox="1"/>
          <p:nvPr userDrawn="1"/>
        </p:nvSpPr>
        <p:spPr>
          <a:xfrm>
            <a:off x="3808218" y="60450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42" name="Content Placeholder 7">
            <a:extLst>
              <a:ext uri="{FF2B5EF4-FFF2-40B4-BE49-F238E27FC236}">
                <a16:creationId xmlns:a16="http://schemas.microsoft.com/office/drawing/2014/main" id="{F40E78F7-A131-4EC5-B185-13DC09C5FF9A}"/>
              </a:ext>
            </a:extLst>
          </p:cNvPr>
          <p:cNvSpPr>
            <a:spLocks noGrp="1"/>
          </p:cNvSpPr>
          <p:nvPr>
            <p:ph sz="quarter" idx="29" hasCustomPrompt="1"/>
          </p:nvPr>
        </p:nvSpPr>
        <p:spPr>
          <a:xfrm>
            <a:off x="4270375" y="56197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43" name="Title 1">
            <a:extLst>
              <a:ext uri="{FF2B5EF4-FFF2-40B4-BE49-F238E27FC236}">
                <a16:creationId xmlns:a16="http://schemas.microsoft.com/office/drawing/2014/main" id="{74151B34-23FE-44F5-A716-0730CC7BA85D}"/>
              </a:ext>
            </a:extLst>
          </p:cNvPr>
          <p:cNvSpPr>
            <a:spLocks noGrp="1"/>
          </p:cNvSpPr>
          <p:nvPr>
            <p:ph type="title" hasCustomPrompt="1"/>
          </p:nvPr>
        </p:nvSpPr>
        <p:spPr>
          <a:xfrm>
            <a:off x="768875" y="1262063"/>
            <a:ext cx="4744029" cy="822960"/>
          </a:xfrm>
        </p:spPr>
        <p:txBody>
          <a:bodyPr/>
          <a:lstStyle>
            <a:lvl1pPr>
              <a:defRPr>
                <a:solidFill>
                  <a:schemeClr val="accent6"/>
                </a:solidFill>
              </a:defRPr>
            </a:lvl1pPr>
          </a:lstStyle>
          <a:p>
            <a:r>
              <a:rPr lang="en-US" dirty="0"/>
              <a:t>Click to edit title text styles</a:t>
            </a:r>
          </a:p>
        </p:txBody>
      </p:sp>
      <p:sp>
        <p:nvSpPr>
          <p:cNvPr id="44" name="Text Placeholder 21">
            <a:extLst>
              <a:ext uri="{FF2B5EF4-FFF2-40B4-BE49-F238E27FC236}">
                <a16:creationId xmlns:a16="http://schemas.microsoft.com/office/drawing/2014/main" id="{F253D5CC-04A1-4A8A-904C-1F3D182409E0}"/>
              </a:ext>
            </a:extLst>
          </p:cNvPr>
          <p:cNvSpPr>
            <a:spLocks noGrp="1"/>
          </p:cNvSpPr>
          <p:nvPr>
            <p:ph type="body" sz="quarter" idx="33" hasCustomPrompt="1"/>
          </p:nvPr>
        </p:nvSpPr>
        <p:spPr>
          <a:xfrm>
            <a:off x="768875" y="2201983"/>
            <a:ext cx="4762530" cy="720907"/>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5" name="Text Placeholder 21">
            <a:extLst>
              <a:ext uri="{FF2B5EF4-FFF2-40B4-BE49-F238E27FC236}">
                <a16:creationId xmlns:a16="http://schemas.microsoft.com/office/drawing/2014/main" id="{76C1365C-F7AC-4152-BC8A-22B9B745E9A7}"/>
              </a:ext>
            </a:extLst>
          </p:cNvPr>
          <p:cNvSpPr>
            <a:spLocks noGrp="1"/>
          </p:cNvSpPr>
          <p:nvPr>
            <p:ph type="body" sz="quarter" idx="32" hasCustomPrompt="1"/>
          </p:nvPr>
        </p:nvSpPr>
        <p:spPr>
          <a:xfrm>
            <a:off x="768875" y="3154820"/>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6" name="Text Placeholder 21">
            <a:extLst>
              <a:ext uri="{FF2B5EF4-FFF2-40B4-BE49-F238E27FC236}">
                <a16:creationId xmlns:a16="http://schemas.microsoft.com/office/drawing/2014/main" id="{FE16FE56-4093-4A68-96E0-8FC9B4BCFB3B}"/>
              </a:ext>
            </a:extLst>
          </p:cNvPr>
          <p:cNvSpPr>
            <a:spLocks noGrp="1"/>
          </p:cNvSpPr>
          <p:nvPr>
            <p:ph type="body" sz="quarter" idx="31" hasCustomPrompt="1"/>
          </p:nvPr>
        </p:nvSpPr>
        <p:spPr>
          <a:xfrm>
            <a:off x="768875" y="339675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7" name="Text Placeholder 21">
            <a:extLst>
              <a:ext uri="{FF2B5EF4-FFF2-40B4-BE49-F238E27FC236}">
                <a16:creationId xmlns:a16="http://schemas.microsoft.com/office/drawing/2014/main" id="{A0E0FC69-7325-4C9E-9FDB-1F46B471B73E}"/>
              </a:ext>
            </a:extLst>
          </p:cNvPr>
          <p:cNvSpPr>
            <a:spLocks noGrp="1"/>
          </p:cNvSpPr>
          <p:nvPr>
            <p:ph type="body" sz="quarter" idx="34" hasCustomPrompt="1"/>
          </p:nvPr>
        </p:nvSpPr>
        <p:spPr>
          <a:xfrm>
            <a:off x="768875" y="4265999"/>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9" name="Text Placeholder 21">
            <a:extLst>
              <a:ext uri="{FF2B5EF4-FFF2-40B4-BE49-F238E27FC236}">
                <a16:creationId xmlns:a16="http://schemas.microsoft.com/office/drawing/2014/main" id="{9C614183-38E4-4C8A-B188-942F1EADF22D}"/>
              </a:ext>
            </a:extLst>
          </p:cNvPr>
          <p:cNvSpPr>
            <a:spLocks noGrp="1"/>
          </p:cNvSpPr>
          <p:nvPr>
            <p:ph type="body" sz="quarter" idx="35" hasCustomPrompt="1"/>
          </p:nvPr>
        </p:nvSpPr>
        <p:spPr>
          <a:xfrm>
            <a:off x="768875" y="4505719"/>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50" name="Text Placeholder 21">
            <a:extLst>
              <a:ext uri="{FF2B5EF4-FFF2-40B4-BE49-F238E27FC236}">
                <a16:creationId xmlns:a16="http://schemas.microsoft.com/office/drawing/2014/main" id="{9D56DADD-354E-40F9-9083-0EA39E18540C}"/>
              </a:ext>
            </a:extLst>
          </p:cNvPr>
          <p:cNvSpPr>
            <a:spLocks noGrp="1"/>
          </p:cNvSpPr>
          <p:nvPr>
            <p:ph type="body" sz="quarter" idx="36" hasCustomPrompt="1"/>
          </p:nvPr>
        </p:nvSpPr>
        <p:spPr>
          <a:xfrm>
            <a:off x="768875" y="5320942"/>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51" name="Text Placeholder 21">
            <a:extLst>
              <a:ext uri="{FF2B5EF4-FFF2-40B4-BE49-F238E27FC236}">
                <a16:creationId xmlns:a16="http://schemas.microsoft.com/office/drawing/2014/main" id="{4D365422-228D-4AF8-B590-2677A7563203}"/>
              </a:ext>
            </a:extLst>
          </p:cNvPr>
          <p:cNvSpPr>
            <a:spLocks noGrp="1"/>
          </p:cNvSpPr>
          <p:nvPr>
            <p:ph type="body" sz="quarter" idx="37" hasCustomPrompt="1"/>
          </p:nvPr>
        </p:nvSpPr>
        <p:spPr>
          <a:xfrm>
            <a:off x="768875" y="556066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10" name="Content Placeholder 9">
            <a:extLst>
              <a:ext uri="{FF2B5EF4-FFF2-40B4-BE49-F238E27FC236}">
                <a16:creationId xmlns:a16="http://schemas.microsoft.com/office/drawing/2014/main" id="{1D76B432-E77E-1E47-BE30-3F729C8CD911}"/>
              </a:ext>
            </a:extLst>
          </p:cNvPr>
          <p:cNvSpPr>
            <a:spLocks noGrp="1"/>
          </p:cNvSpPr>
          <p:nvPr>
            <p:ph sz="quarter" idx="23" hasCustomPrompt="1"/>
          </p:nvPr>
        </p:nvSpPr>
        <p:spPr>
          <a:xfrm>
            <a:off x="6095998" y="0"/>
            <a:ext cx="6096002" cy="3428999"/>
          </a:xfrm>
          <a:solidFill>
            <a:schemeClr val="tx1">
              <a:lumMod val="10000"/>
              <a:lumOff val="90000"/>
            </a:schemeClr>
          </a:solidFill>
        </p:spPr>
        <p:txBody>
          <a:bodyPr/>
          <a:lstStyle>
            <a:lvl1pPr>
              <a:defRPr sz="1400" b="0" i="0">
                <a:latin typeface="Oracle Sans Light" panose="020B0403020204020204" pitchFamily="34" charset="0"/>
                <a:cs typeface="Oracle Sans Light" panose="020B0403020204020204" pitchFamily="34" charset="0"/>
              </a:defRPr>
            </a:lvl1pPr>
          </a:lstStyle>
          <a:p>
            <a:pPr lvl="0"/>
            <a:r>
              <a:rPr lang="en-GB" dirty="0"/>
              <a:t>Picture/Video here</a:t>
            </a:r>
            <a:endParaRPr lang="en-US" dirty="0"/>
          </a:p>
        </p:txBody>
      </p:sp>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6096000" y="3429000"/>
            <a:ext cx="6096000" cy="3429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userDrawn="1"/>
        </p:nvSpPr>
        <p:spPr>
          <a:xfrm>
            <a:off x="6096000" y="3429000"/>
            <a:ext cx="6096000" cy="3429000"/>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 Placeholder 3">
            <a:extLst>
              <a:ext uri="{FF2B5EF4-FFF2-40B4-BE49-F238E27FC236}">
                <a16:creationId xmlns:a16="http://schemas.microsoft.com/office/drawing/2014/main" id="{B544B384-379B-D246-825E-82D80E47CA83}"/>
              </a:ext>
            </a:extLst>
          </p:cNvPr>
          <p:cNvSpPr>
            <a:spLocks noGrp="1"/>
          </p:cNvSpPr>
          <p:nvPr>
            <p:ph type="body" sz="quarter" idx="20" hasCustomPrompt="1"/>
          </p:nvPr>
        </p:nvSpPr>
        <p:spPr>
          <a:xfrm>
            <a:off x="6781820" y="3870511"/>
            <a:ext cx="4838705" cy="1358116"/>
          </a:xfrm>
        </p:spPr>
        <p:txBody>
          <a:bodyPr/>
          <a:lstStyle>
            <a:lvl1pPr>
              <a:defRPr sz="1800">
                <a:solidFill>
                  <a:schemeClr val="bg2"/>
                </a:solidFill>
                <a:latin typeface="Georgia" panose="02040502050405020303" pitchFamily="18" charset="0"/>
              </a:defRPr>
            </a:lvl1pPr>
          </a:lstStyle>
          <a:p>
            <a:pPr lvl="0"/>
            <a:r>
              <a:rPr lang="en-GB" dirty="0"/>
              <a:t>“Quote goes up here.</a:t>
            </a:r>
            <a:r>
              <a:rPr lang="en-IN" dirty="0"/>
              <a:t> 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a:t>
            </a:r>
            <a:endParaRPr lang="en-US" dirty="0"/>
          </a:p>
        </p:txBody>
      </p:sp>
      <p:sp>
        <p:nvSpPr>
          <p:cNvPr id="18" name="Text Placeholder 3">
            <a:extLst>
              <a:ext uri="{FF2B5EF4-FFF2-40B4-BE49-F238E27FC236}">
                <a16:creationId xmlns:a16="http://schemas.microsoft.com/office/drawing/2014/main" id="{124E7EE1-1F21-A94B-BD4C-80D5579EA0D8}"/>
              </a:ext>
            </a:extLst>
          </p:cNvPr>
          <p:cNvSpPr>
            <a:spLocks noGrp="1"/>
          </p:cNvSpPr>
          <p:nvPr>
            <p:ph type="body" sz="quarter" idx="21" hasCustomPrompt="1"/>
          </p:nvPr>
        </p:nvSpPr>
        <p:spPr>
          <a:xfrm>
            <a:off x="6781820" y="5608955"/>
            <a:ext cx="4838705" cy="269769"/>
          </a:xfrm>
        </p:spPr>
        <p:txBody>
          <a:bodyPr anchor="ctr"/>
          <a:lstStyle>
            <a:lvl1pPr>
              <a:defRPr sz="1200" b="1" i="0">
                <a:solidFill>
                  <a:schemeClr val="bg2"/>
                </a:solidFill>
                <a:latin typeface="Oracle Sans" panose="020B0503020204020204" pitchFamily="34" charset="0"/>
                <a:cs typeface="Oracle Sans" panose="020B0503020204020204" pitchFamily="34" charset="0"/>
              </a:defRPr>
            </a:lvl1pPr>
          </a:lstStyle>
          <a:p>
            <a:pPr lvl="0"/>
            <a:r>
              <a:rPr lang="en-US" dirty="0"/>
              <a:t>Person name</a:t>
            </a:r>
          </a:p>
        </p:txBody>
      </p:sp>
      <p:sp>
        <p:nvSpPr>
          <p:cNvPr id="19" name="Text Placeholder 3">
            <a:extLst>
              <a:ext uri="{FF2B5EF4-FFF2-40B4-BE49-F238E27FC236}">
                <a16:creationId xmlns:a16="http://schemas.microsoft.com/office/drawing/2014/main" id="{EECEA0F4-62BE-D045-9B17-E8A1B43697E5}"/>
              </a:ext>
            </a:extLst>
          </p:cNvPr>
          <p:cNvSpPr>
            <a:spLocks noGrp="1"/>
          </p:cNvSpPr>
          <p:nvPr>
            <p:ph type="body" sz="quarter" idx="22" hasCustomPrompt="1"/>
          </p:nvPr>
        </p:nvSpPr>
        <p:spPr>
          <a:xfrm>
            <a:off x="6781819" y="5938133"/>
            <a:ext cx="4838705" cy="269769"/>
          </a:xfrm>
        </p:spPr>
        <p:txBody>
          <a:bodyPr anchor="ctr"/>
          <a:lstStyle>
            <a:lvl1pPr>
              <a:defRPr sz="1200" b="0" i="0">
                <a:solidFill>
                  <a:schemeClr val="bg2"/>
                </a:solidFill>
                <a:latin typeface="Oracle Sans Light" panose="020B0403020204020204" pitchFamily="34" charset="0"/>
                <a:cs typeface="Oracle Sans Light" panose="020B0403020204020204" pitchFamily="34" charset="0"/>
              </a:defRPr>
            </a:lvl1pPr>
          </a:lstStyle>
          <a:p>
            <a:pPr lvl="0"/>
            <a:r>
              <a:rPr lang="en-US" dirty="0"/>
              <a:t>Company name</a:t>
            </a:r>
          </a:p>
        </p:txBody>
      </p:sp>
      <p:sp>
        <p:nvSpPr>
          <p:cNvPr id="30" name="Date Placeholder 2">
            <a:extLst>
              <a:ext uri="{FF2B5EF4-FFF2-40B4-BE49-F238E27FC236}">
                <a16:creationId xmlns:a16="http://schemas.microsoft.com/office/drawing/2014/main" id="{67BD4534-5E82-594D-B1AB-A133054CA183}"/>
              </a:ext>
            </a:extLst>
          </p:cNvPr>
          <p:cNvSpPr>
            <a:spLocks noGrp="1"/>
          </p:cNvSpPr>
          <p:nvPr>
            <p:ph type="dt" sz="half" idx="10"/>
          </p:nvPr>
        </p:nvSpPr>
        <p:spPr>
          <a:xfrm>
            <a:off x="6873138" y="6425604"/>
            <a:ext cx="2743200" cy="363500"/>
          </a:xfrm>
        </p:spPr>
        <p:txBody>
          <a:bodyPr/>
          <a:lstStyle/>
          <a:p>
            <a:r>
              <a:rPr lang="en-US"/>
              <a:t>[Date]</a:t>
            </a:r>
            <a:endParaRPr lang="en-US" dirty="0"/>
          </a:p>
        </p:txBody>
      </p:sp>
      <p:sp>
        <p:nvSpPr>
          <p:cNvPr id="31" name="Footer Placeholder 4">
            <a:extLst>
              <a:ext uri="{FF2B5EF4-FFF2-40B4-BE49-F238E27FC236}">
                <a16:creationId xmlns:a16="http://schemas.microsoft.com/office/drawing/2014/main" id="{970AF836-EBD7-FC48-8131-6B5102906FFD}"/>
              </a:ext>
            </a:extLst>
          </p:cNvPr>
          <p:cNvSpPr>
            <a:spLocks noGrp="1"/>
          </p:cNvSpPr>
          <p:nvPr>
            <p:ph type="ftr" sz="quarter" idx="11"/>
          </p:nvPr>
        </p:nvSpPr>
        <p:spPr>
          <a:xfrm>
            <a:off x="1127759" y="6423978"/>
            <a:ext cx="5745379" cy="365125"/>
          </a:xfrm>
          <a:prstGeom prst="rect">
            <a:avLst/>
          </a:prstGeom>
        </p:spPr>
        <p:txBody>
          <a:bodyPr/>
          <a:lstStyle/>
          <a:p>
            <a:r>
              <a:rPr lang="en-US"/>
              <a:t>Copyright © 2025, Oracle and/or its affiliates</a:t>
            </a:r>
            <a:endParaRPr lang="en-US" dirty="0"/>
          </a:p>
        </p:txBody>
      </p:sp>
      <p:sp>
        <p:nvSpPr>
          <p:cNvPr id="33" name="Slide Number Placeholder 7">
            <a:extLst>
              <a:ext uri="{FF2B5EF4-FFF2-40B4-BE49-F238E27FC236}">
                <a16:creationId xmlns:a16="http://schemas.microsoft.com/office/drawing/2014/main" id="{4C0ED2E8-6351-ED49-B6CF-FA1F67B26896}"/>
              </a:ext>
            </a:extLst>
          </p:cNvPr>
          <p:cNvSpPr>
            <a:spLocks noGrp="1"/>
          </p:cNvSpPr>
          <p:nvPr>
            <p:ph type="sldNum" sz="quarter" idx="39"/>
          </p:nvPr>
        </p:nvSpPr>
        <p:spPr>
          <a:xfrm>
            <a:off x="762000" y="6423660"/>
            <a:ext cx="365760" cy="365760"/>
          </a:xfrm>
        </p:spPr>
        <p:txBody>
          <a:bodyPr/>
          <a:lstStyle/>
          <a:p>
            <a:fld id="{345D60D9-5372-5F40-9443-0F9AE5BDC3C8}" type="slidenum">
              <a:rPr lang="en-US" smtClean="0"/>
              <a:pPr/>
              <a:t>‹#›</a:t>
            </a:fld>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36350080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Light - Title 3 Column">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D2FFF47-983C-4CE2-9048-1317EB4F32CB}"/>
              </a:ext>
            </a:extLst>
          </p:cNvPr>
          <p:cNvSpPr>
            <a:spLocks noGrp="1"/>
          </p:cNvSpPr>
          <p:nvPr>
            <p:ph type="title" hasCustomPrompt="1"/>
          </p:nvPr>
        </p:nvSpPr>
        <p:spPr/>
        <p:txBody>
          <a:bodyPr/>
          <a:lstStyle>
            <a:lvl1pPr>
              <a:defRPr/>
            </a:lvl1pPr>
          </a:lstStyle>
          <a:p>
            <a:r>
              <a:rPr lang="en-US" dirty="0"/>
              <a:t>Title</a:t>
            </a:r>
          </a:p>
        </p:txBody>
      </p:sp>
      <p:sp>
        <p:nvSpPr>
          <p:cNvPr id="11" name="Content">
            <a:extLst>
              <a:ext uri="{FF2B5EF4-FFF2-40B4-BE49-F238E27FC236}">
                <a16:creationId xmlns:a16="http://schemas.microsoft.com/office/drawing/2014/main" id="{407DA789-B767-4A77-A75D-9C385AFC33B4}"/>
              </a:ext>
            </a:extLst>
          </p:cNvPr>
          <p:cNvSpPr>
            <a:spLocks noGrp="1"/>
          </p:cNvSpPr>
          <p:nvPr>
            <p:ph sz="quarter" idx="20"/>
          </p:nvPr>
        </p:nvSpPr>
        <p:spPr>
          <a:xfrm>
            <a:off x="768875" y="1617785"/>
            <a:ext cx="330098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Column Divider">
            <a:extLst>
              <a:ext uri="{FF2B5EF4-FFF2-40B4-BE49-F238E27FC236}">
                <a16:creationId xmlns:a16="http://schemas.microsoft.com/office/drawing/2014/main" id="{B228B4F2-5D6F-42F4-B132-F908BB527268}"/>
              </a:ext>
              <a:ext uri="{C183D7F6-B498-43B3-948B-1728B52AA6E4}">
                <adec:decorative xmlns:adec="http://schemas.microsoft.com/office/drawing/2017/decorative" val="1"/>
              </a:ext>
            </a:extLst>
          </p:cNvPr>
          <p:cNvCxnSpPr>
            <a:cxnSpLocks/>
          </p:cNvCxnSpPr>
          <p:nvPr userDrawn="1"/>
        </p:nvCxnSpPr>
        <p:spPr>
          <a:xfrm>
            <a:off x="4263415" y="160972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4" name="Content">
            <a:extLst>
              <a:ext uri="{FF2B5EF4-FFF2-40B4-BE49-F238E27FC236}">
                <a16:creationId xmlns:a16="http://schemas.microsoft.com/office/drawing/2014/main" id="{B05AFF25-B817-40B5-8816-66323F711217}"/>
              </a:ext>
            </a:extLst>
          </p:cNvPr>
          <p:cNvSpPr>
            <a:spLocks noGrp="1"/>
          </p:cNvSpPr>
          <p:nvPr>
            <p:ph sz="quarter" idx="21"/>
          </p:nvPr>
        </p:nvSpPr>
        <p:spPr>
          <a:xfrm>
            <a:off x="4461645" y="1617785"/>
            <a:ext cx="330098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2" name="Column Divider 2">
            <a:extLst>
              <a:ext uri="{FF2B5EF4-FFF2-40B4-BE49-F238E27FC236}">
                <a16:creationId xmlns:a16="http://schemas.microsoft.com/office/drawing/2014/main" id="{43000B2C-7C76-4F07-AF50-5F3019C384BC}"/>
              </a:ext>
              <a:ext uri="{C183D7F6-B498-43B3-948B-1728B52AA6E4}">
                <adec:decorative xmlns:adec="http://schemas.microsoft.com/office/drawing/2017/decorative" val="1"/>
              </a:ext>
            </a:extLst>
          </p:cNvPr>
          <p:cNvCxnSpPr>
            <a:cxnSpLocks/>
          </p:cNvCxnSpPr>
          <p:nvPr userDrawn="1"/>
        </p:nvCxnSpPr>
        <p:spPr>
          <a:xfrm>
            <a:off x="7951511" y="1609725"/>
            <a:ext cx="0" cy="4507992"/>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15" name="Content">
            <a:extLst>
              <a:ext uri="{FF2B5EF4-FFF2-40B4-BE49-F238E27FC236}">
                <a16:creationId xmlns:a16="http://schemas.microsoft.com/office/drawing/2014/main" id="{C63785FA-1D21-47B6-A7F2-29E72865C9A1}"/>
              </a:ext>
            </a:extLst>
          </p:cNvPr>
          <p:cNvSpPr>
            <a:spLocks noGrp="1"/>
          </p:cNvSpPr>
          <p:nvPr>
            <p:ph sz="quarter" idx="22"/>
          </p:nvPr>
        </p:nvSpPr>
        <p:spPr>
          <a:xfrm>
            <a:off x="8154414" y="1617785"/>
            <a:ext cx="330098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a:extLst>
              <a:ext uri="{FF2B5EF4-FFF2-40B4-BE49-F238E27FC236}">
                <a16:creationId xmlns:a16="http://schemas.microsoft.com/office/drawing/2014/main" id="{54F9C599-3545-4260-BC77-88BD7619A101}"/>
              </a:ext>
            </a:extLst>
          </p:cNvPr>
          <p:cNvSpPr>
            <a:spLocks noGrp="1"/>
          </p:cNvSpPr>
          <p:nvPr>
            <p:ph type="sldNum" sz="quarter" idx="19"/>
          </p:nvPr>
        </p:nvSpPr>
        <p:spPr/>
        <p:txBody>
          <a:bodyPr/>
          <a:lstStyle/>
          <a:p>
            <a:fld id="{345D60D9-5372-5F40-9443-0F9AE5BDC3C8}" type="slidenum">
              <a:rPr lang="en-US" smtClean="0"/>
              <a:pPr/>
              <a:t>‹#›</a:t>
            </a:fld>
            <a:endParaRPr lang="en-US" dirty="0"/>
          </a:p>
        </p:txBody>
      </p:sp>
      <p:sp>
        <p:nvSpPr>
          <p:cNvPr id="3" name="Footer Placeholder 2">
            <a:extLst>
              <a:ext uri="{FF2B5EF4-FFF2-40B4-BE49-F238E27FC236}">
                <a16:creationId xmlns:a16="http://schemas.microsoft.com/office/drawing/2014/main" id="{DA095ECF-3404-41BC-B49D-2616D73127C4}"/>
              </a:ext>
            </a:extLst>
          </p:cNvPr>
          <p:cNvSpPr>
            <a:spLocks noGrp="1"/>
          </p:cNvSpPr>
          <p:nvPr>
            <p:ph type="ftr" sz="quarter" idx="18"/>
          </p:nvPr>
        </p:nvSpPr>
        <p:spPr>
          <a:xfrm>
            <a:off x="1127759" y="6423978"/>
            <a:ext cx="5745379" cy="365125"/>
          </a:xfrm>
          <a:prstGeom prst="rect">
            <a:avLst/>
          </a:prstGeom>
        </p:spPr>
        <p:txBody>
          <a:bodyPr/>
          <a:lstStyle/>
          <a:p>
            <a:r>
              <a:rPr lang="en-US"/>
              <a:t>Copyright © 2025, Oracle and/or its affiliates</a:t>
            </a:r>
            <a:endParaRPr lang="en-US" dirty="0"/>
          </a:p>
        </p:txBody>
      </p:sp>
      <p:sp>
        <p:nvSpPr>
          <p:cNvPr id="2" name="Date Placeholder 1">
            <a:extLst>
              <a:ext uri="{FF2B5EF4-FFF2-40B4-BE49-F238E27FC236}">
                <a16:creationId xmlns:a16="http://schemas.microsoft.com/office/drawing/2014/main" id="{6D56EEFB-7FCA-4C8C-BD9A-59CFF6BBA9AB}"/>
              </a:ext>
            </a:extLst>
          </p:cNvPr>
          <p:cNvSpPr>
            <a:spLocks noGrp="1"/>
          </p:cNvSpPr>
          <p:nvPr>
            <p:ph type="dt" sz="half" idx="17"/>
          </p:nvPr>
        </p:nvSpPr>
        <p:spPr/>
        <p:txBody>
          <a:bodyPr/>
          <a:lstStyle/>
          <a:p>
            <a:r>
              <a:rPr lang="en-US"/>
              <a:t>[Date]</a:t>
            </a:r>
            <a:endParaRPr lang="en-US" dirty="0"/>
          </a:p>
        </p:txBody>
      </p:sp>
      <p:pic>
        <p:nvPicPr>
          <p:cNvPr id="4" name="Picture 3" descr="A picture containing yellow, astronomy&#10;&#10;Description automatically generated">
            <a:extLst>
              <a:ext uri="{FF2B5EF4-FFF2-40B4-BE49-F238E27FC236}">
                <a16:creationId xmlns:a16="http://schemas.microsoft.com/office/drawing/2014/main" id="{63142888-08C4-0C07-9E6B-884BF53E1D8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r="42668"/>
          <a:stretch/>
        </p:blipFill>
        <p:spPr>
          <a:xfrm rot="16200000">
            <a:off x="10955601" y="-562730"/>
            <a:ext cx="824099" cy="1949561"/>
          </a:xfrm>
          <a:prstGeom prst="rect">
            <a:avLst/>
          </a:prstGeom>
        </p:spPr>
      </p:pic>
      <p:pic>
        <p:nvPicPr>
          <p:cNvPr id="6" name="Picture 5">
            <a:extLst>
              <a:ext uri="{FF2B5EF4-FFF2-40B4-BE49-F238E27FC236}">
                <a16:creationId xmlns:a16="http://schemas.microsoft.com/office/drawing/2014/main" id="{910C8914-578A-2FBC-39B3-CEA9DEAC954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9284" r="21997" b="57025"/>
          <a:stretch/>
        </p:blipFill>
        <p:spPr>
          <a:xfrm rot="16200000">
            <a:off x="11051590" y="418926"/>
            <a:ext cx="1559337" cy="721484"/>
          </a:xfrm>
          <a:prstGeom prst="rect">
            <a:avLst/>
          </a:prstGeom>
        </p:spPr>
      </p:pic>
    </p:spTree>
    <p:extLst>
      <p:ext uri="{BB962C8B-B14F-4D97-AF65-F5344CB8AC3E}">
        <p14:creationId xmlns:p14="http://schemas.microsoft.com/office/powerpoint/2010/main" val="32807766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Photo/Video_Partner_Pillar">
    <p:bg>
      <p:bgPr>
        <a:solidFill>
          <a:schemeClr val="bg2"/>
        </a:solidFill>
        <a:effectLst/>
      </p:bgPr>
    </p:bg>
    <p:spTree>
      <p:nvGrpSpPr>
        <p:cNvPr id="1" name=""/>
        <p:cNvGrpSpPr/>
        <p:nvPr/>
      </p:nvGrpSpPr>
      <p:grpSpPr>
        <a:xfrm>
          <a:off x="0" y="0"/>
          <a:ext cx="0" cy="0"/>
          <a:chOff x="0" y="0"/>
          <a:chExt cx="0" cy="0"/>
        </a:xfrm>
      </p:grpSpPr>
      <p:sp>
        <p:nvSpPr>
          <p:cNvPr id="27" name="Oracle Logo">
            <a:extLst>
              <a:ext uri="{FF2B5EF4-FFF2-40B4-BE49-F238E27FC236}">
                <a16:creationId xmlns:a16="http://schemas.microsoft.com/office/drawing/2014/main" id="{8B95FCB6-EA2D-4F3F-8F28-D506189C4A1F}"/>
              </a:ext>
            </a:extLst>
          </p:cNvPr>
          <p:cNvSpPr/>
          <p:nvPr userDrawn="1"/>
        </p:nvSpPr>
        <p:spPr>
          <a:xfrm>
            <a:off x="761994" y="74677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28" name="Plus Sign">
            <a:extLst>
              <a:ext uri="{FF2B5EF4-FFF2-40B4-BE49-F238E27FC236}">
                <a16:creationId xmlns:a16="http://schemas.microsoft.com/office/drawing/2014/main" id="{D0F62D4C-44E1-47F5-9FC4-DDEBDB575039}"/>
              </a:ext>
            </a:extLst>
          </p:cNvPr>
          <p:cNvSpPr txBox="1"/>
          <p:nvPr userDrawn="1"/>
        </p:nvSpPr>
        <p:spPr>
          <a:xfrm>
            <a:off x="1983598" y="60450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29" name="Content Placeholder 7">
            <a:extLst>
              <a:ext uri="{FF2B5EF4-FFF2-40B4-BE49-F238E27FC236}">
                <a16:creationId xmlns:a16="http://schemas.microsoft.com/office/drawing/2014/main" id="{167FC9A2-EA1C-47AA-8CD1-519F2B2BA1D5}"/>
              </a:ext>
            </a:extLst>
          </p:cNvPr>
          <p:cNvSpPr>
            <a:spLocks noGrp="1"/>
          </p:cNvSpPr>
          <p:nvPr>
            <p:ph sz="quarter" idx="28" hasCustomPrompt="1"/>
          </p:nvPr>
        </p:nvSpPr>
        <p:spPr>
          <a:xfrm>
            <a:off x="2451100" y="56197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43" name="Title 1">
            <a:extLst>
              <a:ext uri="{FF2B5EF4-FFF2-40B4-BE49-F238E27FC236}">
                <a16:creationId xmlns:a16="http://schemas.microsoft.com/office/drawing/2014/main" id="{74151B34-23FE-44F5-A716-0730CC7BA85D}"/>
              </a:ext>
            </a:extLst>
          </p:cNvPr>
          <p:cNvSpPr>
            <a:spLocks noGrp="1"/>
          </p:cNvSpPr>
          <p:nvPr>
            <p:ph type="title" hasCustomPrompt="1"/>
          </p:nvPr>
        </p:nvSpPr>
        <p:spPr>
          <a:xfrm>
            <a:off x="768875" y="1262063"/>
            <a:ext cx="4744029" cy="822960"/>
          </a:xfrm>
        </p:spPr>
        <p:txBody>
          <a:bodyPr/>
          <a:lstStyle>
            <a:lvl1pPr>
              <a:defRPr>
                <a:solidFill>
                  <a:schemeClr val="accent6"/>
                </a:solidFill>
              </a:defRPr>
            </a:lvl1pPr>
          </a:lstStyle>
          <a:p>
            <a:r>
              <a:rPr lang="en-US" dirty="0"/>
              <a:t>Click to edit title text styles</a:t>
            </a:r>
          </a:p>
        </p:txBody>
      </p:sp>
      <p:sp>
        <p:nvSpPr>
          <p:cNvPr id="44" name="Text Placeholder 21">
            <a:extLst>
              <a:ext uri="{FF2B5EF4-FFF2-40B4-BE49-F238E27FC236}">
                <a16:creationId xmlns:a16="http://schemas.microsoft.com/office/drawing/2014/main" id="{F253D5CC-04A1-4A8A-904C-1F3D182409E0}"/>
              </a:ext>
            </a:extLst>
          </p:cNvPr>
          <p:cNvSpPr>
            <a:spLocks noGrp="1"/>
          </p:cNvSpPr>
          <p:nvPr>
            <p:ph type="body" sz="quarter" idx="33" hasCustomPrompt="1"/>
          </p:nvPr>
        </p:nvSpPr>
        <p:spPr>
          <a:xfrm>
            <a:off x="768875" y="2201983"/>
            <a:ext cx="4762530" cy="720907"/>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5" name="Text Placeholder 21">
            <a:extLst>
              <a:ext uri="{FF2B5EF4-FFF2-40B4-BE49-F238E27FC236}">
                <a16:creationId xmlns:a16="http://schemas.microsoft.com/office/drawing/2014/main" id="{76C1365C-F7AC-4152-BC8A-22B9B745E9A7}"/>
              </a:ext>
            </a:extLst>
          </p:cNvPr>
          <p:cNvSpPr>
            <a:spLocks noGrp="1"/>
          </p:cNvSpPr>
          <p:nvPr>
            <p:ph type="body" sz="quarter" idx="32" hasCustomPrompt="1"/>
          </p:nvPr>
        </p:nvSpPr>
        <p:spPr>
          <a:xfrm>
            <a:off x="768875" y="3154820"/>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6" name="Text Placeholder 21">
            <a:extLst>
              <a:ext uri="{FF2B5EF4-FFF2-40B4-BE49-F238E27FC236}">
                <a16:creationId xmlns:a16="http://schemas.microsoft.com/office/drawing/2014/main" id="{FE16FE56-4093-4A68-96E0-8FC9B4BCFB3B}"/>
              </a:ext>
            </a:extLst>
          </p:cNvPr>
          <p:cNvSpPr>
            <a:spLocks noGrp="1"/>
          </p:cNvSpPr>
          <p:nvPr>
            <p:ph type="body" sz="quarter" idx="31" hasCustomPrompt="1"/>
          </p:nvPr>
        </p:nvSpPr>
        <p:spPr>
          <a:xfrm>
            <a:off x="768875" y="339675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7" name="Text Placeholder 21">
            <a:extLst>
              <a:ext uri="{FF2B5EF4-FFF2-40B4-BE49-F238E27FC236}">
                <a16:creationId xmlns:a16="http://schemas.microsoft.com/office/drawing/2014/main" id="{A0E0FC69-7325-4C9E-9FDB-1F46B471B73E}"/>
              </a:ext>
            </a:extLst>
          </p:cNvPr>
          <p:cNvSpPr>
            <a:spLocks noGrp="1"/>
          </p:cNvSpPr>
          <p:nvPr>
            <p:ph type="body" sz="quarter" idx="34" hasCustomPrompt="1"/>
          </p:nvPr>
        </p:nvSpPr>
        <p:spPr>
          <a:xfrm>
            <a:off x="768875" y="4265999"/>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9" name="Text Placeholder 21">
            <a:extLst>
              <a:ext uri="{FF2B5EF4-FFF2-40B4-BE49-F238E27FC236}">
                <a16:creationId xmlns:a16="http://schemas.microsoft.com/office/drawing/2014/main" id="{9C614183-38E4-4C8A-B188-942F1EADF22D}"/>
              </a:ext>
            </a:extLst>
          </p:cNvPr>
          <p:cNvSpPr>
            <a:spLocks noGrp="1"/>
          </p:cNvSpPr>
          <p:nvPr>
            <p:ph type="body" sz="quarter" idx="35" hasCustomPrompt="1"/>
          </p:nvPr>
        </p:nvSpPr>
        <p:spPr>
          <a:xfrm>
            <a:off x="768875" y="4505719"/>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50" name="Text Placeholder 21">
            <a:extLst>
              <a:ext uri="{FF2B5EF4-FFF2-40B4-BE49-F238E27FC236}">
                <a16:creationId xmlns:a16="http://schemas.microsoft.com/office/drawing/2014/main" id="{9D56DADD-354E-40F9-9083-0EA39E18540C}"/>
              </a:ext>
            </a:extLst>
          </p:cNvPr>
          <p:cNvSpPr>
            <a:spLocks noGrp="1"/>
          </p:cNvSpPr>
          <p:nvPr>
            <p:ph type="body" sz="quarter" idx="36" hasCustomPrompt="1"/>
          </p:nvPr>
        </p:nvSpPr>
        <p:spPr>
          <a:xfrm>
            <a:off x="768875" y="5320942"/>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51" name="Text Placeholder 21">
            <a:extLst>
              <a:ext uri="{FF2B5EF4-FFF2-40B4-BE49-F238E27FC236}">
                <a16:creationId xmlns:a16="http://schemas.microsoft.com/office/drawing/2014/main" id="{4D365422-228D-4AF8-B590-2677A7563203}"/>
              </a:ext>
            </a:extLst>
          </p:cNvPr>
          <p:cNvSpPr>
            <a:spLocks noGrp="1"/>
          </p:cNvSpPr>
          <p:nvPr>
            <p:ph type="body" sz="quarter" idx="37" hasCustomPrompt="1"/>
          </p:nvPr>
        </p:nvSpPr>
        <p:spPr>
          <a:xfrm>
            <a:off x="768875" y="556066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10" name="Content Placeholder 9">
            <a:extLst>
              <a:ext uri="{FF2B5EF4-FFF2-40B4-BE49-F238E27FC236}">
                <a16:creationId xmlns:a16="http://schemas.microsoft.com/office/drawing/2014/main" id="{1D76B432-E77E-1E47-BE30-3F729C8CD911}"/>
              </a:ext>
            </a:extLst>
          </p:cNvPr>
          <p:cNvSpPr>
            <a:spLocks noGrp="1"/>
          </p:cNvSpPr>
          <p:nvPr>
            <p:ph sz="quarter" idx="23" hasCustomPrompt="1"/>
          </p:nvPr>
        </p:nvSpPr>
        <p:spPr>
          <a:xfrm>
            <a:off x="6095998" y="0"/>
            <a:ext cx="6096002" cy="3428999"/>
          </a:xfrm>
          <a:solidFill>
            <a:schemeClr val="tx1">
              <a:lumMod val="10000"/>
              <a:lumOff val="90000"/>
            </a:schemeClr>
          </a:solidFill>
        </p:spPr>
        <p:txBody>
          <a:bodyPr/>
          <a:lstStyle>
            <a:lvl1pPr>
              <a:defRPr sz="1400" b="0" i="0">
                <a:latin typeface="Oracle Sans Light" panose="020B0403020204020204" pitchFamily="34" charset="0"/>
                <a:cs typeface="Oracle Sans Light" panose="020B0403020204020204" pitchFamily="34" charset="0"/>
              </a:defRPr>
            </a:lvl1pPr>
          </a:lstStyle>
          <a:p>
            <a:pPr lvl="0"/>
            <a:r>
              <a:rPr lang="en-GB" dirty="0"/>
              <a:t>Picture/Video here</a:t>
            </a:r>
            <a:endParaRPr lang="en-US" dirty="0"/>
          </a:p>
        </p:txBody>
      </p:sp>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6096000" y="3429000"/>
            <a:ext cx="6096000" cy="3429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userDrawn="1"/>
        </p:nvSpPr>
        <p:spPr>
          <a:xfrm>
            <a:off x="6096000" y="3429000"/>
            <a:ext cx="6096000" cy="3429000"/>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 Placeholder 3">
            <a:extLst>
              <a:ext uri="{FF2B5EF4-FFF2-40B4-BE49-F238E27FC236}">
                <a16:creationId xmlns:a16="http://schemas.microsoft.com/office/drawing/2014/main" id="{B544B384-379B-D246-825E-82D80E47CA83}"/>
              </a:ext>
            </a:extLst>
          </p:cNvPr>
          <p:cNvSpPr>
            <a:spLocks noGrp="1"/>
          </p:cNvSpPr>
          <p:nvPr>
            <p:ph type="body" sz="quarter" idx="20" hasCustomPrompt="1"/>
          </p:nvPr>
        </p:nvSpPr>
        <p:spPr>
          <a:xfrm>
            <a:off x="6781820" y="3870511"/>
            <a:ext cx="4838705" cy="1358116"/>
          </a:xfrm>
        </p:spPr>
        <p:txBody>
          <a:bodyPr/>
          <a:lstStyle>
            <a:lvl1pPr>
              <a:defRPr sz="1800">
                <a:solidFill>
                  <a:schemeClr val="bg2"/>
                </a:solidFill>
                <a:latin typeface="Georgia" panose="02040502050405020303" pitchFamily="18" charset="0"/>
              </a:defRPr>
            </a:lvl1pPr>
          </a:lstStyle>
          <a:p>
            <a:pPr lvl="0"/>
            <a:r>
              <a:rPr lang="en-GB" dirty="0"/>
              <a:t>“Quote goes up here.</a:t>
            </a:r>
            <a:r>
              <a:rPr lang="en-IN" dirty="0"/>
              <a:t> 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a:t>
            </a:r>
            <a:endParaRPr lang="en-US" dirty="0"/>
          </a:p>
        </p:txBody>
      </p:sp>
      <p:sp>
        <p:nvSpPr>
          <p:cNvPr id="18" name="Text Placeholder 3">
            <a:extLst>
              <a:ext uri="{FF2B5EF4-FFF2-40B4-BE49-F238E27FC236}">
                <a16:creationId xmlns:a16="http://schemas.microsoft.com/office/drawing/2014/main" id="{124E7EE1-1F21-A94B-BD4C-80D5579EA0D8}"/>
              </a:ext>
            </a:extLst>
          </p:cNvPr>
          <p:cNvSpPr>
            <a:spLocks noGrp="1"/>
          </p:cNvSpPr>
          <p:nvPr>
            <p:ph type="body" sz="quarter" idx="21" hasCustomPrompt="1"/>
          </p:nvPr>
        </p:nvSpPr>
        <p:spPr>
          <a:xfrm>
            <a:off x="6781820" y="5608955"/>
            <a:ext cx="4838705" cy="269769"/>
          </a:xfrm>
        </p:spPr>
        <p:txBody>
          <a:bodyPr anchor="ctr"/>
          <a:lstStyle>
            <a:lvl1pPr>
              <a:defRPr sz="1200" b="1" i="0">
                <a:solidFill>
                  <a:schemeClr val="bg2"/>
                </a:solidFill>
                <a:latin typeface="Oracle Sans" panose="020B0503020204020204" pitchFamily="34" charset="0"/>
                <a:cs typeface="Oracle Sans" panose="020B0503020204020204" pitchFamily="34" charset="0"/>
              </a:defRPr>
            </a:lvl1pPr>
          </a:lstStyle>
          <a:p>
            <a:pPr lvl="0"/>
            <a:r>
              <a:rPr lang="en-US" dirty="0"/>
              <a:t>Person name</a:t>
            </a:r>
          </a:p>
        </p:txBody>
      </p:sp>
      <p:sp>
        <p:nvSpPr>
          <p:cNvPr id="19" name="Text Placeholder 3">
            <a:extLst>
              <a:ext uri="{FF2B5EF4-FFF2-40B4-BE49-F238E27FC236}">
                <a16:creationId xmlns:a16="http://schemas.microsoft.com/office/drawing/2014/main" id="{EECEA0F4-62BE-D045-9B17-E8A1B43697E5}"/>
              </a:ext>
            </a:extLst>
          </p:cNvPr>
          <p:cNvSpPr>
            <a:spLocks noGrp="1"/>
          </p:cNvSpPr>
          <p:nvPr>
            <p:ph type="body" sz="quarter" idx="22" hasCustomPrompt="1"/>
          </p:nvPr>
        </p:nvSpPr>
        <p:spPr>
          <a:xfrm>
            <a:off x="6781819" y="5938133"/>
            <a:ext cx="4838705" cy="269769"/>
          </a:xfrm>
        </p:spPr>
        <p:txBody>
          <a:bodyPr anchor="ctr"/>
          <a:lstStyle>
            <a:lvl1pPr>
              <a:defRPr sz="1200" b="0" i="0">
                <a:solidFill>
                  <a:schemeClr val="bg2"/>
                </a:solidFill>
                <a:latin typeface="Oracle Sans Light" panose="020B0403020204020204" pitchFamily="34" charset="0"/>
                <a:cs typeface="Oracle Sans Light" panose="020B0403020204020204" pitchFamily="34" charset="0"/>
              </a:defRPr>
            </a:lvl1pPr>
          </a:lstStyle>
          <a:p>
            <a:pPr lvl="0"/>
            <a:r>
              <a:rPr lang="en-US" dirty="0"/>
              <a:t>Company name</a:t>
            </a:r>
          </a:p>
        </p:txBody>
      </p:sp>
      <p:sp>
        <p:nvSpPr>
          <p:cNvPr id="30" name="Date Placeholder 2">
            <a:extLst>
              <a:ext uri="{FF2B5EF4-FFF2-40B4-BE49-F238E27FC236}">
                <a16:creationId xmlns:a16="http://schemas.microsoft.com/office/drawing/2014/main" id="{67BD4534-5E82-594D-B1AB-A133054CA183}"/>
              </a:ext>
            </a:extLst>
          </p:cNvPr>
          <p:cNvSpPr>
            <a:spLocks noGrp="1"/>
          </p:cNvSpPr>
          <p:nvPr>
            <p:ph type="dt" sz="half" idx="10"/>
          </p:nvPr>
        </p:nvSpPr>
        <p:spPr>
          <a:xfrm>
            <a:off x="6873138" y="6425604"/>
            <a:ext cx="2743200" cy="363500"/>
          </a:xfrm>
        </p:spPr>
        <p:txBody>
          <a:bodyPr/>
          <a:lstStyle/>
          <a:p>
            <a:r>
              <a:rPr lang="en-US"/>
              <a:t>[Date]</a:t>
            </a:r>
            <a:endParaRPr lang="en-US" dirty="0"/>
          </a:p>
        </p:txBody>
      </p:sp>
      <p:sp>
        <p:nvSpPr>
          <p:cNvPr id="31" name="Footer Placeholder 4">
            <a:extLst>
              <a:ext uri="{FF2B5EF4-FFF2-40B4-BE49-F238E27FC236}">
                <a16:creationId xmlns:a16="http://schemas.microsoft.com/office/drawing/2014/main" id="{970AF836-EBD7-FC48-8131-6B5102906FFD}"/>
              </a:ext>
            </a:extLst>
          </p:cNvPr>
          <p:cNvSpPr>
            <a:spLocks noGrp="1"/>
          </p:cNvSpPr>
          <p:nvPr>
            <p:ph type="ftr" sz="quarter" idx="11"/>
          </p:nvPr>
        </p:nvSpPr>
        <p:spPr>
          <a:xfrm>
            <a:off x="1127759" y="6423978"/>
            <a:ext cx="5745379" cy="365125"/>
          </a:xfrm>
          <a:prstGeom prst="rect">
            <a:avLst/>
          </a:prstGeom>
        </p:spPr>
        <p:txBody>
          <a:bodyPr/>
          <a:lstStyle/>
          <a:p>
            <a:r>
              <a:rPr lang="en-US"/>
              <a:t>Copyright © 2025, Oracle and/or its affiliates</a:t>
            </a:r>
            <a:endParaRPr lang="en-US" dirty="0"/>
          </a:p>
        </p:txBody>
      </p:sp>
      <p:sp>
        <p:nvSpPr>
          <p:cNvPr id="33" name="Slide Number Placeholder 7">
            <a:extLst>
              <a:ext uri="{FF2B5EF4-FFF2-40B4-BE49-F238E27FC236}">
                <a16:creationId xmlns:a16="http://schemas.microsoft.com/office/drawing/2014/main" id="{4C0ED2E8-6351-ED49-B6CF-FA1F67B26896}"/>
              </a:ext>
            </a:extLst>
          </p:cNvPr>
          <p:cNvSpPr>
            <a:spLocks noGrp="1"/>
          </p:cNvSpPr>
          <p:nvPr>
            <p:ph type="sldNum" sz="quarter" idx="39"/>
          </p:nvPr>
        </p:nvSpPr>
        <p:spPr>
          <a:xfrm>
            <a:off x="762000" y="6423660"/>
            <a:ext cx="365760" cy="365760"/>
          </a:xfrm>
        </p:spPr>
        <p:txBody>
          <a:bodyPr/>
          <a:lstStyle/>
          <a:p>
            <a:fld id="{345D60D9-5372-5F40-9443-0F9AE5BDC3C8}" type="slidenum">
              <a:rPr lang="en-US" smtClean="0"/>
              <a:pPr/>
              <a:t>‹#›</a:t>
            </a:fld>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21186255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Photo/Video_Logo_Pillar">
    <p:bg>
      <p:bgPr>
        <a:solidFill>
          <a:schemeClr val="bg2"/>
        </a:solidFill>
        <a:effectLst/>
      </p:bgPr>
    </p:bg>
    <p:spTree>
      <p:nvGrpSpPr>
        <p:cNvPr id="1" name=""/>
        <p:cNvGrpSpPr/>
        <p:nvPr/>
      </p:nvGrpSpPr>
      <p:grpSpPr>
        <a:xfrm>
          <a:off x="0" y="0"/>
          <a:ext cx="0" cy="0"/>
          <a:chOff x="0" y="0"/>
          <a:chExt cx="0" cy="0"/>
        </a:xfrm>
      </p:grpSpPr>
      <p:sp>
        <p:nvSpPr>
          <p:cNvPr id="27" name="Oracle Logo">
            <a:extLst>
              <a:ext uri="{FF2B5EF4-FFF2-40B4-BE49-F238E27FC236}">
                <a16:creationId xmlns:a16="http://schemas.microsoft.com/office/drawing/2014/main" id="{8B95FCB6-EA2D-4F3F-8F28-D506189C4A1F}"/>
              </a:ext>
            </a:extLst>
          </p:cNvPr>
          <p:cNvSpPr/>
          <p:nvPr userDrawn="1"/>
        </p:nvSpPr>
        <p:spPr>
          <a:xfrm>
            <a:off x="761994" y="74677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43" name="Title 1">
            <a:extLst>
              <a:ext uri="{FF2B5EF4-FFF2-40B4-BE49-F238E27FC236}">
                <a16:creationId xmlns:a16="http://schemas.microsoft.com/office/drawing/2014/main" id="{74151B34-23FE-44F5-A716-0730CC7BA85D}"/>
              </a:ext>
            </a:extLst>
          </p:cNvPr>
          <p:cNvSpPr>
            <a:spLocks noGrp="1"/>
          </p:cNvSpPr>
          <p:nvPr>
            <p:ph type="title" hasCustomPrompt="1"/>
          </p:nvPr>
        </p:nvSpPr>
        <p:spPr>
          <a:xfrm>
            <a:off x="768875" y="1262063"/>
            <a:ext cx="4744029" cy="822960"/>
          </a:xfrm>
        </p:spPr>
        <p:txBody>
          <a:bodyPr/>
          <a:lstStyle>
            <a:lvl1pPr>
              <a:defRPr>
                <a:solidFill>
                  <a:schemeClr val="accent6"/>
                </a:solidFill>
              </a:defRPr>
            </a:lvl1pPr>
          </a:lstStyle>
          <a:p>
            <a:r>
              <a:rPr lang="en-US" dirty="0"/>
              <a:t>Click to edit title text styles</a:t>
            </a:r>
          </a:p>
        </p:txBody>
      </p:sp>
      <p:sp>
        <p:nvSpPr>
          <p:cNvPr id="44" name="Text Placeholder 21">
            <a:extLst>
              <a:ext uri="{FF2B5EF4-FFF2-40B4-BE49-F238E27FC236}">
                <a16:creationId xmlns:a16="http://schemas.microsoft.com/office/drawing/2014/main" id="{F253D5CC-04A1-4A8A-904C-1F3D182409E0}"/>
              </a:ext>
            </a:extLst>
          </p:cNvPr>
          <p:cNvSpPr>
            <a:spLocks noGrp="1"/>
          </p:cNvSpPr>
          <p:nvPr>
            <p:ph type="body" sz="quarter" idx="33" hasCustomPrompt="1"/>
          </p:nvPr>
        </p:nvSpPr>
        <p:spPr>
          <a:xfrm>
            <a:off x="768875" y="2201983"/>
            <a:ext cx="4762530" cy="720907"/>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5" name="Text Placeholder 21">
            <a:extLst>
              <a:ext uri="{FF2B5EF4-FFF2-40B4-BE49-F238E27FC236}">
                <a16:creationId xmlns:a16="http://schemas.microsoft.com/office/drawing/2014/main" id="{76C1365C-F7AC-4152-BC8A-22B9B745E9A7}"/>
              </a:ext>
            </a:extLst>
          </p:cNvPr>
          <p:cNvSpPr>
            <a:spLocks noGrp="1"/>
          </p:cNvSpPr>
          <p:nvPr>
            <p:ph type="body" sz="quarter" idx="32" hasCustomPrompt="1"/>
          </p:nvPr>
        </p:nvSpPr>
        <p:spPr>
          <a:xfrm>
            <a:off x="768875" y="3154820"/>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6" name="Text Placeholder 21">
            <a:extLst>
              <a:ext uri="{FF2B5EF4-FFF2-40B4-BE49-F238E27FC236}">
                <a16:creationId xmlns:a16="http://schemas.microsoft.com/office/drawing/2014/main" id="{FE16FE56-4093-4A68-96E0-8FC9B4BCFB3B}"/>
              </a:ext>
            </a:extLst>
          </p:cNvPr>
          <p:cNvSpPr>
            <a:spLocks noGrp="1"/>
          </p:cNvSpPr>
          <p:nvPr>
            <p:ph type="body" sz="quarter" idx="31" hasCustomPrompt="1"/>
          </p:nvPr>
        </p:nvSpPr>
        <p:spPr>
          <a:xfrm>
            <a:off x="768875" y="339675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7" name="Text Placeholder 21">
            <a:extLst>
              <a:ext uri="{FF2B5EF4-FFF2-40B4-BE49-F238E27FC236}">
                <a16:creationId xmlns:a16="http://schemas.microsoft.com/office/drawing/2014/main" id="{A0E0FC69-7325-4C9E-9FDB-1F46B471B73E}"/>
              </a:ext>
            </a:extLst>
          </p:cNvPr>
          <p:cNvSpPr>
            <a:spLocks noGrp="1"/>
          </p:cNvSpPr>
          <p:nvPr>
            <p:ph type="body" sz="quarter" idx="34" hasCustomPrompt="1"/>
          </p:nvPr>
        </p:nvSpPr>
        <p:spPr>
          <a:xfrm>
            <a:off x="768875" y="4265999"/>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9" name="Text Placeholder 21">
            <a:extLst>
              <a:ext uri="{FF2B5EF4-FFF2-40B4-BE49-F238E27FC236}">
                <a16:creationId xmlns:a16="http://schemas.microsoft.com/office/drawing/2014/main" id="{9C614183-38E4-4C8A-B188-942F1EADF22D}"/>
              </a:ext>
            </a:extLst>
          </p:cNvPr>
          <p:cNvSpPr>
            <a:spLocks noGrp="1"/>
          </p:cNvSpPr>
          <p:nvPr>
            <p:ph type="body" sz="quarter" idx="35" hasCustomPrompt="1"/>
          </p:nvPr>
        </p:nvSpPr>
        <p:spPr>
          <a:xfrm>
            <a:off x="768875" y="4505719"/>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50" name="Text Placeholder 21">
            <a:extLst>
              <a:ext uri="{FF2B5EF4-FFF2-40B4-BE49-F238E27FC236}">
                <a16:creationId xmlns:a16="http://schemas.microsoft.com/office/drawing/2014/main" id="{9D56DADD-354E-40F9-9083-0EA39E18540C}"/>
              </a:ext>
            </a:extLst>
          </p:cNvPr>
          <p:cNvSpPr>
            <a:spLocks noGrp="1"/>
          </p:cNvSpPr>
          <p:nvPr>
            <p:ph type="body" sz="quarter" idx="36" hasCustomPrompt="1"/>
          </p:nvPr>
        </p:nvSpPr>
        <p:spPr>
          <a:xfrm>
            <a:off x="768875" y="5320942"/>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51" name="Text Placeholder 21">
            <a:extLst>
              <a:ext uri="{FF2B5EF4-FFF2-40B4-BE49-F238E27FC236}">
                <a16:creationId xmlns:a16="http://schemas.microsoft.com/office/drawing/2014/main" id="{4D365422-228D-4AF8-B590-2677A7563203}"/>
              </a:ext>
            </a:extLst>
          </p:cNvPr>
          <p:cNvSpPr>
            <a:spLocks noGrp="1"/>
          </p:cNvSpPr>
          <p:nvPr>
            <p:ph type="body" sz="quarter" idx="37" hasCustomPrompt="1"/>
          </p:nvPr>
        </p:nvSpPr>
        <p:spPr>
          <a:xfrm>
            <a:off x="768875" y="556066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10" name="Content Placeholder 9">
            <a:extLst>
              <a:ext uri="{FF2B5EF4-FFF2-40B4-BE49-F238E27FC236}">
                <a16:creationId xmlns:a16="http://schemas.microsoft.com/office/drawing/2014/main" id="{1D76B432-E77E-1E47-BE30-3F729C8CD911}"/>
              </a:ext>
            </a:extLst>
          </p:cNvPr>
          <p:cNvSpPr>
            <a:spLocks noGrp="1"/>
          </p:cNvSpPr>
          <p:nvPr>
            <p:ph sz="quarter" idx="23" hasCustomPrompt="1"/>
          </p:nvPr>
        </p:nvSpPr>
        <p:spPr>
          <a:xfrm>
            <a:off x="6095998" y="0"/>
            <a:ext cx="6096002" cy="3428999"/>
          </a:xfrm>
          <a:solidFill>
            <a:schemeClr val="tx1">
              <a:lumMod val="10000"/>
              <a:lumOff val="90000"/>
            </a:schemeClr>
          </a:solidFill>
        </p:spPr>
        <p:txBody>
          <a:bodyPr/>
          <a:lstStyle>
            <a:lvl1pPr>
              <a:defRPr sz="1400" b="0" i="0">
                <a:latin typeface="Oracle Sans Light" panose="020B0403020204020204" pitchFamily="34" charset="0"/>
                <a:cs typeface="Oracle Sans Light" panose="020B0403020204020204" pitchFamily="34" charset="0"/>
              </a:defRPr>
            </a:lvl1pPr>
          </a:lstStyle>
          <a:p>
            <a:pPr lvl="0"/>
            <a:r>
              <a:rPr lang="en-GB" dirty="0"/>
              <a:t>Picture/Video here</a:t>
            </a:r>
            <a:endParaRPr lang="en-US" dirty="0"/>
          </a:p>
        </p:txBody>
      </p:sp>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6096000" y="3429000"/>
            <a:ext cx="6096000" cy="3429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userDrawn="1"/>
        </p:nvSpPr>
        <p:spPr>
          <a:xfrm>
            <a:off x="6096000" y="3429000"/>
            <a:ext cx="6096000" cy="3429000"/>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 Placeholder 3">
            <a:extLst>
              <a:ext uri="{FF2B5EF4-FFF2-40B4-BE49-F238E27FC236}">
                <a16:creationId xmlns:a16="http://schemas.microsoft.com/office/drawing/2014/main" id="{B544B384-379B-D246-825E-82D80E47CA83}"/>
              </a:ext>
            </a:extLst>
          </p:cNvPr>
          <p:cNvSpPr>
            <a:spLocks noGrp="1"/>
          </p:cNvSpPr>
          <p:nvPr>
            <p:ph type="body" sz="quarter" idx="20" hasCustomPrompt="1"/>
          </p:nvPr>
        </p:nvSpPr>
        <p:spPr>
          <a:xfrm>
            <a:off x="6781820" y="3870511"/>
            <a:ext cx="4838705" cy="1358116"/>
          </a:xfrm>
        </p:spPr>
        <p:txBody>
          <a:bodyPr/>
          <a:lstStyle>
            <a:lvl1pPr>
              <a:defRPr sz="1800">
                <a:solidFill>
                  <a:schemeClr val="bg2"/>
                </a:solidFill>
                <a:latin typeface="Georgia" panose="02040502050405020303" pitchFamily="18" charset="0"/>
              </a:defRPr>
            </a:lvl1pPr>
          </a:lstStyle>
          <a:p>
            <a:pPr lvl="0"/>
            <a:r>
              <a:rPr lang="en-GB" dirty="0"/>
              <a:t>“Quote goes up here.</a:t>
            </a:r>
            <a:r>
              <a:rPr lang="en-IN" dirty="0"/>
              <a:t> 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a:t>
            </a:r>
            <a:endParaRPr lang="en-US" dirty="0"/>
          </a:p>
        </p:txBody>
      </p:sp>
      <p:sp>
        <p:nvSpPr>
          <p:cNvPr id="18" name="Text Placeholder 3">
            <a:extLst>
              <a:ext uri="{FF2B5EF4-FFF2-40B4-BE49-F238E27FC236}">
                <a16:creationId xmlns:a16="http://schemas.microsoft.com/office/drawing/2014/main" id="{124E7EE1-1F21-A94B-BD4C-80D5579EA0D8}"/>
              </a:ext>
            </a:extLst>
          </p:cNvPr>
          <p:cNvSpPr>
            <a:spLocks noGrp="1"/>
          </p:cNvSpPr>
          <p:nvPr>
            <p:ph type="body" sz="quarter" idx="21" hasCustomPrompt="1"/>
          </p:nvPr>
        </p:nvSpPr>
        <p:spPr>
          <a:xfrm>
            <a:off x="6781820" y="5608955"/>
            <a:ext cx="4838705" cy="269769"/>
          </a:xfrm>
        </p:spPr>
        <p:txBody>
          <a:bodyPr anchor="ctr"/>
          <a:lstStyle>
            <a:lvl1pPr>
              <a:defRPr sz="1200" b="1" i="0">
                <a:solidFill>
                  <a:schemeClr val="bg2"/>
                </a:solidFill>
                <a:latin typeface="Oracle Sans" panose="020B0503020204020204" pitchFamily="34" charset="0"/>
                <a:cs typeface="Oracle Sans" panose="020B0503020204020204" pitchFamily="34" charset="0"/>
              </a:defRPr>
            </a:lvl1pPr>
          </a:lstStyle>
          <a:p>
            <a:pPr lvl="0"/>
            <a:r>
              <a:rPr lang="en-US" dirty="0"/>
              <a:t>Person name</a:t>
            </a:r>
          </a:p>
        </p:txBody>
      </p:sp>
      <p:sp>
        <p:nvSpPr>
          <p:cNvPr id="19" name="Text Placeholder 3">
            <a:extLst>
              <a:ext uri="{FF2B5EF4-FFF2-40B4-BE49-F238E27FC236}">
                <a16:creationId xmlns:a16="http://schemas.microsoft.com/office/drawing/2014/main" id="{EECEA0F4-62BE-D045-9B17-E8A1B43697E5}"/>
              </a:ext>
            </a:extLst>
          </p:cNvPr>
          <p:cNvSpPr>
            <a:spLocks noGrp="1"/>
          </p:cNvSpPr>
          <p:nvPr>
            <p:ph type="body" sz="quarter" idx="22" hasCustomPrompt="1"/>
          </p:nvPr>
        </p:nvSpPr>
        <p:spPr>
          <a:xfrm>
            <a:off x="6781819" y="5938133"/>
            <a:ext cx="4838705" cy="269769"/>
          </a:xfrm>
        </p:spPr>
        <p:txBody>
          <a:bodyPr anchor="ctr"/>
          <a:lstStyle>
            <a:lvl1pPr>
              <a:defRPr sz="1200" b="0" i="0">
                <a:solidFill>
                  <a:schemeClr val="bg2"/>
                </a:solidFill>
                <a:latin typeface="Oracle Sans Light" panose="020B0403020204020204" pitchFamily="34" charset="0"/>
                <a:cs typeface="Oracle Sans Light" panose="020B0403020204020204" pitchFamily="34" charset="0"/>
              </a:defRPr>
            </a:lvl1pPr>
          </a:lstStyle>
          <a:p>
            <a:pPr lvl="0"/>
            <a:r>
              <a:rPr lang="en-US" dirty="0"/>
              <a:t>Company name</a:t>
            </a:r>
          </a:p>
        </p:txBody>
      </p:sp>
      <p:sp>
        <p:nvSpPr>
          <p:cNvPr id="30" name="Date Placeholder 2">
            <a:extLst>
              <a:ext uri="{FF2B5EF4-FFF2-40B4-BE49-F238E27FC236}">
                <a16:creationId xmlns:a16="http://schemas.microsoft.com/office/drawing/2014/main" id="{67BD4534-5E82-594D-B1AB-A133054CA183}"/>
              </a:ext>
            </a:extLst>
          </p:cNvPr>
          <p:cNvSpPr>
            <a:spLocks noGrp="1"/>
          </p:cNvSpPr>
          <p:nvPr>
            <p:ph type="dt" sz="half" idx="10"/>
          </p:nvPr>
        </p:nvSpPr>
        <p:spPr>
          <a:xfrm>
            <a:off x="6873138" y="6425604"/>
            <a:ext cx="2743200" cy="363500"/>
          </a:xfrm>
        </p:spPr>
        <p:txBody>
          <a:bodyPr/>
          <a:lstStyle/>
          <a:p>
            <a:r>
              <a:rPr lang="en-US"/>
              <a:t>[Date]</a:t>
            </a:r>
            <a:endParaRPr lang="en-US" dirty="0"/>
          </a:p>
        </p:txBody>
      </p:sp>
      <p:sp>
        <p:nvSpPr>
          <p:cNvPr id="31" name="Footer Placeholder 4">
            <a:extLst>
              <a:ext uri="{FF2B5EF4-FFF2-40B4-BE49-F238E27FC236}">
                <a16:creationId xmlns:a16="http://schemas.microsoft.com/office/drawing/2014/main" id="{970AF836-EBD7-FC48-8131-6B5102906FFD}"/>
              </a:ext>
            </a:extLst>
          </p:cNvPr>
          <p:cNvSpPr>
            <a:spLocks noGrp="1"/>
          </p:cNvSpPr>
          <p:nvPr>
            <p:ph type="ftr" sz="quarter" idx="11"/>
          </p:nvPr>
        </p:nvSpPr>
        <p:spPr>
          <a:xfrm>
            <a:off x="1127759" y="6423978"/>
            <a:ext cx="5745379" cy="365125"/>
          </a:xfrm>
          <a:prstGeom prst="rect">
            <a:avLst/>
          </a:prstGeom>
        </p:spPr>
        <p:txBody>
          <a:bodyPr/>
          <a:lstStyle/>
          <a:p>
            <a:r>
              <a:rPr lang="en-US"/>
              <a:t>Copyright © 2025, Oracle and/or its affiliates</a:t>
            </a:r>
            <a:endParaRPr lang="en-US" dirty="0"/>
          </a:p>
        </p:txBody>
      </p:sp>
      <p:sp>
        <p:nvSpPr>
          <p:cNvPr id="33" name="Slide Number Placeholder 7">
            <a:extLst>
              <a:ext uri="{FF2B5EF4-FFF2-40B4-BE49-F238E27FC236}">
                <a16:creationId xmlns:a16="http://schemas.microsoft.com/office/drawing/2014/main" id="{4C0ED2E8-6351-ED49-B6CF-FA1F67B26896}"/>
              </a:ext>
            </a:extLst>
          </p:cNvPr>
          <p:cNvSpPr>
            <a:spLocks noGrp="1"/>
          </p:cNvSpPr>
          <p:nvPr>
            <p:ph type="sldNum" sz="quarter" idx="39"/>
          </p:nvPr>
        </p:nvSpPr>
        <p:spPr>
          <a:xfrm>
            <a:off x="762000" y="6423660"/>
            <a:ext cx="365760" cy="365760"/>
          </a:xfrm>
        </p:spPr>
        <p:txBody>
          <a:bodyPr/>
          <a:lstStyle/>
          <a:p>
            <a:fld id="{345D60D9-5372-5F40-9443-0F9AE5BDC3C8}" type="slidenum">
              <a:rPr lang="en-US" smtClean="0"/>
              <a:pPr/>
              <a:t>‹#›</a:t>
            </a:fld>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5907796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Photo/Video_2Partners_Sand_Pillar">
    <p:bg>
      <p:bgPr>
        <a:solidFill>
          <a:schemeClr val="bg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6096000" y="3429000"/>
            <a:ext cx="6096000" cy="3429000"/>
          </a:xfrm>
          <a:prstGeom prst="rect">
            <a:avLst/>
          </a:prstGeom>
          <a:solidFill>
            <a:srgbClr val="F1EF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userDrawn="1"/>
        </p:nvSpPr>
        <p:spPr>
          <a:xfrm>
            <a:off x="6096000" y="3429000"/>
            <a:ext cx="6096000" cy="3429000"/>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racle Logo">
            <a:extLst>
              <a:ext uri="{FF2B5EF4-FFF2-40B4-BE49-F238E27FC236}">
                <a16:creationId xmlns:a16="http://schemas.microsoft.com/office/drawing/2014/main" id="{8B95FCB6-EA2D-4F3F-8F28-D506189C4A1F}"/>
              </a:ext>
            </a:extLst>
          </p:cNvPr>
          <p:cNvSpPr/>
          <p:nvPr userDrawn="1"/>
        </p:nvSpPr>
        <p:spPr>
          <a:xfrm>
            <a:off x="761994" y="74677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28" name="Plus Sign">
            <a:extLst>
              <a:ext uri="{FF2B5EF4-FFF2-40B4-BE49-F238E27FC236}">
                <a16:creationId xmlns:a16="http://schemas.microsoft.com/office/drawing/2014/main" id="{D0F62D4C-44E1-47F5-9FC4-DDEBDB575039}"/>
              </a:ext>
            </a:extLst>
          </p:cNvPr>
          <p:cNvSpPr txBox="1"/>
          <p:nvPr userDrawn="1"/>
        </p:nvSpPr>
        <p:spPr>
          <a:xfrm>
            <a:off x="1983598" y="60450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29" name="Content Placeholder 7">
            <a:extLst>
              <a:ext uri="{FF2B5EF4-FFF2-40B4-BE49-F238E27FC236}">
                <a16:creationId xmlns:a16="http://schemas.microsoft.com/office/drawing/2014/main" id="{167FC9A2-EA1C-47AA-8CD1-519F2B2BA1D5}"/>
              </a:ext>
            </a:extLst>
          </p:cNvPr>
          <p:cNvSpPr>
            <a:spLocks noGrp="1"/>
          </p:cNvSpPr>
          <p:nvPr>
            <p:ph sz="quarter" idx="28" hasCustomPrompt="1"/>
          </p:nvPr>
        </p:nvSpPr>
        <p:spPr>
          <a:xfrm>
            <a:off x="2451100" y="56197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40" name="Plus Sign">
            <a:extLst>
              <a:ext uri="{FF2B5EF4-FFF2-40B4-BE49-F238E27FC236}">
                <a16:creationId xmlns:a16="http://schemas.microsoft.com/office/drawing/2014/main" id="{4A3C5A4D-9FD0-42EA-82BB-1220EF3F6489}"/>
              </a:ext>
              <a:ext uri="{C183D7F6-B498-43B3-948B-1728B52AA6E4}">
                <adec:decorative xmlns:adec="http://schemas.microsoft.com/office/drawing/2017/decorative" val="1"/>
              </a:ext>
            </a:extLst>
          </p:cNvPr>
          <p:cNvSpPr txBox="1"/>
          <p:nvPr userDrawn="1"/>
        </p:nvSpPr>
        <p:spPr>
          <a:xfrm>
            <a:off x="3808218" y="60450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42" name="Content Placeholder 7">
            <a:extLst>
              <a:ext uri="{FF2B5EF4-FFF2-40B4-BE49-F238E27FC236}">
                <a16:creationId xmlns:a16="http://schemas.microsoft.com/office/drawing/2014/main" id="{F40E78F7-A131-4EC5-B185-13DC09C5FF9A}"/>
              </a:ext>
            </a:extLst>
          </p:cNvPr>
          <p:cNvSpPr>
            <a:spLocks noGrp="1"/>
          </p:cNvSpPr>
          <p:nvPr>
            <p:ph sz="quarter" idx="29" hasCustomPrompt="1"/>
          </p:nvPr>
        </p:nvSpPr>
        <p:spPr>
          <a:xfrm>
            <a:off x="4270375" y="56197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43" name="Title 1">
            <a:extLst>
              <a:ext uri="{FF2B5EF4-FFF2-40B4-BE49-F238E27FC236}">
                <a16:creationId xmlns:a16="http://schemas.microsoft.com/office/drawing/2014/main" id="{74151B34-23FE-44F5-A716-0730CC7BA85D}"/>
              </a:ext>
            </a:extLst>
          </p:cNvPr>
          <p:cNvSpPr>
            <a:spLocks noGrp="1"/>
          </p:cNvSpPr>
          <p:nvPr>
            <p:ph type="title" hasCustomPrompt="1"/>
          </p:nvPr>
        </p:nvSpPr>
        <p:spPr>
          <a:xfrm>
            <a:off x="768875" y="1262063"/>
            <a:ext cx="4744029" cy="822960"/>
          </a:xfrm>
        </p:spPr>
        <p:txBody>
          <a:bodyPr/>
          <a:lstStyle>
            <a:lvl1pPr>
              <a:defRPr>
                <a:solidFill>
                  <a:schemeClr val="accent6"/>
                </a:solidFill>
              </a:defRPr>
            </a:lvl1pPr>
          </a:lstStyle>
          <a:p>
            <a:r>
              <a:rPr lang="en-US" dirty="0"/>
              <a:t>Click to edit title text styles</a:t>
            </a:r>
          </a:p>
        </p:txBody>
      </p:sp>
      <p:sp>
        <p:nvSpPr>
          <p:cNvPr id="44" name="Text Placeholder 21">
            <a:extLst>
              <a:ext uri="{FF2B5EF4-FFF2-40B4-BE49-F238E27FC236}">
                <a16:creationId xmlns:a16="http://schemas.microsoft.com/office/drawing/2014/main" id="{F253D5CC-04A1-4A8A-904C-1F3D182409E0}"/>
              </a:ext>
            </a:extLst>
          </p:cNvPr>
          <p:cNvSpPr>
            <a:spLocks noGrp="1"/>
          </p:cNvSpPr>
          <p:nvPr>
            <p:ph type="body" sz="quarter" idx="33" hasCustomPrompt="1"/>
          </p:nvPr>
        </p:nvSpPr>
        <p:spPr>
          <a:xfrm>
            <a:off x="768875" y="2201983"/>
            <a:ext cx="4762530" cy="720907"/>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5" name="Text Placeholder 21">
            <a:extLst>
              <a:ext uri="{FF2B5EF4-FFF2-40B4-BE49-F238E27FC236}">
                <a16:creationId xmlns:a16="http://schemas.microsoft.com/office/drawing/2014/main" id="{76C1365C-F7AC-4152-BC8A-22B9B745E9A7}"/>
              </a:ext>
            </a:extLst>
          </p:cNvPr>
          <p:cNvSpPr>
            <a:spLocks noGrp="1"/>
          </p:cNvSpPr>
          <p:nvPr>
            <p:ph type="body" sz="quarter" idx="32" hasCustomPrompt="1"/>
          </p:nvPr>
        </p:nvSpPr>
        <p:spPr>
          <a:xfrm>
            <a:off x="768875" y="3154820"/>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6" name="Text Placeholder 21">
            <a:extLst>
              <a:ext uri="{FF2B5EF4-FFF2-40B4-BE49-F238E27FC236}">
                <a16:creationId xmlns:a16="http://schemas.microsoft.com/office/drawing/2014/main" id="{FE16FE56-4093-4A68-96E0-8FC9B4BCFB3B}"/>
              </a:ext>
            </a:extLst>
          </p:cNvPr>
          <p:cNvSpPr>
            <a:spLocks noGrp="1"/>
          </p:cNvSpPr>
          <p:nvPr>
            <p:ph type="body" sz="quarter" idx="31" hasCustomPrompt="1"/>
          </p:nvPr>
        </p:nvSpPr>
        <p:spPr>
          <a:xfrm>
            <a:off x="768875" y="339675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7" name="Text Placeholder 21">
            <a:extLst>
              <a:ext uri="{FF2B5EF4-FFF2-40B4-BE49-F238E27FC236}">
                <a16:creationId xmlns:a16="http://schemas.microsoft.com/office/drawing/2014/main" id="{A0E0FC69-7325-4C9E-9FDB-1F46B471B73E}"/>
              </a:ext>
            </a:extLst>
          </p:cNvPr>
          <p:cNvSpPr>
            <a:spLocks noGrp="1"/>
          </p:cNvSpPr>
          <p:nvPr>
            <p:ph type="body" sz="quarter" idx="34" hasCustomPrompt="1"/>
          </p:nvPr>
        </p:nvSpPr>
        <p:spPr>
          <a:xfrm>
            <a:off x="768875" y="4265999"/>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9" name="Text Placeholder 21">
            <a:extLst>
              <a:ext uri="{FF2B5EF4-FFF2-40B4-BE49-F238E27FC236}">
                <a16:creationId xmlns:a16="http://schemas.microsoft.com/office/drawing/2014/main" id="{9C614183-38E4-4C8A-B188-942F1EADF22D}"/>
              </a:ext>
            </a:extLst>
          </p:cNvPr>
          <p:cNvSpPr>
            <a:spLocks noGrp="1"/>
          </p:cNvSpPr>
          <p:nvPr>
            <p:ph type="body" sz="quarter" idx="35" hasCustomPrompt="1"/>
          </p:nvPr>
        </p:nvSpPr>
        <p:spPr>
          <a:xfrm>
            <a:off x="768875" y="4505719"/>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50" name="Text Placeholder 21">
            <a:extLst>
              <a:ext uri="{FF2B5EF4-FFF2-40B4-BE49-F238E27FC236}">
                <a16:creationId xmlns:a16="http://schemas.microsoft.com/office/drawing/2014/main" id="{9D56DADD-354E-40F9-9083-0EA39E18540C}"/>
              </a:ext>
            </a:extLst>
          </p:cNvPr>
          <p:cNvSpPr>
            <a:spLocks noGrp="1"/>
          </p:cNvSpPr>
          <p:nvPr>
            <p:ph type="body" sz="quarter" idx="36" hasCustomPrompt="1"/>
          </p:nvPr>
        </p:nvSpPr>
        <p:spPr>
          <a:xfrm>
            <a:off x="768875" y="5320942"/>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51" name="Text Placeholder 21">
            <a:extLst>
              <a:ext uri="{FF2B5EF4-FFF2-40B4-BE49-F238E27FC236}">
                <a16:creationId xmlns:a16="http://schemas.microsoft.com/office/drawing/2014/main" id="{4D365422-228D-4AF8-B590-2677A7563203}"/>
              </a:ext>
            </a:extLst>
          </p:cNvPr>
          <p:cNvSpPr>
            <a:spLocks noGrp="1"/>
          </p:cNvSpPr>
          <p:nvPr>
            <p:ph type="body" sz="quarter" idx="37" hasCustomPrompt="1"/>
          </p:nvPr>
        </p:nvSpPr>
        <p:spPr>
          <a:xfrm>
            <a:off x="768875" y="556066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10" name="Content Placeholder 9">
            <a:extLst>
              <a:ext uri="{FF2B5EF4-FFF2-40B4-BE49-F238E27FC236}">
                <a16:creationId xmlns:a16="http://schemas.microsoft.com/office/drawing/2014/main" id="{1D76B432-E77E-1E47-BE30-3F729C8CD911}"/>
              </a:ext>
            </a:extLst>
          </p:cNvPr>
          <p:cNvSpPr>
            <a:spLocks noGrp="1"/>
          </p:cNvSpPr>
          <p:nvPr>
            <p:ph sz="quarter" idx="23" hasCustomPrompt="1"/>
          </p:nvPr>
        </p:nvSpPr>
        <p:spPr>
          <a:xfrm>
            <a:off x="6095998" y="0"/>
            <a:ext cx="6096002" cy="3428999"/>
          </a:xfrm>
          <a:solidFill>
            <a:schemeClr val="tx1">
              <a:lumMod val="10000"/>
              <a:lumOff val="90000"/>
            </a:schemeClr>
          </a:solidFill>
        </p:spPr>
        <p:txBody>
          <a:bodyPr/>
          <a:lstStyle>
            <a:lvl1pPr>
              <a:defRPr sz="1400" b="0" i="0">
                <a:latin typeface="Oracle Sans Light" panose="020B0403020204020204" pitchFamily="34" charset="0"/>
                <a:cs typeface="Oracle Sans Light" panose="020B0403020204020204" pitchFamily="34" charset="0"/>
              </a:defRPr>
            </a:lvl1pPr>
          </a:lstStyle>
          <a:p>
            <a:pPr lvl="0"/>
            <a:r>
              <a:rPr lang="en-GB" dirty="0"/>
              <a:t>Picture/Video here</a:t>
            </a:r>
            <a:endParaRPr lang="en-US" dirty="0"/>
          </a:p>
        </p:txBody>
      </p:sp>
      <p:sp>
        <p:nvSpPr>
          <p:cNvPr id="23" name="Text Placeholder 3">
            <a:extLst>
              <a:ext uri="{FF2B5EF4-FFF2-40B4-BE49-F238E27FC236}">
                <a16:creationId xmlns:a16="http://schemas.microsoft.com/office/drawing/2014/main" id="{B544B384-379B-D246-825E-82D80E47CA83}"/>
              </a:ext>
            </a:extLst>
          </p:cNvPr>
          <p:cNvSpPr>
            <a:spLocks noGrp="1"/>
          </p:cNvSpPr>
          <p:nvPr>
            <p:ph type="body" sz="quarter" idx="20" hasCustomPrompt="1"/>
          </p:nvPr>
        </p:nvSpPr>
        <p:spPr>
          <a:xfrm>
            <a:off x="6781820" y="3870511"/>
            <a:ext cx="4838705" cy="1358116"/>
          </a:xfrm>
        </p:spPr>
        <p:txBody>
          <a:bodyPr/>
          <a:lstStyle>
            <a:lvl1pPr>
              <a:defRPr sz="1800">
                <a:solidFill>
                  <a:schemeClr val="tx1"/>
                </a:solidFill>
                <a:latin typeface="Georgia" panose="02040502050405020303" pitchFamily="18" charset="0"/>
              </a:defRPr>
            </a:lvl1pPr>
          </a:lstStyle>
          <a:p>
            <a:pPr lvl="0"/>
            <a:r>
              <a:rPr lang="en-GB" dirty="0"/>
              <a:t>“Quote goes up here.</a:t>
            </a:r>
            <a:r>
              <a:rPr lang="en-IN" dirty="0"/>
              <a:t> 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a:t>
            </a:r>
            <a:endParaRPr lang="en-US" dirty="0"/>
          </a:p>
        </p:txBody>
      </p:sp>
      <p:sp>
        <p:nvSpPr>
          <p:cNvPr id="18" name="Text Placeholder 3">
            <a:extLst>
              <a:ext uri="{FF2B5EF4-FFF2-40B4-BE49-F238E27FC236}">
                <a16:creationId xmlns:a16="http://schemas.microsoft.com/office/drawing/2014/main" id="{124E7EE1-1F21-A94B-BD4C-80D5579EA0D8}"/>
              </a:ext>
            </a:extLst>
          </p:cNvPr>
          <p:cNvSpPr>
            <a:spLocks noGrp="1"/>
          </p:cNvSpPr>
          <p:nvPr>
            <p:ph type="body" sz="quarter" idx="21" hasCustomPrompt="1"/>
          </p:nvPr>
        </p:nvSpPr>
        <p:spPr>
          <a:xfrm>
            <a:off x="6781820" y="5608955"/>
            <a:ext cx="4838705" cy="269769"/>
          </a:xfrm>
        </p:spPr>
        <p:txBody>
          <a:bodyPr anchor="ctr"/>
          <a:lstStyle>
            <a:lvl1pPr>
              <a:defRPr sz="1200" b="1" i="0">
                <a:solidFill>
                  <a:schemeClr val="tx1"/>
                </a:solidFill>
                <a:latin typeface="Oracle Sans" panose="020B0503020204020204" pitchFamily="34" charset="0"/>
                <a:cs typeface="Oracle Sans" panose="020B0503020204020204" pitchFamily="34" charset="0"/>
              </a:defRPr>
            </a:lvl1pPr>
          </a:lstStyle>
          <a:p>
            <a:pPr lvl="0"/>
            <a:r>
              <a:rPr lang="en-US" dirty="0"/>
              <a:t>Person name</a:t>
            </a:r>
          </a:p>
        </p:txBody>
      </p:sp>
      <p:sp>
        <p:nvSpPr>
          <p:cNvPr id="19" name="Text Placeholder 3">
            <a:extLst>
              <a:ext uri="{FF2B5EF4-FFF2-40B4-BE49-F238E27FC236}">
                <a16:creationId xmlns:a16="http://schemas.microsoft.com/office/drawing/2014/main" id="{EECEA0F4-62BE-D045-9B17-E8A1B43697E5}"/>
              </a:ext>
            </a:extLst>
          </p:cNvPr>
          <p:cNvSpPr>
            <a:spLocks noGrp="1"/>
          </p:cNvSpPr>
          <p:nvPr>
            <p:ph type="body" sz="quarter" idx="22" hasCustomPrompt="1"/>
          </p:nvPr>
        </p:nvSpPr>
        <p:spPr>
          <a:xfrm>
            <a:off x="6781819" y="5938133"/>
            <a:ext cx="4838705" cy="269769"/>
          </a:xfrm>
        </p:spPr>
        <p:txBody>
          <a:bodyPr anchor="ctr"/>
          <a:lstStyle>
            <a:lvl1pPr>
              <a:defRPr sz="1200" b="0" i="0">
                <a:solidFill>
                  <a:schemeClr val="tx1"/>
                </a:solidFill>
                <a:latin typeface="Oracle Sans Light" panose="020B0403020204020204" pitchFamily="34" charset="0"/>
                <a:cs typeface="Oracle Sans Light" panose="020B0403020204020204" pitchFamily="34" charset="0"/>
              </a:defRPr>
            </a:lvl1pPr>
          </a:lstStyle>
          <a:p>
            <a:pPr lvl="0"/>
            <a:r>
              <a:rPr lang="en-US" dirty="0"/>
              <a:t>Company name</a:t>
            </a:r>
          </a:p>
        </p:txBody>
      </p:sp>
      <p:sp>
        <p:nvSpPr>
          <p:cNvPr id="33" name="Slide Number Placeholder 7">
            <a:extLst>
              <a:ext uri="{FF2B5EF4-FFF2-40B4-BE49-F238E27FC236}">
                <a16:creationId xmlns:a16="http://schemas.microsoft.com/office/drawing/2014/main" id="{4C0ED2E8-6351-ED49-B6CF-FA1F67B26896}"/>
              </a:ext>
            </a:extLst>
          </p:cNvPr>
          <p:cNvSpPr>
            <a:spLocks noGrp="1"/>
          </p:cNvSpPr>
          <p:nvPr>
            <p:ph type="sldNum" sz="quarter" idx="39"/>
          </p:nvPr>
        </p:nvSpPr>
        <p:spPr>
          <a:xfrm>
            <a:off x="762000" y="6423660"/>
            <a:ext cx="365760" cy="365760"/>
          </a:xfrm>
        </p:spPr>
        <p:txBody>
          <a:bodyPr/>
          <a:lstStyle/>
          <a:p>
            <a:fld id="{345D60D9-5372-5F40-9443-0F9AE5BDC3C8}" type="slidenum">
              <a:rPr lang="en-US" smtClean="0"/>
              <a:pPr/>
              <a:t>‹#›</a:t>
            </a:fld>
            <a:endParaRPr lang="en-US" dirty="0"/>
          </a:p>
        </p:txBody>
      </p:sp>
      <p:sp>
        <p:nvSpPr>
          <p:cNvPr id="31" name="Footer Placeholder 4">
            <a:extLst>
              <a:ext uri="{FF2B5EF4-FFF2-40B4-BE49-F238E27FC236}">
                <a16:creationId xmlns:a16="http://schemas.microsoft.com/office/drawing/2014/main" id="{970AF836-EBD7-FC48-8131-6B5102906FFD}"/>
              </a:ext>
            </a:extLst>
          </p:cNvPr>
          <p:cNvSpPr>
            <a:spLocks noGrp="1"/>
          </p:cNvSpPr>
          <p:nvPr>
            <p:ph type="ftr" sz="quarter" idx="11"/>
          </p:nvPr>
        </p:nvSpPr>
        <p:spPr>
          <a:xfrm>
            <a:off x="1127759" y="6423978"/>
            <a:ext cx="5745379" cy="365125"/>
          </a:xfrm>
          <a:prstGeom prst="rect">
            <a:avLst/>
          </a:prstGeom>
        </p:spPr>
        <p:txBody>
          <a:bodyPr/>
          <a:lstStyle/>
          <a:p>
            <a:r>
              <a:rPr lang="en-US"/>
              <a:t>Copyright © 2025, Oracle and/or its affiliates</a:t>
            </a:r>
            <a:endParaRPr lang="en-US" dirty="0"/>
          </a:p>
        </p:txBody>
      </p:sp>
      <p:sp>
        <p:nvSpPr>
          <p:cNvPr id="30" name="Date Placeholder 2">
            <a:extLst>
              <a:ext uri="{FF2B5EF4-FFF2-40B4-BE49-F238E27FC236}">
                <a16:creationId xmlns:a16="http://schemas.microsoft.com/office/drawing/2014/main" id="{67BD4534-5E82-594D-B1AB-A133054CA183}"/>
              </a:ext>
            </a:extLst>
          </p:cNvPr>
          <p:cNvSpPr>
            <a:spLocks noGrp="1"/>
          </p:cNvSpPr>
          <p:nvPr>
            <p:ph type="dt" sz="half" idx="10"/>
          </p:nvPr>
        </p:nvSpPr>
        <p:spPr>
          <a:xfrm>
            <a:off x="6873138" y="6425604"/>
            <a:ext cx="2743200" cy="363500"/>
          </a:xfrm>
        </p:spPr>
        <p:txBody>
          <a:bodyPr/>
          <a:lstStyle/>
          <a:p>
            <a:r>
              <a:rPr lang="en-US"/>
              <a:t>[Date]</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10273528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Photo/Video_Partner_Sand_Pillar">
    <p:bg>
      <p:bgPr>
        <a:solidFill>
          <a:schemeClr val="bg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6096000" y="3429000"/>
            <a:ext cx="6096000" cy="3429000"/>
          </a:xfrm>
          <a:prstGeom prst="rect">
            <a:avLst/>
          </a:prstGeom>
          <a:solidFill>
            <a:srgbClr val="F1EF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userDrawn="1"/>
        </p:nvSpPr>
        <p:spPr>
          <a:xfrm>
            <a:off x="6096000" y="3429000"/>
            <a:ext cx="6096000" cy="3429000"/>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racle Logo">
            <a:extLst>
              <a:ext uri="{FF2B5EF4-FFF2-40B4-BE49-F238E27FC236}">
                <a16:creationId xmlns:a16="http://schemas.microsoft.com/office/drawing/2014/main" id="{8B95FCB6-EA2D-4F3F-8F28-D506189C4A1F}"/>
              </a:ext>
            </a:extLst>
          </p:cNvPr>
          <p:cNvSpPr/>
          <p:nvPr userDrawn="1"/>
        </p:nvSpPr>
        <p:spPr>
          <a:xfrm>
            <a:off x="761994" y="74677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28" name="Plus Sign">
            <a:extLst>
              <a:ext uri="{FF2B5EF4-FFF2-40B4-BE49-F238E27FC236}">
                <a16:creationId xmlns:a16="http://schemas.microsoft.com/office/drawing/2014/main" id="{D0F62D4C-44E1-47F5-9FC4-DDEBDB575039}"/>
              </a:ext>
            </a:extLst>
          </p:cNvPr>
          <p:cNvSpPr txBox="1"/>
          <p:nvPr userDrawn="1"/>
        </p:nvSpPr>
        <p:spPr>
          <a:xfrm>
            <a:off x="1983598" y="60450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29" name="Content Placeholder 7">
            <a:extLst>
              <a:ext uri="{FF2B5EF4-FFF2-40B4-BE49-F238E27FC236}">
                <a16:creationId xmlns:a16="http://schemas.microsoft.com/office/drawing/2014/main" id="{167FC9A2-EA1C-47AA-8CD1-519F2B2BA1D5}"/>
              </a:ext>
            </a:extLst>
          </p:cNvPr>
          <p:cNvSpPr>
            <a:spLocks noGrp="1"/>
          </p:cNvSpPr>
          <p:nvPr>
            <p:ph sz="quarter" idx="28" hasCustomPrompt="1"/>
          </p:nvPr>
        </p:nvSpPr>
        <p:spPr>
          <a:xfrm>
            <a:off x="2451100" y="56197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43" name="Title 1">
            <a:extLst>
              <a:ext uri="{FF2B5EF4-FFF2-40B4-BE49-F238E27FC236}">
                <a16:creationId xmlns:a16="http://schemas.microsoft.com/office/drawing/2014/main" id="{74151B34-23FE-44F5-A716-0730CC7BA85D}"/>
              </a:ext>
            </a:extLst>
          </p:cNvPr>
          <p:cNvSpPr>
            <a:spLocks noGrp="1"/>
          </p:cNvSpPr>
          <p:nvPr>
            <p:ph type="title" hasCustomPrompt="1"/>
          </p:nvPr>
        </p:nvSpPr>
        <p:spPr>
          <a:xfrm>
            <a:off x="768875" y="1262063"/>
            <a:ext cx="4744029" cy="822960"/>
          </a:xfrm>
        </p:spPr>
        <p:txBody>
          <a:bodyPr/>
          <a:lstStyle>
            <a:lvl1pPr>
              <a:defRPr>
                <a:solidFill>
                  <a:schemeClr val="accent6"/>
                </a:solidFill>
              </a:defRPr>
            </a:lvl1pPr>
          </a:lstStyle>
          <a:p>
            <a:r>
              <a:rPr lang="en-US" dirty="0"/>
              <a:t>Click to edit title text styles</a:t>
            </a:r>
          </a:p>
        </p:txBody>
      </p:sp>
      <p:sp>
        <p:nvSpPr>
          <p:cNvPr id="44" name="Text Placeholder 21">
            <a:extLst>
              <a:ext uri="{FF2B5EF4-FFF2-40B4-BE49-F238E27FC236}">
                <a16:creationId xmlns:a16="http://schemas.microsoft.com/office/drawing/2014/main" id="{F253D5CC-04A1-4A8A-904C-1F3D182409E0}"/>
              </a:ext>
            </a:extLst>
          </p:cNvPr>
          <p:cNvSpPr>
            <a:spLocks noGrp="1"/>
          </p:cNvSpPr>
          <p:nvPr>
            <p:ph type="body" sz="quarter" idx="33" hasCustomPrompt="1"/>
          </p:nvPr>
        </p:nvSpPr>
        <p:spPr>
          <a:xfrm>
            <a:off x="768875" y="2201983"/>
            <a:ext cx="4762530" cy="720907"/>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5" name="Text Placeholder 21">
            <a:extLst>
              <a:ext uri="{FF2B5EF4-FFF2-40B4-BE49-F238E27FC236}">
                <a16:creationId xmlns:a16="http://schemas.microsoft.com/office/drawing/2014/main" id="{76C1365C-F7AC-4152-BC8A-22B9B745E9A7}"/>
              </a:ext>
            </a:extLst>
          </p:cNvPr>
          <p:cNvSpPr>
            <a:spLocks noGrp="1"/>
          </p:cNvSpPr>
          <p:nvPr>
            <p:ph type="body" sz="quarter" idx="32" hasCustomPrompt="1"/>
          </p:nvPr>
        </p:nvSpPr>
        <p:spPr>
          <a:xfrm>
            <a:off x="768875" y="3154820"/>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6" name="Text Placeholder 21">
            <a:extLst>
              <a:ext uri="{FF2B5EF4-FFF2-40B4-BE49-F238E27FC236}">
                <a16:creationId xmlns:a16="http://schemas.microsoft.com/office/drawing/2014/main" id="{FE16FE56-4093-4A68-96E0-8FC9B4BCFB3B}"/>
              </a:ext>
            </a:extLst>
          </p:cNvPr>
          <p:cNvSpPr>
            <a:spLocks noGrp="1"/>
          </p:cNvSpPr>
          <p:nvPr>
            <p:ph type="body" sz="quarter" idx="31" hasCustomPrompt="1"/>
          </p:nvPr>
        </p:nvSpPr>
        <p:spPr>
          <a:xfrm>
            <a:off x="768875" y="339675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7" name="Text Placeholder 21">
            <a:extLst>
              <a:ext uri="{FF2B5EF4-FFF2-40B4-BE49-F238E27FC236}">
                <a16:creationId xmlns:a16="http://schemas.microsoft.com/office/drawing/2014/main" id="{A0E0FC69-7325-4C9E-9FDB-1F46B471B73E}"/>
              </a:ext>
            </a:extLst>
          </p:cNvPr>
          <p:cNvSpPr>
            <a:spLocks noGrp="1"/>
          </p:cNvSpPr>
          <p:nvPr>
            <p:ph type="body" sz="quarter" idx="34" hasCustomPrompt="1"/>
          </p:nvPr>
        </p:nvSpPr>
        <p:spPr>
          <a:xfrm>
            <a:off x="768875" y="4265999"/>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9" name="Text Placeholder 21">
            <a:extLst>
              <a:ext uri="{FF2B5EF4-FFF2-40B4-BE49-F238E27FC236}">
                <a16:creationId xmlns:a16="http://schemas.microsoft.com/office/drawing/2014/main" id="{9C614183-38E4-4C8A-B188-942F1EADF22D}"/>
              </a:ext>
            </a:extLst>
          </p:cNvPr>
          <p:cNvSpPr>
            <a:spLocks noGrp="1"/>
          </p:cNvSpPr>
          <p:nvPr>
            <p:ph type="body" sz="quarter" idx="35" hasCustomPrompt="1"/>
          </p:nvPr>
        </p:nvSpPr>
        <p:spPr>
          <a:xfrm>
            <a:off x="768875" y="4505719"/>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50" name="Text Placeholder 21">
            <a:extLst>
              <a:ext uri="{FF2B5EF4-FFF2-40B4-BE49-F238E27FC236}">
                <a16:creationId xmlns:a16="http://schemas.microsoft.com/office/drawing/2014/main" id="{9D56DADD-354E-40F9-9083-0EA39E18540C}"/>
              </a:ext>
            </a:extLst>
          </p:cNvPr>
          <p:cNvSpPr>
            <a:spLocks noGrp="1"/>
          </p:cNvSpPr>
          <p:nvPr>
            <p:ph type="body" sz="quarter" idx="36" hasCustomPrompt="1"/>
          </p:nvPr>
        </p:nvSpPr>
        <p:spPr>
          <a:xfrm>
            <a:off x="768875" y="5320942"/>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51" name="Text Placeholder 21">
            <a:extLst>
              <a:ext uri="{FF2B5EF4-FFF2-40B4-BE49-F238E27FC236}">
                <a16:creationId xmlns:a16="http://schemas.microsoft.com/office/drawing/2014/main" id="{4D365422-228D-4AF8-B590-2677A7563203}"/>
              </a:ext>
            </a:extLst>
          </p:cNvPr>
          <p:cNvSpPr>
            <a:spLocks noGrp="1"/>
          </p:cNvSpPr>
          <p:nvPr>
            <p:ph type="body" sz="quarter" idx="37" hasCustomPrompt="1"/>
          </p:nvPr>
        </p:nvSpPr>
        <p:spPr>
          <a:xfrm>
            <a:off x="768875" y="556066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10" name="Content Placeholder 9">
            <a:extLst>
              <a:ext uri="{FF2B5EF4-FFF2-40B4-BE49-F238E27FC236}">
                <a16:creationId xmlns:a16="http://schemas.microsoft.com/office/drawing/2014/main" id="{1D76B432-E77E-1E47-BE30-3F729C8CD911}"/>
              </a:ext>
            </a:extLst>
          </p:cNvPr>
          <p:cNvSpPr>
            <a:spLocks noGrp="1"/>
          </p:cNvSpPr>
          <p:nvPr>
            <p:ph sz="quarter" idx="23" hasCustomPrompt="1"/>
          </p:nvPr>
        </p:nvSpPr>
        <p:spPr>
          <a:xfrm>
            <a:off x="6095998" y="0"/>
            <a:ext cx="6096002" cy="3428999"/>
          </a:xfrm>
          <a:solidFill>
            <a:schemeClr val="tx1">
              <a:lumMod val="10000"/>
              <a:lumOff val="90000"/>
            </a:schemeClr>
          </a:solidFill>
        </p:spPr>
        <p:txBody>
          <a:bodyPr/>
          <a:lstStyle>
            <a:lvl1pPr>
              <a:defRPr sz="1400" b="0" i="0">
                <a:latin typeface="Oracle Sans Light" panose="020B0403020204020204" pitchFamily="34" charset="0"/>
                <a:cs typeface="Oracle Sans Light" panose="020B0403020204020204" pitchFamily="34" charset="0"/>
              </a:defRPr>
            </a:lvl1pPr>
          </a:lstStyle>
          <a:p>
            <a:pPr lvl="0"/>
            <a:r>
              <a:rPr lang="en-GB" dirty="0"/>
              <a:t>Picture/Video here</a:t>
            </a:r>
            <a:endParaRPr lang="en-US" dirty="0"/>
          </a:p>
        </p:txBody>
      </p:sp>
      <p:sp>
        <p:nvSpPr>
          <p:cNvPr id="23" name="Text Placeholder 3">
            <a:extLst>
              <a:ext uri="{FF2B5EF4-FFF2-40B4-BE49-F238E27FC236}">
                <a16:creationId xmlns:a16="http://schemas.microsoft.com/office/drawing/2014/main" id="{B544B384-379B-D246-825E-82D80E47CA83}"/>
              </a:ext>
            </a:extLst>
          </p:cNvPr>
          <p:cNvSpPr>
            <a:spLocks noGrp="1"/>
          </p:cNvSpPr>
          <p:nvPr>
            <p:ph type="body" sz="quarter" idx="20" hasCustomPrompt="1"/>
          </p:nvPr>
        </p:nvSpPr>
        <p:spPr>
          <a:xfrm>
            <a:off x="6781820" y="3870511"/>
            <a:ext cx="4838705" cy="1358116"/>
          </a:xfrm>
        </p:spPr>
        <p:txBody>
          <a:bodyPr/>
          <a:lstStyle>
            <a:lvl1pPr>
              <a:defRPr sz="1800">
                <a:solidFill>
                  <a:schemeClr val="tx1"/>
                </a:solidFill>
                <a:latin typeface="Georgia" panose="02040502050405020303" pitchFamily="18" charset="0"/>
              </a:defRPr>
            </a:lvl1pPr>
          </a:lstStyle>
          <a:p>
            <a:pPr lvl="0"/>
            <a:r>
              <a:rPr lang="en-GB" dirty="0"/>
              <a:t>“Quote goes up here.</a:t>
            </a:r>
            <a:r>
              <a:rPr lang="en-IN" dirty="0"/>
              <a:t> 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a:t>
            </a:r>
            <a:endParaRPr lang="en-US" dirty="0"/>
          </a:p>
        </p:txBody>
      </p:sp>
      <p:sp>
        <p:nvSpPr>
          <p:cNvPr id="18" name="Text Placeholder 3">
            <a:extLst>
              <a:ext uri="{FF2B5EF4-FFF2-40B4-BE49-F238E27FC236}">
                <a16:creationId xmlns:a16="http://schemas.microsoft.com/office/drawing/2014/main" id="{124E7EE1-1F21-A94B-BD4C-80D5579EA0D8}"/>
              </a:ext>
            </a:extLst>
          </p:cNvPr>
          <p:cNvSpPr>
            <a:spLocks noGrp="1"/>
          </p:cNvSpPr>
          <p:nvPr>
            <p:ph type="body" sz="quarter" idx="21" hasCustomPrompt="1"/>
          </p:nvPr>
        </p:nvSpPr>
        <p:spPr>
          <a:xfrm>
            <a:off x="6781820" y="5608955"/>
            <a:ext cx="4838705" cy="269769"/>
          </a:xfrm>
        </p:spPr>
        <p:txBody>
          <a:bodyPr anchor="ctr"/>
          <a:lstStyle>
            <a:lvl1pPr>
              <a:defRPr sz="1200" b="1" i="0">
                <a:solidFill>
                  <a:schemeClr val="tx1"/>
                </a:solidFill>
                <a:latin typeface="Oracle Sans" panose="020B0503020204020204" pitchFamily="34" charset="0"/>
                <a:cs typeface="Oracle Sans" panose="020B0503020204020204" pitchFamily="34" charset="0"/>
              </a:defRPr>
            </a:lvl1pPr>
          </a:lstStyle>
          <a:p>
            <a:pPr lvl="0"/>
            <a:r>
              <a:rPr lang="en-US" dirty="0"/>
              <a:t>Person name</a:t>
            </a:r>
          </a:p>
        </p:txBody>
      </p:sp>
      <p:sp>
        <p:nvSpPr>
          <p:cNvPr id="19" name="Text Placeholder 3">
            <a:extLst>
              <a:ext uri="{FF2B5EF4-FFF2-40B4-BE49-F238E27FC236}">
                <a16:creationId xmlns:a16="http://schemas.microsoft.com/office/drawing/2014/main" id="{EECEA0F4-62BE-D045-9B17-E8A1B43697E5}"/>
              </a:ext>
            </a:extLst>
          </p:cNvPr>
          <p:cNvSpPr>
            <a:spLocks noGrp="1"/>
          </p:cNvSpPr>
          <p:nvPr>
            <p:ph type="body" sz="quarter" idx="22" hasCustomPrompt="1"/>
          </p:nvPr>
        </p:nvSpPr>
        <p:spPr>
          <a:xfrm>
            <a:off x="6781819" y="5938133"/>
            <a:ext cx="4838705" cy="269769"/>
          </a:xfrm>
        </p:spPr>
        <p:txBody>
          <a:bodyPr anchor="ctr"/>
          <a:lstStyle>
            <a:lvl1pPr>
              <a:defRPr sz="1200" b="0" i="0">
                <a:solidFill>
                  <a:schemeClr val="tx1"/>
                </a:solidFill>
                <a:latin typeface="Oracle Sans Light" panose="020B0403020204020204" pitchFamily="34" charset="0"/>
                <a:cs typeface="Oracle Sans Light" panose="020B0403020204020204" pitchFamily="34" charset="0"/>
              </a:defRPr>
            </a:lvl1pPr>
          </a:lstStyle>
          <a:p>
            <a:pPr lvl="0"/>
            <a:r>
              <a:rPr lang="en-US" dirty="0"/>
              <a:t>Company name</a:t>
            </a:r>
          </a:p>
        </p:txBody>
      </p:sp>
      <p:sp>
        <p:nvSpPr>
          <p:cNvPr id="33" name="Slide Number Placeholder 7">
            <a:extLst>
              <a:ext uri="{FF2B5EF4-FFF2-40B4-BE49-F238E27FC236}">
                <a16:creationId xmlns:a16="http://schemas.microsoft.com/office/drawing/2014/main" id="{4C0ED2E8-6351-ED49-B6CF-FA1F67B26896}"/>
              </a:ext>
            </a:extLst>
          </p:cNvPr>
          <p:cNvSpPr>
            <a:spLocks noGrp="1"/>
          </p:cNvSpPr>
          <p:nvPr>
            <p:ph type="sldNum" sz="quarter" idx="39"/>
          </p:nvPr>
        </p:nvSpPr>
        <p:spPr>
          <a:xfrm>
            <a:off x="762000" y="6423660"/>
            <a:ext cx="365760" cy="365760"/>
          </a:xfrm>
        </p:spPr>
        <p:txBody>
          <a:bodyPr/>
          <a:lstStyle/>
          <a:p>
            <a:fld id="{345D60D9-5372-5F40-9443-0F9AE5BDC3C8}" type="slidenum">
              <a:rPr lang="en-US" smtClean="0"/>
              <a:pPr/>
              <a:t>‹#›</a:t>
            </a:fld>
            <a:endParaRPr lang="en-US" dirty="0"/>
          </a:p>
        </p:txBody>
      </p:sp>
      <p:sp>
        <p:nvSpPr>
          <p:cNvPr id="31" name="Footer Placeholder 4">
            <a:extLst>
              <a:ext uri="{FF2B5EF4-FFF2-40B4-BE49-F238E27FC236}">
                <a16:creationId xmlns:a16="http://schemas.microsoft.com/office/drawing/2014/main" id="{970AF836-EBD7-FC48-8131-6B5102906FFD}"/>
              </a:ext>
            </a:extLst>
          </p:cNvPr>
          <p:cNvSpPr>
            <a:spLocks noGrp="1"/>
          </p:cNvSpPr>
          <p:nvPr>
            <p:ph type="ftr" sz="quarter" idx="11"/>
          </p:nvPr>
        </p:nvSpPr>
        <p:spPr>
          <a:xfrm>
            <a:off x="1127759" y="6423978"/>
            <a:ext cx="5745379" cy="365125"/>
          </a:xfrm>
          <a:prstGeom prst="rect">
            <a:avLst/>
          </a:prstGeom>
        </p:spPr>
        <p:txBody>
          <a:bodyPr/>
          <a:lstStyle/>
          <a:p>
            <a:r>
              <a:rPr lang="en-US"/>
              <a:t>Copyright © 2025, Oracle and/or its affiliates</a:t>
            </a:r>
            <a:endParaRPr lang="en-US" dirty="0"/>
          </a:p>
        </p:txBody>
      </p:sp>
      <p:sp>
        <p:nvSpPr>
          <p:cNvPr id="30" name="Date Placeholder 2">
            <a:extLst>
              <a:ext uri="{FF2B5EF4-FFF2-40B4-BE49-F238E27FC236}">
                <a16:creationId xmlns:a16="http://schemas.microsoft.com/office/drawing/2014/main" id="{67BD4534-5E82-594D-B1AB-A133054CA183}"/>
              </a:ext>
            </a:extLst>
          </p:cNvPr>
          <p:cNvSpPr>
            <a:spLocks noGrp="1"/>
          </p:cNvSpPr>
          <p:nvPr>
            <p:ph type="dt" sz="half" idx="10"/>
          </p:nvPr>
        </p:nvSpPr>
        <p:spPr>
          <a:xfrm>
            <a:off x="6873138" y="6425604"/>
            <a:ext cx="2743200" cy="363500"/>
          </a:xfrm>
        </p:spPr>
        <p:txBody>
          <a:bodyPr/>
          <a:lstStyle/>
          <a:p>
            <a:r>
              <a:rPr lang="en-US"/>
              <a:t>[Date]</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4183771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Photo/Video_Logo_Sand_Pillar">
    <p:bg>
      <p:bgPr>
        <a:solidFill>
          <a:schemeClr val="bg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6096000" y="3429000"/>
            <a:ext cx="6096000" cy="3429000"/>
          </a:xfrm>
          <a:prstGeom prst="rect">
            <a:avLst/>
          </a:prstGeom>
          <a:solidFill>
            <a:srgbClr val="F1EF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userDrawn="1"/>
        </p:nvSpPr>
        <p:spPr>
          <a:xfrm>
            <a:off x="6096000" y="3429000"/>
            <a:ext cx="6096000" cy="3429000"/>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racle Logo">
            <a:extLst>
              <a:ext uri="{FF2B5EF4-FFF2-40B4-BE49-F238E27FC236}">
                <a16:creationId xmlns:a16="http://schemas.microsoft.com/office/drawing/2014/main" id="{8B95FCB6-EA2D-4F3F-8F28-D506189C4A1F}"/>
              </a:ext>
            </a:extLst>
          </p:cNvPr>
          <p:cNvSpPr/>
          <p:nvPr userDrawn="1"/>
        </p:nvSpPr>
        <p:spPr>
          <a:xfrm>
            <a:off x="761994" y="74677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43" name="Title 1">
            <a:extLst>
              <a:ext uri="{FF2B5EF4-FFF2-40B4-BE49-F238E27FC236}">
                <a16:creationId xmlns:a16="http://schemas.microsoft.com/office/drawing/2014/main" id="{74151B34-23FE-44F5-A716-0730CC7BA85D}"/>
              </a:ext>
            </a:extLst>
          </p:cNvPr>
          <p:cNvSpPr>
            <a:spLocks noGrp="1"/>
          </p:cNvSpPr>
          <p:nvPr>
            <p:ph type="title" hasCustomPrompt="1"/>
          </p:nvPr>
        </p:nvSpPr>
        <p:spPr>
          <a:xfrm>
            <a:off x="768875" y="1262063"/>
            <a:ext cx="4744029" cy="822960"/>
          </a:xfrm>
        </p:spPr>
        <p:txBody>
          <a:bodyPr/>
          <a:lstStyle>
            <a:lvl1pPr>
              <a:defRPr>
                <a:solidFill>
                  <a:schemeClr val="accent6"/>
                </a:solidFill>
              </a:defRPr>
            </a:lvl1pPr>
          </a:lstStyle>
          <a:p>
            <a:r>
              <a:rPr lang="en-US" dirty="0"/>
              <a:t>Click to edit title text styles</a:t>
            </a:r>
          </a:p>
        </p:txBody>
      </p:sp>
      <p:sp>
        <p:nvSpPr>
          <p:cNvPr id="44" name="Text Placeholder 21">
            <a:extLst>
              <a:ext uri="{FF2B5EF4-FFF2-40B4-BE49-F238E27FC236}">
                <a16:creationId xmlns:a16="http://schemas.microsoft.com/office/drawing/2014/main" id="{F253D5CC-04A1-4A8A-904C-1F3D182409E0}"/>
              </a:ext>
            </a:extLst>
          </p:cNvPr>
          <p:cNvSpPr>
            <a:spLocks noGrp="1"/>
          </p:cNvSpPr>
          <p:nvPr>
            <p:ph type="body" sz="quarter" idx="33" hasCustomPrompt="1"/>
          </p:nvPr>
        </p:nvSpPr>
        <p:spPr>
          <a:xfrm>
            <a:off x="768875" y="2201983"/>
            <a:ext cx="4762530" cy="720907"/>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5" name="Text Placeholder 21">
            <a:extLst>
              <a:ext uri="{FF2B5EF4-FFF2-40B4-BE49-F238E27FC236}">
                <a16:creationId xmlns:a16="http://schemas.microsoft.com/office/drawing/2014/main" id="{76C1365C-F7AC-4152-BC8A-22B9B745E9A7}"/>
              </a:ext>
            </a:extLst>
          </p:cNvPr>
          <p:cNvSpPr>
            <a:spLocks noGrp="1"/>
          </p:cNvSpPr>
          <p:nvPr>
            <p:ph type="body" sz="quarter" idx="32" hasCustomPrompt="1"/>
          </p:nvPr>
        </p:nvSpPr>
        <p:spPr>
          <a:xfrm>
            <a:off x="768875" y="3154820"/>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6" name="Text Placeholder 21">
            <a:extLst>
              <a:ext uri="{FF2B5EF4-FFF2-40B4-BE49-F238E27FC236}">
                <a16:creationId xmlns:a16="http://schemas.microsoft.com/office/drawing/2014/main" id="{FE16FE56-4093-4A68-96E0-8FC9B4BCFB3B}"/>
              </a:ext>
            </a:extLst>
          </p:cNvPr>
          <p:cNvSpPr>
            <a:spLocks noGrp="1"/>
          </p:cNvSpPr>
          <p:nvPr>
            <p:ph type="body" sz="quarter" idx="31" hasCustomPrompt="1"/>
          </p:nvPr>
        </p:nvSpPr>
        <p:spPr>
          <a:xfrm>
            <a:off x="768875" y="339675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7" name="Text Placeholder 21">
            <a:extLst>
              <a:ext uri="{FF2B5EF4-FFF2-40B4-BE49-F238E27FC236}">
                <a16:creationId xmlns:a16="http://schemas.microsoft.com/office/drawing/2014/main" id="{A0E0FC69-7325-4C9E-9FDB-1F46B471B73E}"/>
              </a:ext>
            </a:extLst>
          </p:cNvPr>
          <p:cNvSpPr>
            <a:spLocks noGrp="1"/>
          </p:cNvSpPr>
          <p:nvPr>
            <p:ph type="body" sz="quarter" idx="34" hasCustomPrompt="1"/>
          </p:nvPr>
        </p:nvSpPr>
        <p:spPr>
          <a:xfrm>
            <a:off x="768875" y="4265999"/>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9" name="Text Placeholder 21">
            <a:extLst>
              <a:ext uri="{FF2B5EF4-FFF2-40B4-BE49-F238E27FC236}">
                <a16:creationId xmlns:a16="http://schemas.microsoft.com/office/drawing/2014/main" id="{9C614183-38E4-4C8A-B188-942F1EADF22D}"/>
              </a:ext>
            </a:extLst>
          </p:cNvPr>
          <p:cNvSpPr>
            <a:spLocks noGrp="1"/>
          </p:cNvSpPr>
          <p:nvPr>
            <p:ph type="body" sz="quarter" idx="35" hasCustomPrompt="1"/>
          </p:nvPr>
        </p:nvSpPr>
        <p:spPr>
          <a:xfrm>
            <a:off x="768875" y="4505719"/>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50" name="Text Placeholder 21">
            <a:extLst>
              <a:ext uri="{FF2B5EF4-FFF2-40B4-BE49-F238E27FC236}">
                <a16:creationId xmlns:a16="http://schemas.microsoft.com/office/drawing/2014/main" id="{9D56DADD-354E-40F9-9083-0EA39E18540C}"/>
              </a:ext>
            </a:extLst>
          </p:cNvPr>
          <p:cNvSpPr>
            <a:spLocks noGrp="1"/>
          </p:cNvSpPr>
          <p:nvPr>
            <p:ph type="body" sz="quarter" idx="36" hasCustomPrompt="1"/>
          </p:nvPr>
        </p:nvSpPr>
        <p:spPr>
          <a:xfrm>
            <a:off x="768875" y="5320942"/>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51" name="Text Placeholder 21">
            <a:extLst>
              <a:ext uri="{FF2B5EF4-FFF2-40B4-BE49-F238E27FC236}">
                <a16:creationId xmlns:a16="http://schemas.microsoft.com/office/drawing/2014/main" id="{4D365422-228D-4AF8-B590-2677A7563203}"/>
              </a:ext>
            </a:extLst>
          </p:cNvPr>
          <p:cNvSpPr>
            <a:spLocks noGrp="1"/>
          </p:cNvSpPr>
          <p:nvPr>
            <p:ph type="body" sz="quarter" idx="37" hasCustomPrompt="1"/>
          </p:nvPr>
        </p:nvSpPr>
        <p:spPr>
          <a:xfrm>
            <a:off x="768875" y="556066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10" name="Content Placeholder 9">
            <a:extLst>
              <a:ext uri="{FF2B5EF4-FFF2-40B4-BE49-F238E27FC236}">
                <a16:creationId xmlns:a16="http://schemas.microsoft.com/office/drawing/2014/main" id="{1D76B432-E77E-1E47-BE30-3F729C8CD911}"/>
              </a:ext>
            </a:extLst>
          </p:cNvPr>
          <p:cNvSpPr>
            <a:spLocks noGrp="1"/>
          </p:cNvSpPr>
          <p:nvPr>
            <p:ph sz="quarter" idx="23" hasCustomPrompt="1"/>
          </p:nvPr>
        </p:nvSpPr>
        <p:spPr>
          <a:xfrm>
            <a:off x="6095998" y="0"/>
            <a:ext cx="6096002" cy="3428999"/>
          </a:xfrm>
          <a:solidFill>
            <a:schemeClr val="tx1">
              <a:lumMod val="10000"/>
              <a:lumOff val="90000"/>
            </a:schemeClr>
          </a:solidFill>
        </p:spPr>
        <p:txBody>
          <a:bodyPr/>
          <a:lstStyle>
            <a:lvl1pPr>
              <a:defRPr sz="1400" b="0" i="0">
                <a:latin typeface="Oracle Sans Light" panose="020B0403020204020204" pitchFamily="34" charset="0"/>
                <a:cs typeface="Oracle Sans Light" panose="020B0403020204020204" pitchFamily="34" charset="0"/>
              </a:defRPr>
            </a:lvl1pPr>
          </a:lstStyle>
          <a:p>
            <a:pPr lvl="0"/>
            <a:r>
              <a:rPr lang="en-GB" dirty="0"/>
              <a:t>Picture/Video here</a:t>
            </a:r>
            <a:endParaRPr lang="en-US" dirty="0"/>
          </a:p>
        </p:txBody>
      </p:sp>
      <p:sp>
        <p:nvSpPr>
          <p:cNvPr id="23" name="Text Placeholder 3">
            <a:extLst>
              <a:ext uri="{FF2B5EF4-FFF2-40B4-BE49-F238E27FC236}">
                <a16:creationId xmlns:a16="http://schemas.microsoft.com/office/drawing/2014/main" id="{B544B384-379B-D246-825E-82D80E47CA83}"/>
              </a:ext>
            </a:extLst>
          </p:cNvPr>
          <p:cNvSpPr>
            <a:spLocks noGrp="1"/>
          </p:cNvSpPr>
          <p:nvPr>
            <p:ph type="body" sz="quarter" idx="20" hasCustomPrompt="1"/>
          </p:nvPr>
        </p:nvSpPr>
        <p:spPr>
          <a:xfrm>
            <a:off x="6781820" y="3870511"/>
            <a:ext cx="4838705" cy="1358116"/>
          </a:xfrm>
        </p:spPr>
        <p:txBody>
          <a:bodyPr/>
          <a:lstStyle>
            <a:lvl1pPr>
              <a:defRPr sz="1800">
                <a:solidFill>
                  <a:schemeClr val="tx1"/>
                </a:solidFill>
                <a:latin typeface="Georgia" panose="02040502050405020303" pitchFamily="18" charset="0"/>
              </a:defRPr>
            </a:lvl1pPr>
          </a:lstStyle>
          <a:p>
            <a:pPr lvl="0"/>
            <a:r>
              <a:rPr lang="en-GB" dirty="0"/>
              <a:t>“Quote goes up here.</a:t>
            </a:r>
            <a:r>
              <a:rPr lang="en-IN" dirty="0"/>
              <a:t> 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a:t>
            </a:r>
            <a:endParaRPr lang="en-US" dirty="0"/>
          </a:p>
        </p:txBody>
      </p:sp>
      <p:sp>
        <p:nvSpPr>
          <p:cNvPr id="18" name="Text Placeholder 3">
            <a:extLst>
              <a:ext uri="{FF2B5EF4-FFF2-40B4-BE49-F238E27FC236}">
                <a16:creationId xmlns:a16="http://schemas.microsoft.com/office/drawing/2014/main" id="{124E7EE1-1F21-A94B-BD4C-80D5579EA0D8}"/>
              </a:ext>
            </a:extLst>
          </p:cNvPr>
          <p:cNvSpPr>
            <a:spLocks noGrp="1"/>
          </p:cNvSpPr>
          <p:nvPr>
            <p:ph type="body" sz="quarter" idx="21" hasCustomPrompt="1"/>
          </p:nvPr>
        </p:nvSpPr>
        <p:spPr>
          <a:xfrm>
            <a:off x="6781820" y="5608955"/>
            <a:ext cx="4838705" cy="269769"/>
          </a:xfrm>
        </p:spPr>
        <p:txBody>
          <a:bodyPr anchor="ctr"/>
          <a:lstStyle>
            <a:lvl1pPr>
              <a:defRPr sz="1200" b="1" i="0">
                <a:solidFill>
                  <a:schemeClr val="tx1"/>
                </a:solidFill>
                <a:latin typeface="Oracle Sans" panose="020B0503020204020204" pitchFamily="34" charset="0"/>
                <a:cs typeface="Oracle Sans" panose="020B0503020204020204" pitchFamily="34" charset="0"/>
              </a:defRPr>
            </a:lvl1pPr>
          </a:lstStyle>
          <a:p>
            <a:pPr lvl="0"/>
            <a:r>
              <a:rPr lang="en-US" dirty="0"/>
              <a:t>Person name</a:t>
            </a:r>
          </a:p>
        </p:txBody>
      </p:sp>
      <p:sp>
        <p:nvSpPr>
          <p:cNvPr id="19" name="Text Placeholder 3">
            <a:extLst>
              <a:ext uri="{FF2B5EF4-FFF2-40B4-BE49-F238E27FC236}">
                <a16:creationId xmlns:a16="http://schemas.microsoft.com/office/drawing/2014/main" id="{EECEA0F4-62BE-D045-9B17-E8A1B43697E5}"/>
              </a:ext>
            </a:extLst>
          </p:cNvPr>
          <p:cNvSpPr>
            <a:spLocks noGrp="1"/>
          </p:cNvSpPr>
          <p:nvPr>
            <p:ph type="body" sz="quarter" idx="22" hasCustomPrompt="1"/>
          </p:nvPr>
        </p:nvSpPr>
        <p:spPr>
          <a:xfrm>
            <a:off x="6781819" y="5938133"/>
            <a:ext cx="4838705" cy="269769"/>
          </a:xfrm>
        </p:spPr>
        <p:txBody>
          <a:bodyPr anchor="ctr"/>
          <a:lstStyle>
            <a:lvl1pPr>
              <a:defRPr sz="1200" b="0" i="0">
                <a:solidFill>
                  <a:schemeClr val="tx1"/>
                </a:solidFill>
                <a:latin typeface="Oracle Sans Light" panose="020B0403020204020204" pitchFamily="34" charset="0"/>
                <a:cs typeface="Oracle Sans Light" panose="020B0403020204020204" pitchFamily="34" charset="0"/>
              </a:defRPr>
            </a:lvl1pPr>
          </a:lstStyle>
          <a:p>
            <a:pPr lvl="0"/>
            <a:r>
              <a:rPr lang="en-US" dirty="0"/>
              <a:t>Company name</a:t>
            </a:r>
          </a:p>
        </p:txBody>
      </p:sp>
      <p:sp>
        <p:nvSpPr>
          <p:cNvPr id="33" name="Slide Number Placeholder 7">
            <a:extLst>
              <a:ext uri="{FF2B5EF4-FFF2-40B4-BE49-F238E27FC236}">
                <a16:creationId xmlns:a16="http://schemas.microsoft.com/office/drawing/2014/main" id="{4C0ED2E8-6351-ED49-B6CF-FA1F67B26896}"/>
              </a:ext>
            </a:extLst>
          </p:cNvPr>
          <p:cNvSpPr>
            <a:spLocks noGrp="1"/>
          </p:cNvSpPr>
          <p:nvPr>
            <p:ph type="sldNum" sz="quarter" idx="39"/>
          </p:nvPr>
        </p:nvSpPr>
        <p:spPr>
          <a:xfrm>
            <a:off x="762000" y="6423660"/>
            <a:ext cx="365760" cy="365760"/>
          </a:xfrm>
        </p:spPr>
        <p:txBody>
          <a:bodyPr/>
          <a:lstStyle/>
          <a:p>
            <a:fld id="{345D60D9-5372-5F40-9443-0F9AE5BDC3C8}" type="slidenum">
              <a:rPr lang="en-US" smtClean="0"/>
              <a:pPr/>
              <a:t>‹#›</a:t>
            </a:fld>
            <a:endParaRPr lang="en-US" dirty="0"/>
          </a:p>
        </p:txBody>
      </p:sp>
      <p:sp>
        <p:nvSpPr>
          <p:cNvPr id="31" name="Footer Placeholder 4">
            <a:extLst>
              <a:ext uri="{FF2B5EF4-FFF2-40B4-BE49-F238E27FC236}">
                <a16:creationId xmlns:a16="http://schemas.microsoft.com/office/drawing/2014/main" id="{970AF836-EBD7-FC48-8131-6B5102906FFD}"/>
              </a:ext>
            </a:extLst>
          </p:cNvPr>
          <p:cNvSpPr>
            <a:spLocks noGrp="1"/>
          </p:cNvSpPr>
          <p:nvPr>
            <p:ph type="ftr" sz="quarter" idx="11"/>
          </p:nvPr>
        </p:nvSpPr>
        <p:spPr>
          <a:xfrm>
            <a:off x="1127759" y="6423978"/>
            <a:ext cx="5745379" cy="365125"/>
          </a:xfrm>
          <a:prstGeom prst="rect">
            <a:avLst/>
          </a:prstGeom>
        </p:spPr>
        <p:txBody>
          <a:bodyPr/>
          <a:lstStyle/>
          <a:p>
            <a:r>
              <a:rPr lang="en-US"/>
              <a:t>Copyright © 2025, Oracle and/or its affiliates</a:t>
            </a:r>
            <a:endParaRPr lang="en-US" dirty="0"/>
          </a:p>
        </p:txBody>
      </p:sp>
      <p:sp>
        <p:nvSpPr>
          <p:cNvPr id="30" name="Date Placeholder 2">
            <a:extLst>
              <a:ext uri="{FF2B5EF4-FFF2-40B4-BE49-F238E27FC236}">
                <a16:creationId xmlns:a16="http://schemas.microsoft.com/office/drawing/2014/main" id="{67BD4534-5E82-594D-B1AB-A133054CA183}"/>
              </a:ext>
            </a:extLst>
          </p:cNvPr>
          <p:cNvSpPr>
            <a:spLocks noGrp="1"/>
          </p:cNvSpPr>
          <p:nvPr>
            <p:ph type="dt" sz="half" idx="10"/>
          </p:nvPr>
        </p:nvSpPr>
        <p:spPr>
          <a:xfrm>
            <a:off x="6873138" y="6425604"/>
            <a:ext cx="2743200" cy="363500"/>
          </a:xfrm>
        </p:spPr>
        <p:txBody>
          <a:bodyPr/>
          <a:lstStyle/>
          <a:p>
            <a:r>
              <a:rPr lang="en-US"/>
              <a:t>[Date]</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329613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Photo/Video_2Partners_Stat_Pillar">
    <p:bg>
      <p:bgPr>
        <a:solidFill>
          <a:schemeClr val="bg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6096000" y="3429000"/>
            <a:ext cx="6096000" cy="3429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userDrawn="1"/>
        </p:nvSpPr>
        <p:spPr>
          <a:xfrm>
            <a:off x="6096000" y="3429000"/>
            <a:ext cx="6096000" cy="3429000"/>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Oracle Logo">
            <a:extLst>
              <a:ext uri="{FF2B5EF4-FFF2-40B4-BE49-F238E27FC236}">
                <a16:creationId xmlns:a16="http://schemas.microsoft.com/office/drawing/2014/main" id="{8664173D-62C8-469C-AADD-4900978FBC54}"/>
              </a:ext>
            </a:extLst>
          </p:cNvPr>
          <p:cNvSpPr/>
          <p:nvPr userDrawn="1"/>
        </p:nvSpPr>
        <p:spPr>
          <a:xfrm>
            <a:off x="761994" y="74677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42" name="Plus Sign">
            <a:extLst>
              <a:ext uri="{FF2B5EF4-FFF2-40B4-BE49-F238E27FC236}">
                <a16:creationId xmlns:a16="http://schemas.microsoft.com/office/drawing/2014/main" id="{3B0C2BAD-044A-49E9-BCD8-385884BE9C49}"/>
              </a:ext>
            </a:extLst>
          </p:cNvPr>
          <p:cNvSpPr txBox="1"/>
          <p:nvPr userDrawn="1"/>
        </p:nvSpPr>
        <p:spPr>
          <a:xfrm>
            <a:off x="1983598" y="60450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49" name="Content Placeholder 7">
            <a:extLst>
              <a:ext uri="{FF2B5EF4-FFF2-40B4-BE49-F238E27FC236}">
                <a16:creationId xmlns:a16="http://schemas.microsoft.com/office/drawing/2014/main" id="{33686A5E-C644-4D46-A131-348725EBF7A6}"/>
              </a:ext>
            </a:extLst>
          </p:cNvPr>
          <p:cNvSpPr>
            <a:spLocks noGrp="1"/>
          </p:cNvSpPr>
          <p:nvPr>
            <p:ph sz="quarter" idx="28" hasCustomPrompt="1"/>
          </p:nvPr>
        </p:nvSpPr>
        <p:spPr>
          <a:xfrm>
            <a:off x="2451100" y="56197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52" name="Plus Sign">
            <a:extLst>
              <a:ext uri="{FF2B5EF4-FFF2-40B4-BE49-F238E27FC236}">
                <a16:creationId xmlns:a16="http://schemas.microsoft.com/office/drawing/2014/main" id="{2FB75938-DF68-4158-AAF4-1DBD62729B39}"/>
              </a:ext>
              <a:ext uri="{C183D7F6-B498-43B3-948B-1728B52AA6E4}">
                <adec:decorative xmlns:adec="http://schemas.microsoft.com/office/drawing/2017/decorative" val="1"/>
              </a:ext>
            </a:extLst>
          </p:cNvPr>
          <p:cNvSpPr txBox="1"/>
          <p:nvPr userDrawn="1"/>
        </p:nvSpPr>
        <p:spPr>
          <a:xfrm>
            <a:off x="3808218" y="60450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53" name="Content Placeholder 7">
            <a:extLst>
              <a:ext uri="{FF2B5EF4-FFF2-40B4-BE49-F238E27FC236}">
                <a16:creationId xmlns:a16="http://schemas.microsoft.com/office/drawing/2014/main" id="{D86E14D0-2C64-4655-8B5F-F2E75FBA4AAC}"/>
              </a:ext>
            </a:extLst>
          </p:cNvPr>
          <p:cNvSpPr>
            <a:spLocks noGrp="1"/>
          </p:cNvSpPr>
          <p:nvPr>
            <p:ph sz="quarter" idx="29" hasCustomPrompt="1"/>
          </p:nvPr>
        </p:nvSpPr>
        <p:spPr>
          <a:xfrm>
            <a:off x="4270375" y="56197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54" name="Title 1">
            <a:extLst>
              <a:ext uri="{FF2B5EF4-FFF2-40B4-BE49-F238E27FC236}">
                <a16:creationId xmlns:a16="http://schemas.microsoft.com/office/drawing/2014/main" id="{D6F6B094-856B-4CAE-966F-4AAA3069BB7C}"/>
              </a:ext>
            </a:extLst>
          </p:cNvPr>
          <p:cNvSpPr>
            <a:spLocks noGrp="1"/>
          </p:cNvSpPr>
          <p:nvPr>
            <p:ph type="title" hasCustomPrompt="1"/>
          </p:nvPr>
        </p:nvSpPr>
        <p:spPr>
          <a:xfrm>
            <a:off x="768875" y="1262063"/>
            <a:ext cx="4744029" cy="822960"/>
          </a:xfrm>
        </p:spPr>
        <p:txBody>
          <a:bodyPr/>
          <a:lstStyle>
            <a:lvl1pPr>
              <a:defRPr>
                <a:solidFill>
                  <a:schemeClr val="accent6"/>
                </a:solidFill>
              </a:defRPr>
            </a:lvl1pPr>
          </a:lstStyle>
          <a:p>
            <a:r>
              <a:rPr lang="en-US" dirty="0"/>
              <a:t>Click to edit title text styles</a:t>
            </a:r>
          </a:p>
        </p:txBody>
      </p:sp>
      <p:sp>
        <p:nvSpPr>
          <p:cNvPr id="55" name="Text Placeholder 21">
            <a:extLst>
              <a:ext uri="{FF2B5EF4-FFF2-40B4-BE49-F238E27FC236}">
                <a16:creationId xmlns:a16="http://schemas.microsoft.com/office/drawing/2014/main" id="{A30C6708-65CD-41C9-A7AB-8C0F9E78815E}"/>
              </a:ext>
            </a:extLst>
          </p:cNvPr>
          <p:cNvSpPr>
            <a:spLocks noGrp="1"/>
          </p:cNvSpPr>
          <p:nvPr>
            <p:ph type="body" sz="quarter" idx="51" hasCustomPrompt="1"/>
          </p:nvPr>
        </p:nvSpPr>
        <p:spPr>
          <a:xfrm>
            <a:off x="768875" y="2201983"/>
            <a:ext cx="4762530" cy="720907"/>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56" name="Text Placeholder 21">
            <a:extLst>
              <a:ext uri="{FF2B5EF4-FFF2-40B4-BE49-F238E27FC236}">
                <a16:creationId xmlns:a16="http://schemas.microsoft.com/office/drawing/2014/main" id="{47E0ADF9-B3CF-49B2-900E-B11D29FA0A5E}"/>
              </a:ext>
            </a:extLst>
          </p:cNvPr>
          <p:cNvSpPr>
            <a:spLocks noGrp="1"/>
          </p:cNvSpPr>
          <p:nvPr>
            <p:ph type="body" sz="quarter" idx="52" hasCustomPrompt="1"/>
          </p:nvPr>
        </p:nvSpPr>
        <p:spPr>
          <a:xfrm>
            <a:off x="768875" y="3154820"/>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57" name="Text Placeholder 21">
            <a:extLst>
              <a:ext uri="{FF2B5EF4-FFF2-40B4-BE49-F238E27FC236}">
                <a16:creationId xmlns:a16="http://schemas.microsoft.com/office/drawing/2014/main" id="{4015975A-B892-4A5B-99B9-C41322993637}"/>
              </a:ext>
            </a:extLst>
          </p:cNvPr>
          <p:cNvSpPr>
            <a:spLocks noGrp="1"/>
          </p:cNvSpPr>
          <p:nvPr>
            <p:ph type="body" sz="quarter" idx="53" hasCustomPrompt="1"/>
          </p:nvPr>
        </p:nvSpPr>
        <p:spPr>
          <a:xfrm>
            <a:off x="768875" y="339675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58" name="Text Placeholder 21">
            <a:extLst>
              <a:ext uri="{FF2B5EF4-FFF2-40B4-BE49-F238E27FC236}">
                <a16:creationId xmlns:a16="http://schemas.microsoft.com/office/drawing/2014/main" id="{8371319D-2DB2-4DF9-A107-AFDB3FA2EA00}"/>
              </a:ext>
            </a:extLst>
          </p:cNvPr>
          <p:cNvSpPr>
            <a:spLocks noGrp="1"/>
          </p:cNvSpPr>
          <p:nvPr>
            <p:ph type="body" sz="quarter" idx="54" hasCustomPrompt="1"/>
          </p:nvPr>
        </p:nvSpPr>
        <p:spPr>
          <a:xfrm>
            <a:off x="768875" y="4265999"/>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59" name="Text Placeholder 21">
            <a:extLst>
              <a:ext uri="{FF2B5EF4-FFF2-40B4-BE49-F238E27FC236}">
                <a16:creationId xmlns:a16="http://schemas.microsoft.com/office/drawing/2014/main" id="{69752535-97A9-4AA0-B13F-147BF159E187}"/>
              </a:ext>
            </a:extLst>
          </p:cNvPr>
          <p:cNvSpPr>
            <a:spLocks noGrp="1"/>
          </p:cNvSpPr>
          <p:nvPr>
            <p:ph type="body" sz="quarter" idx="35" hasCustomPrompt="1"/>
          </p:nvPr>
        </p:nvSpPr>
        <p:spPr>
          <a:xfrm>
            <a:off x="768875" y="4505719"/>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60" name="Text Placeholder 21">
            <a:extLst>
              <a:ext uri="{FF2B5EF4-FFF2-40B4-BE49-F238E27FC236}">
                <a16:creationId xmlns:a16="http://schemas.microsoft.com/office/drawing/2014/main" id="{247A1D13-453B-40D7-99E1-6F2CD6C03103}"/>
              </a:ext>
            </a:extLst>
          </p:cNvPr>
          <p:cNvSpPr>
            <a:spLocks noGrp="1"/>
          </p:cNvSpPr>
          <p:nvPr>
            <p:ph type="body" sz="quarter" idx="36" hasCustomPrompt="1"/>
          </p:nvPr>
        </p:nvSpPr>
        <p:spPr>
          <a:xfrm>
            <a:off x="768875" y="5320942"/>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61" name="Text Placeholder 21">
            <a:extLst>
              <a:ext uri="{FF2B5EF4-FFF2-40B4-BE49-F238E27FC236}">
                <a16:creationId xmlns:a16="http://schemas.microsoft.com/office/drawing/2014/main" id="{93B679BE-A0C4-481D-BB4E-626C9679D0E5}"/>
              </a:ext>
            </a:extLst>
          </p:cNvPr>
          <p:cNvSpPr>
            <a:spLocks noGrp="1"/>
          </p:cNvSpPr>
          <p:nvPr>
            <p:ph type="body" sz="quarter" idx="37" hasCustomPrompt="1"/>
          </p:nvPr>
        </p:nvSpPr>
        <p:spPr>
          <a:xfrm>
            <a:off x="768875" y="556066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10" name="Content Placeholder 9">
            <a:extLst>
              <a:ext uri="{FF2B5EF4-FFF2-40B4-BE49-F238E27FC236}">
                <a16:creationId xmlns:a16="http://schemas.microsoft.com/office/drawing/2014/main" id="{1D76B432-E77E-1E47-BE30-3F729C8CD911}"/>
              </a:ext>
            </a:extLst>
          </p:cNvPr>
          <p:cNvSpPr>
            <a:spLocks noGrp="1"/>
          </p:cNvSpPr>
          <p:nvPr>
            <p:ph sz="quarter" idx="23" hasCustomPrompt="1"/>
          </p:nvPr>
        </p:nvSpPr>
        <p:spPr>
          <a:xfrm>
            <a:off x="6109254" y="0"/>
            <a:ext cx="6082746" cy="3429000"/>
          </a:xfrm>
          <a:solidFill>
            <a:schemeClr val="tx1">
              <a:lumMod val="10000"/>
              <a:lumOff val="90000"/>
            </a:schemeClr>
          </a:solidFill>
        </p:spPr>
        <p:txBody>
          <a:bodyPr/>
          <a:lstStyle>
            <a:lvl1pPr>
              <a:defRPr sz="1400" b="0" i="0">
                <a:latin typeface="Oracle Sans Light" panose="020B0403020204020204" pitchFamily="34" charset="0"/>
                <a:cs typeface="Oracle Sans Light" panose="020B0403020204020204" pitchFamily="34" charset="0"/>
              </a:defRPr>
            </a:lvl1pPr>
          </a:lstStyle>
          <a:p>
            <a:pPr lvl="0"/>
            <a:r>
              <a:rPr lang="en-GB" dirty="0"/>
              <a:t>Picture/Video here</a:t>
            </a:r>
            <a:endParaRPr lang="en-US" dirty="0"/>
          </a:p>
        </p:txBody>
      </p:sp>
      <p:sp>
        <p:nvSpPr>
          <p:cNvPr id="33" name="Text Placeholder 21">
            <a:extLst>
              <a:ext uri="{FF2B5EF4-FFF2-40B4-BE49-F238E27FC236}">
                <a16:creationId xmlns:a16="http://schemas.microsoft.com/office/drawing/2014/main" id="{10E1C588-AA6F-DF49-B256-9029483F6883}"/>
              </a:ext>
            </a:extLst>
          </p:cNvPr>
          <p:cNvSpPr>
            <a:spLocks noGrp="1"/>
          </p:cNvSpPr>
          <p:nvPr>
            <p:ph type="body" sz="quarter" idx="14" hasCustomPrompt="1"/>
          </p:nvPr>
        </p:nvSpPr>
        <p:spPr>
          <a:xfrm>
            <a:off x="6739049" y="3922382"/>
            <a:ext cx="1590912" cy="614174"/>
          </a:xfrm>
          <a:prstGeom prst="rect">
            <a:avLst/>
          </a:prstGeom>
        </p:spPr>
        <p:txBody>
          <a:bodyPr lIns="0" tIns="0" rIns="0" bIns="0" anchor="b"/>
          <a:lstStyle>
            <a:lvl1pPr algn="l">
              <a:defRPr sz="3600" b="1" i="0">
                <a:solidFill>
                  <a:schemeClr val="accent2"/>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4" name="Text Placeholder 21">
            <a:extLst>
              <a:ext uri="{FF2B5EF4-FFF2-40B4-BE49-F238E27FC236}">
                <a16:creationId xmlns:a16="http://schemas.microsoft.com/office/drawing/2014/main" id="{2D86BD91-7556-224F-AFD5-70F97C7D7BD3}"/>
              </a:ext>
            </a:extLst>
          </p:cNvPr>
          <p:cNvSpPr>
            <a:spLocks noGrp="1"/>
          </p:cNvSpPr>
          <p:nvPr>
            <p:ph type="body" sz="quarter" idx="30" hasCustomPrompt="1"/>
          </p:nvPr>
        </p:nvSpPr>
        <p:spPr>
          <a:xfrm>
            <a:off x="8448458" y="3933540"/>
            <a:ext cx="3237574" cy="603016"/>
          </a:xfrm>
          <a:prstGeom prst="rect">
            <a:avLst/>
          </a:prstGeom>
        </p:spPr>
        <p:txBody>
          <a:bodyPr lIns="0" tIns="0" rIns="0" bIns="0"/>
          <a:lstStyle>
            <a:lvl1pPr algn="l">
              <a:defRPr sz="1400" b="0" i="0">
                <a:solidFill>
                  <a:schemeClr val="bg1"/>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endParaRPr lang="en-US" dirty="0"/>
          </a:p>
        </p:txBody>
      </p:sp>
      <p:sp>
        <p:nvSpPr>
          <p:cNvPr id="35" name="Text Placeholder 21">
            <a:extLst>
              <a:ext uri="{FF2B5EF4-FFF2-40B4-BE49-F238E27FC236}">
                <a16:creationId xmlns:a16="http://schemas.microsoft.com/office/drawing/2014/main" id="{34600B74-E94F-1843-97D1-A8A416A6983A}"/>
              </a:ext>
            </a:extLst>
          </p:cNvPr>
          <p:cNvSpPr>
            <a:spLocks noGrp="1"/>
          </p:cNvSpPr>
          <p:nvPr>
            <p:ph type="body" sz="quarter" idx="31" hasCustomPrompt="1"/>
          </p:nvPr>
        </p:nvSpPr>
        <p:spPr>
          <a:xfrm>
            <a:off x="6739049" y="4734009"/>
            <a:ext cx="1590912" cy="614174"/>
          </a:xfrm>
          <a:prstGeom prst="rect">
            <a:avLst/>
          </a:prstGeom>
        </p:spPr>
        <p:txBody>
          <a:bodyPr lIns="0" tIns="0" rIns="0" bIns="0" anchor="b"/>
          <a:lstStyle>
            <a:lvl1pPr algn="l">
              <a:defRPr sz="3600" b="1" i="0">
                <a:solidFill>
                  <a:schemeClr val="accent2"/>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6" name="Text Placeholder 21">
            <a:extLst>
              <a:ext uri="{FF2B5EF4-FFF2-40B4-BE49-F238E27FC236}">
                <a16:creationId xmlns:a16="http://schemas.microsoft.com/office/drawing/2014/main" id="{7A7A14B4-DCD2-3B4D-83C9-D237CF5FE310}"/>
              </a:ext>
            </a:extLst>
          </p:cNvPr>
          <p:cNvSpPr>
            <a:spLocks noGrp="1"/>
          </p:cNvSpPr>
          <p:nvPr>
            <p:ph type="body" sz="quarter" idx="32" hasCustomPrompt="1"/>
          </p:nvPr>
        </p:nvSpPr>
        <p:spPr>
          <a:xfrm>
            <a:off x="8448458" y="4745167"/>
            <a:ext cx="3237574" cy="603016"/>
          </a:xfrm>
          <a:prstGeom prst="rect">
            <a:avLst/>
          </a:prstGeom>
        </p:spPr>
        <p:txBody>
          <a:bodyPr lIns="0" tIns="0" rIns="0" bIns="0"/>
          <a:lstStyle>
            <a:lvl1pPr algn="l">
              <a:defRPr sz="1400" b="0" i="0">
                <a:solidFill>
                  <a:schemeClr val="bg1"/>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endParaRPr lang="en-US" dirty="0"/>
          </a:p>
        </p:txBody>
      </p:sp>
      <p:sp>
        <p:nvSpPr>
          <p:cNvPr id="37" name="Text Placeholder 21">
            <a:extLst>
              <a:ext uri="{FF2B5EF4-FFF2-40B4-BE49-F238E27FC236}">
                <a16:creationId xmlns:a16="http://schemas.microsoft.com/office/drawing/2014/main" id="{4058FC6A-ACA1-2448-845B-688F68B9C4F6}"/>
              </a:ext>
            </a:extLst>
          </p:cNvPr>
          <p:cNvSpPr>
            <a:spLocks noGrp="1"/>
          </p:cNvSpPr>
          <p:nvPr>
            <p:ph type="body" sz="quarter" idx="33" hasCustomPrompt="1"/>
          </p:nvPr>
        </p:nvSpPr>
        <p:spPr>
          <a:xfrm>
            <a:off x="6739049" y="5546718"/>
            <a:ext cx="1590912" cy="614174"/>
          </a:xfrm>
          <a:prstGeom prst="rect">
            <a:avLst/>
          </a:prstGeom>
        </p:spPr>
        <p:txBody>
          <a:bodyPr lIns="0" tIns="0" rIns="0" bIns="0" anchor="b"/>
          <a:lstStyle>
            <a:lvl1pPr algn="l">
              <a:defRPr sz="3600" b="1" i="0">
                <a:solidFill>
                  <a:schemeClr val="accent2"/>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8" name="Text Placeholder 21">
            <a:extLst>
              <a:ext uri="{FF2B5EF4-FFF2-40B4-BE49-F238E27FC236}">
                <a16:creationId xmlns:a16="http://schemas.microsoft.com/office/drawing/2014/main" id="{4551FCE4-9927-084F-80F5-8480BAB2E13A}"/>
              </a:ext>
            </a:extLst>
          </p:cNvPr>
          <p:cNvSpPr>
            <a:spLocks noGrp="1"/>
          </p:cNvSpPr>
          <p:nvPr>
            <p:ph type="body" sz="quarter" idx="34" hasCustomPrompt="1"/>
          </p:nvPr>
        </p:nvSpPr>
        <p:spPr>
          <a:xfrm>
            <a:off x="8448458" y="5557876"/>
            <a:ext cx="3237574" cy="603016"/>
          </a:xfrm>
          <a:prstGeom prst="rect">
            <a:avLst/>
          </a:prstGeom>
        </p:spPr>
        <p:txBody>
          <a:bodyPr lIns="0" tIns="0" rIns="0" bIns="0"/>
          <a:lstStyle>
            <a:lvl1pPr algn="l">
              <a:defRPr sz="1400" b="0" i="0">
                <a:solidFill>
                  <a:schemeClr val="bg1"/>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endParaRPr lang="en-US" dirty="0"/>
          </a:p>
        </p:txBody>
      </p:sp>
      <p:sp>
        <p:nvSpPr>
          <p:cNvPr id="41" name="Slide Number Placeholder 7">
            <a:extLst>
              <a:ext uri="{FF2B5EF4-FFF2-40B4-BE49-F238E27FC236}">
                <a16:creationId xmlns:a16="http://schemas.microsoft.com/office/drawing/2014/main" id="{2B1878D6-C162-5D44-BE2C-D5B8CB2664C0}"/>
              </a:ext>
            </a:extLst>
          </p:cNvPr>
          <p:cNvSpPr>
            <a:spLocks noGrp="1"/>
          </p:cNvSpPr>
          <p:nvPr>
            <p:ph type="sldNum" sz="quarter" idx="50"/>
          </p:nvPr>
        </p:nvSpPr>
        <p:spPr>
          <a:xfrm>
            <a:off x="762000" y="6423660"/>
            <a:ext cx="365760" cy="365760"/>
          </a:xfrm>
        </p:spPr>
        <p:txBody>
          <a:bodyPr/>
          <a:lstStyle/>
          <a:p>
            <a:fld id="{345D60D9-5372-5F40-9443-0F9AE5BDC3C8}" type="slidenum">
              <a:rPr lang="en-US" smtClean="0"/>
              <a:pPr/>
              <a:t>‹#›</a:t>
            </a:fld>
            <a:endParaRPr lang="en-US" dirty="0"/>
          </a:p>
        </p:txBody>
      </p:sp>
      <p:sp>
        <p:nvSpPr>
          <p:cNvPr id="39" name="Footer Placeholder 4">
            <a:extLst>
              <a:ext uri="{FF2B5EF4-FFF2-40B4-BE49-F238E27FC236}">
                <a16:creationId xmlns:a16="http://schemas.microsoft.com/office/drawing/2014/main" id="{DC2CDA77-51D3-1146-9D61-01A506F7767B}"/>
              </a:ext>
            </a:extLst>
          </p:cNvPr>
          <p:cNvSpPr>
            <a:spLocks noGrp="1"/>
          </p:cNvSpPr>
          <p:nvPr>
            <p:ph type="ftr" sz="quarter" idx="11"/>
          </p:nvPr>
        </p:nvSpPr>
        <p:spPr>
          <a:xfrm>
            <a:off x="1127759" y="6423978"/>
            <a:ext cx="5745379" cy="365125"/>
          </a:xfrm>
          <a:prstGeom prst="rect">
            <a:avLst/>
          </a:prstGeom>
        </p:spPr>
        <p:txBody>
          <a:bodyPr/>
          <a:lstStyle/>
          <a:p>
            <a:r>
              <a:rPr lang="en-US"/>
              <a:t>Copyright © 2025, Oracle and/or its affiliates</a:t>
            </a:r>
            <a:endParaRPr lang="en-US" dirty="0"/>
          </a:p>
        </p:txBody>
      </p:sp>
      <p:sp>
        <p:nvSpPr>
          <p:cNvPr id="30" name="Date Placeholder 2">
            <a:extLst>
              <a:ext uri="{FF2B5EF4-FFF2-40B4-BE49-F238E27FC236}">
                <a16:creationId xmlns:a16="http://schemas.microsoft.com/office/drawing/2014/main" id="{8B1DC083-E4BB-E847-86ED-D1267824D1A1}"/>
              </a:ext>
            </a:extLst>
          </p:cNvPr>
          <p:cNvSpPr>
            <a:spLocks noGrp="1"/>
          </p:cNvSpPr>
          <p:nvPr>
            <p:ph type="dt" sz="half" idx="10"/>
          </p:nvPr>
        </p:nvSpPr>
        <p:spPr>
          <a:xfrm>
            <a:off x="6873138" y="6425604"/>
            <a:ext cx="2743200" cy="363500"/>
          </a:xfrm>
        </p:spPr>
        <p:txBody>
          <a:bodyPr/>
          <a:lstStyle/>
          <a:p>
            <a:r>
              <a:rPr lang="en-US"/>
              <a:t>[Date]</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2951133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1_Photo/Video_Partner_Stat_Pillar">
    <p:bg>
      <p:bgPr>
        <a:solidFill>
          <a:schemeClr val="bg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6096000" y="3429000"/>
            <a:ext cx="6096000" cy="3429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userDrawn="1"/>
        </p:nvSpPr>
        <p:spPr>
          <a:xfrm>
            <a:off x="6096000" y="3429000"/>
            <a:ext cx="6096000" cy="3429000"/>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Oracle Logo">
            <a:extLst>
              <a:ext uri="{FF2B5EF4-FFF2-40B4-BE49-F238E27FC236}">
                <a16:creationId xmlns:a16="http://schemas.microsoft.com/office/drawing/2014/main" id="{8664173D-62C8-469C-AADD-4900978FBC54}"/>
              </a:ext>
            </a:extLst>
          </p:cNvPr>
          <p:cNvSpPr/>
          <p:nvPr userDrawn="1"/>
        </p:nvSpPr>
        <p:spPr>
          <a:xfrm>
            <a:off x="761994" y="74677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42" name="Plus Sign">
            <a:extLst>
              <a:ext uri="{FF2B5EF4-FFF2-40B4-BE49-F238E27FC236}">
                <a16:creationId xmlns:a16="http://schemas.microsoft.com/office/drawing/2014/main" id="{3B0C2BAD-044A-49E9-BCD8-385884BE9C49}"/>
              </a:ext>
            </a:extLst>
          </p:cNvPr>
          <p:cNvSpPr txBox="1"/>
          <p:nvPr userDrawn="1"/>
        </p:nvSpPr>
        <p:spPr>
          <a:xfrm>
            <a:off x="1983598" y="60450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49" name="Content Placeholder 7">
            <a:extLst>
              <a:ext uri="{FF2B5EF4-FFF2-40B4-BE49-F238E27FC236}">
                <a16:creationId xmlns:a16="http://schemas.microsoft.com/office/drawing/2014/main" id="{33686A5E-C644-4D46-A131-348725EBF7A6}"/>
              </a:ext>
            </a:extLst>
          </p:cNvPr>
          <p:cNvSpPr>
            <a:spLocks noGrp="1"/>
          </p:cNvSpPr>
          <p:nvPr>
            <p:ph sz="quarter" idx="28" hasCustomPrompt="1"/>
          </p:nvPr>
        </p:nvSpPr>
        <p:spPr>
          <a:xfrm>
            <a:off x="2451100" y="56197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54" name="Title 1">
            <a:extLst>
              <a:ext uri="{FF2B5EF4-FFF2-40B4-BE49-F238E27FC236}">
                <a16:creationId xmlns:a16="http://schemas.microsoft.com/office/drawing/2014/main" id="{D6F6B094-856B-4CAE-966F-4AAA3069BB7C}"/>
              </a:ext>
            </a:extLst>
          </p:cNvPr>
          <p:cNvSpPr>
            <a:spLocks noGrp="1"/>
          </p:cNvSpPr>
          <p:nvPr>
            <p:ph type="title" hasCustomPrompt="1"/>
          </p:nvPr>
        </p:nvSpPr>
        <p:spPr>
          <a:xfrm>
            <a:off x="768875" y="1262063"/>
            <a:ext cx="4744029" cy="822960"/>
          </a:xfrm>
        </p:spPr>
        <p:txBody>
          <a:bodyPr/>
          <a:lstStyle>
            <a:lvl1pPr>
              <a:defRPr>
                <a:solidFill>
                  <a:schemeClr val="accent6"/>
                </a:solidFill>
              </a:defRPr>
            </a:lvl1pPr>
          </a:lstStyle>
          <a:p>
            <a:r>
              <a:rPr lang="en-US" dirty="0"/>
              <a:t>Click to edit title text styles</a:t>
            </a:r>
          </a:p>
        </p:txBody>
      </p:sp>
      <p:sp>
        <p:nvSpPr>
          <p:cNvPr id="55" name="Text Placeholder 21">
            <a:extLst>
              <a:ext uri="{FF2B5EF4-FFF2-40B4-BE49-F238E27FC236}">
                <a16:creationId xmlns:a16="http://schemas.microsoft.com/office/drawing/2014/main" id="{A30C6708-65CD-41C9-A7AB-8C0F9E78815E}"/>
              </a:ext>
            </a:extLst>
          </p:cNvPr>
          <p:cNvSpPr>
            <a:spLocks noGrp="1"/>
          </p:cNvSpPr>
          <p:nvPr>
            <p:ph type="body" sz="quarter" idx="51" hasCustomPrompt="1"/>
          </p:nvPr>
        </p:nvSpPr>
        <p:spPr>
          <a:xfrm>
            <a:off x="768875" y="2201983"/>
            <a:ext cx="4762530" cy="720907"/>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56" name="Text Placeholder 21">
            <a:extLst>
              <a:ext uri="{FF2B5EF4-FFF2-40B4-BE49-F238E27FC236}">
                <a16:creationId xmlns:a16="http://schemas.microsoft.com/office/drawing/2014/main" id="{47E0ADF9-B3CF-49B2-900E-B11D29FA0A5E}"/>
              </a:ext>
            </a:extLst>
          </p:cNvPr>
          <p:cNvSpPr>
            <a:spLocks noGrp="1"/>
          </p:cNvSpPr>
          <p:nvPr>
            <p:ph type="body" sz="quarter" idx="52" hasCustomPrompt="1"/>
          </p:nvPr>
        </p:nvSpPr>
        <p:spPr>
          <a:xfrm>
            <a:off x="768875" y="3154820"/>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57" name="Text Placeholder 21">
            <a:extLst>
              <a:ext uri="{FF2B5EF4-FFF2-40B4-BE49-F238E27FC236}">
                <a16:creationId xmlns:a16="http://schemas.microsoft.com/office/drawing/2014/main" id="{4015975A-B892-4A5B-99B9-C41322993637}"/>
              </a:ext>
            </a:extLst>
          </p:cNvPr>
          <p:cNvSpPr>
            <a:spLocks noGrp="1"/>
          </p:cNvSpPr>
          <p:nvPr>
            <p:ph type="body" sz="quarter" idx="53" hasCustomPrompt="1"/>
          </p:nvPr>
        </p:nvSpPr>
        <p:spPr>
          <a:xfrm>
            <a:off x="768875" y="339675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58" name="Text Placeholder 21">
            <a:extLst>
              <a:ext uri="{FF2B5EF4-FFF2-40B4-BE49-F238E27FC236}">
                <a16:creationId xmlns:a16="http://schemas.microsoft.com/office/drawing/2014/main" id="{8371319D-2DB2-4DF9-A107-AFDB3FA2EA00}"/>
              </a:ext>
            </a:extLst>
          </p:cNvPr>
          <p:cNvSpPr>
            <a:spLocks noGrp="1"/>
          </p:cNvSpPr>
          <p:nvPr>
            <p:ph type="body" sz="quarter" idx="54" hasCustomPrompt="1"/>
          </p:nvPr>
        </p:nvSpPr>
        <p:spPr>
          <a:xfrm>
            <a:off x="768875" y="4265999"/>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59" name="Text Placeholder 21">
            <a:extLst>
              <a:ext uri="{FF2B5EF4-FFF2-40B4-BE49-F238E27FC236}">
                <a16:creationId xmlns:a16="http://schemas.microsoft.com/office/drawing/2014/main" id="{69752535-97A9-4AA0-B13F-147BF159E187}"/>
              </a:ext>
            </a:extLst>
          </p:cNvPr>
          <p:cNvSpPr>
            <a:spLocks noGrp="1"/>
          </p:cNvSpPr>
          <p:nvPr>
            <p:ph type="body" sz="quarter" idx="35" hasCustomPrompt="1"/>
          </p:nvPr>
        </p:nvSpPr>
        <p:spPr>
          <a:xfrm>
            <a:off x="768875" y="4505719"/>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60" name="Text Placeholder 21">
            <a:extLst>
              <a:ext uri="{FF2B5EF4-FFF2-40B4-BE49-F238E27FC236}">
                <a16:creationId xmlns:a16="http://schemas.microsoft.com/office/drawing/2014/main" id="{247A1D13-453B-40D7-99E1-6F2CD6C03103}"/>
              </a:ext>
            </a:extLst>
          </p:cNvPr>
          <p:cNvSpPr>
            <a:spLocks noGrp="1"/>
          </p:cNvSpPr>
          <p:nvPr>
            <p:ph type="body" sz="quarter" idx="36" hasCustomPrompt="1"/>
          </p:nvPr>
        </p:nvSpPr>
        <p:spPr>
          <a:xfrm>
            <a:off x="768875" y="5320942"/>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61" name="Text Placeholder 21">
            <a:extLst>
              <a:ext uri="{FF2B5EF4-FFF2-40B4-BE49-F238E27FC236}">
                <a16:creationId xmlns:a16="http://schemas.microsoft.com/office/drawing/2014/main" id="{93B679BE-A0C4-481D-BB4E-626C9679D0E5}"/>
              </a:ext>
            </a:extLst>
          </p:cNvPr>
          <p:cNvSpPr>
            <a:spLocks noGrp="1"/>
          </p:cNvSpPr>
          <p:nvPr>
            <p:ph type="body" sz="quarter" idx="37" hasCustomPrompt="1"/>
          </p:nvPr>
        </p:nvSpPr>
        <p:spPr>
          <a:xfrm>
            <a:off x="768875" y="556066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10" name="Content Placeholder 9">
            <a:extLst>
              <a:ext uri="{FF2B5EF4-FFF2-40B4-BE49-F238E27FC236}">
                <a16:creationId xmlns:a16="http://schemas.microsoft.com/office/drawing/2014/main" id="{1D76B432-E77E-1E47-BE30-3F729C8CD911}"/>
              </a:ext>
            </a:extLst>
          </p:cNvPr>
          <p:cNvSpPr>
            <a:spLocks noGrp="1"/>
          </p:cNvSpPr>
          <p:nvPr>
            <p:ph sz="quarter" idx="23" hasCustomPrompt="1"/>
          </p:nvPr>
        </p:nvSpPr>
        <p:spPr>
          <a:xfrm>
            <a:off x="6109254" y="0"/>
            <a:ext cx="6082746" cy="3429000"/>
          </a:xfrm>
          <a:solidFill>
            <a:schemeClr val="tx1">
              <a:lumMod val="10000"/>
              <a:lumOff val="90000"/>
            </a:schemeClr>
          </a:solidFill>
        </p:spPr>
        <p:txBody>
          <a:bodyPr/>
          <a:lstStyle>
            <a:lvl1pPr>
              <a:defRPr sz="1400" b="0" i="0">
                <a:latin typeface="Oracle Sans Light" panose="020B0403020204020204" pitchFamily="34" charset="0"/>
                <a:cs typeface="Oracle Sans Light" panose="020B0403020204020204" pitchFamily="34" charset="0"/>
              </a:defRPr>
            </a:lvl1pPr>
          </a:lstStyle>
          <a:p>
            <a:pPr lvl="0"/>
            <a:r>
              <a:rPr lang="en-GB" dirty="0"/>
              <a:t>Picture/Video here</a:t>
            </a:r>
            <a:endParaRPr lang="en-US" dirty="0"/>
          </a:p>
        </p:txBody>
      </p:sp>
      <p:sp>
        <p:nvSpPr>
          <p:cNvPr id="33" name="Text Placeholder 21">
            <a:extLst>
              <a:ext uri="{FF2B5EF4-FFF2-40B4-BE49-F238E27FC236}">
                <a16:creationId xmlns:a16="http://schemas.microsoft.com/office/drawing/2014/main" id="{10E1C588-AA6F-DF49-B256-9029483F6883}"/>
              </a:ext>
            </a:extLst>
          </p:cNvPr>
          <p:cNvSpPr>
            <a:spLocks noGrp="1"/>
          </p:cNvSpPr>
          <p:nvPr>
            <p:ph type="body" sz="quarter" idx="14" hasCustomPrompt="1"/>
          </p:nvPr>
        </p:nvSpPr>
        <p:spPr>
          <a:xfrm>
            <a:off x="6739049" y="3922382"/>
            <a:ext cx="1590912" cy="614174"/>
          </a:xfrm>
          <a:prstGeom prst="rect">
            <a:avLst/>
          </a:prstGeom>
        </p:spPr>
        <p:txBody>
          <a:bodyPr lIns="0" tIns="0" rIns="0" bIns="0" anchor="b"/>
          <a:lstStyle>
            <a:lvl1pPr algn="l">
              <a:defRPr sz="3600" b="1" i="0">
                <a:solidFill>
                  <a:schemeClr val="accent2"/>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4" name="Text Placeholder 21">
            <a:extLst>
              <a:ext uri="{FF2B5EF4-FFF2-40B4-BE49-F238E27FC236}">
                <a16:creationId xmlns:a16="http://schemas.microsoft.com/office/drawing/2014/main" id="{2D86BD91-7556-224F-AFD5-70F97C7D7BD3}"/>
              </a:ext>
            </a:extLst>
          </p:cNvPr>
          <p:cNvSpPr>
            <a:spLocks noGrp="1"/>
          </p:cNvSpPr>
          <p:nvPr>
            <p:ph type="body" sz="quarter" idx="30" hasCustomPrompt="1"/>
          </p:nvPr>
        </p:nvSpPr>
        <p:spPr>
          <a:xfrm>
            <a:off x="8448458" y="3933540"/>
            <a:ext cx="3237574" cy="603016"/>
          </a:xfrm>
          <a:prstGeom prst="rect">
            <a:avLst/>
          </a:prstGeom>
        </p:spPr>
        <p:txBody>
          <a:bodyPr lIns="0" tIns="0" rIns="0" bIns="0"/>
          <a:lstStyle>
            <a:lvl1pPr algn="l">
              <a:defRPr sz="1400" b="0" i="0">
                <a:solidFill>
                  <a:schemeClr val="bg1"/>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endParaRPr lang="en-US" dirty="0"/>
          </a:p>
        </p:txBody>
      </p:sp>
      <p:sp>
        <p:nvSpPr>
          <p:cNvPr id="35" name="Text Placeholder 21">
            <a:extLst>
              <a:ext uri="{FF2B5EF4-FFF2-40B4-BE49-F238E27FC236}">
                <a16:creationId xmlns:a16="http://schemas.microsoft.com/office/drawing/2014/main" id="{34600B74-E94F-1843-97D1-A8A416A6983A}"/>
              </a:ext>
            </a:extLst>
          </p:cNvPr>
          <p:cNvSpPr>
            <a:spLocks noGrp="1"/>
          </p:cNvSpPr>
          <p:nvPr>
            <p:ph type="body" sz="quarter" idx="31" hasCustomPrompt="1"/>
          </p:nvPr>
        </p:nvSpPr>
        <p:spPr>
          <a:xfrm>
            <a:off x="6739049" y="4734009"/>
            <a:ext cx="1590912" cy="614174"/>
          </a:xfrm>
          <a:prstGeom prst="rect">
            <a:avLst/>
          </a:prstGeom>
        </p:spPr>
        <p:txBody>
          <a:bodyPr lIns="0" tIns="0" rIns="0" bIns="0" anchor="b"/>
          <a:lstStyle>
            <a:lvl1pPr algn="l">
              <a:defRPr sz="3600" b="1" i="0">
                <a:solidFill>
                  <a:schemeClr val="accent2"/>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6" name="Text Placeholder 21">
            <a:extLst>
              <a:ext uri="{FF2B5EF4-FFF2-40B4-BE49-F238E27FC236}">
                <a16:creationId xmlns:a16="http://schemas.microsoft.com/office/drawing/2014/main" id="{7A7A14B4-DCD2-3B4D-83C9-D237CF5FE310}"/>
              </a:ext>
            </a:extLst>
          </p:cNvPr>
          <p:cNvSpPr>
            <a:spLocks noGrp="1"/>
          </p:cNvSpPr>
          <p:nvPr>
            <p:ph type="body" sz="quarter" idx="32" hasCustomPrompt="1"/>
          </p:nvPr>
        </p:nvSpPr>
        <p:spPr>
          <a:xfrm>
            <a:off x="8448458" y="4745167"/>
            <a:ext cx="3237574" cy="603016"/>
          </a:xfrm>
          <a:prstGeom prst="rect">
            <a:avLst/>
          </a:prstGeom>
        </p:spPr>
        <p:txBody>
          <a:bodyPr lIns="0" tIns="0" rIns="0" bIns="0"/>
          <a:lstStyle>
            <a:lvl1pPr algn="l">
              <a:defRPr sz="1400" b="0" i="0">
                <a:solidFill>
                  <a:schemeClr val="bg1"/>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endParaRPr lang="en-US" dirty="0"/>
          </a:p>
        </p:txBody>
      </p:sp>
      <p:sp>
        <p:nvSpPr>
          <p:cNvPr id="37" name="Text Placeholder 21">
            <a:extLst>
              <a:ext uri="{FF2B5EF4-FFF2-40B4-BE49-F238E27FC236}">
                <a16:creationId xmlns:a16="http://schemas.microsoft.com/office/drawing/2014/main" id="{4058FC6A-ACA1-2448-845B-688F68B9C4F6}"/>
              </a:ext>
            </a:extLst>
          </p:cNvPr>
          <p:cNvSpPr>
            <a:spLocks noGrp="1"/>
          </p:cNvSpPr>
          <p:nvPr>
            <p:ph type="body" sz="quarter" idx="33" hasCustomPrompt="1"/>
          </p:nvPr>
        </p:nvSpPr>
        <p:spPr>
          <a:xfrm>
            <a:off x="6739049" y="5546718"/>
            <a:ext cx="1590912" cy="614174"/>
          </a:xfrm>
          <a:prstGeom prst="rect">
            <a:avLst/>
          </a:prstGeom>
        </p:spPr>
        <p:txBody>
          <a:bodyPr lIns="0" tIns="0" rIns="0" bIns="0" anchor="b"/>
          <a:lstStyle>
            <a:lvl1pPr algn="l">
              <a:defRPr sz="3600" b="1" i="0">
                <a:solidFill>
                  <a:schemeClr val="accent2"/>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8" name="Text Placeholder 21">
            <a:extLst>
              <a:ext uri="{FF2B5EF4-FFF2-40B4-BE49-F238E27FC236}">
                <a16:creationId xmlns:a16="http://schemas.microsoft.com/office/drawing/2014/main" id="{4551FCE4-9927-084F-80F5-8480BAB2E13A}"/>
              </a:ext>
            </a:extLst>
          </p:cNvPr>
          <p:cNvSpPr>
            <a:spLocks noGrp="1"/>
          </p:cNvSpPr>
          <p:nvPr>
            <p:ph type="body" sz="quarter" idx="34" hasCustomPrompt="1"/>
          </p:nvPr>
        </p:nvSpPr>
        <p:spPr>
          <a:xfrm>
            <a:off x="8448458" y="5557876"/>
            <a:ext cx="3237574" cy="603016"/>
          </a:xfrm>
          <a:prstGeom prst="rect">
            <a:avLst/>
          </a:prstGeom>
        </p:spPr>
        <p:txBody>
          <a:bodyPr lIns="0" tIns="0" rIns="0" bIns="0"/>
          <a:lstStyle>
            <a:lvl1pPr algn="l">
              <a:defRPr sz="1400" b="0" i="0">
                <a:solidFill>
                  <a:schemeClr val="bg1"/>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endParaRPr lang="en-US" dirty="0"/>
          </a:p>
        </p:txBody>
      </p:sp>
      <p:sp>
        <p:nvSpPr>
          <p:cNvPr id="41" name="Slide Number Placeholder 7">
            <a:extLst>
              <a:ext uri="{FF2B5EF4-FFF2-40B4-BE49-F238E27FC236}">
                <a16:creationId xmlns:a16="http://schemas.microsoft.com/office/drawing/2014/main" id="{2B1878D6-C162-5D44-BE2C-D5B8CB2664C0}"/>
              </a:ext>
            </a:extLst>
          </p:cNvPr>
          <p:cNvSpPr>
            <a:spLocks noGrp="1"/>
          </p:cNvSpPr>
          <p:nvPr>
            <p:ph type="sldNum" sz="quarter" idx="50"/>
          </p:nvPr>
        </p:nvSpPr>
        <p:spPr>
          <a:xfrm>
            <a:off x="762000" y="6423660"/>
            <a:ext cx="365760" cy="365760"/>
          </a:xfrm>
        </p:spPr>
        <p:txBody>
          <a:bodyPr/>
          <a:lstStyle/>
          <a:p>
            <a:fld id="{345D60D9-5372-5F40-9443-0F9AE5BDC3C8}" type="slidenum">
              <a:rPr lang="en-US" smtClean="0"/>
              <a:pPr/>
              <a:t>‹#›</a:t>
            </a:fld>
            <a:endParaRPr lang="en-US" dirty="0"/>
          </a:p>
        </p:txBody>
      </p:sp>
      <p:sp>
        <p:nvSpPr>
          <p:cNvPr id="39" name="Footer Placeholder 4">
            <a:extLst>
              <a:ext uri="{FF2B5EF4-FFF2-40B4-BE49-F238E27FC236}">
                <a16:creationId xmlns:a16="http://schemas.microsoft.com/office/drawing/2014/main" id="{DC2CDA77-51D3-1146-9D61-01A506F7767B}"/>
              </a:ext>
            </a:extLst>
          </p:cNvPr>
          <p:cNvSpPr>
            <a:spLocks noGrp="1"/>
          </p:cNvSpPr>
          <p:nvPr>
            <p:ph type="ftr" sz="quarter" idx="11"/>
          </p:nvPr>
        </p:nvSpPr>
        <p:spPr>
          <a:xfrm>
            <a:off x="1127759" y="6423978"/>
            <a:ext cx="5745379" cy="365125"/>
          </a:xfrm>
          <a:prstGeom prst="rect">
            <a:avLst/>
          </a:prstGeom>
        </p:spPr>
        <p:txBody>
          <a:bodyPr/>
          <a:lstStyle/>
          <a:p>
            <a:r>
              <a:rPr lang="en-US"/>
              <a:t>Copyright © 2025, Oracle and/or its affiliates</a:t>
            </a:r>
            <a:endParaRPr lang="en-US" dirty="0"/>
          </a:p>
        </p:txBody>
      </p:sp>
      <p:sp>
        <p:nvSpPr>
          <p:cNvPr id="30" name="Date Placeholder 2">
            <a:extLst>
              <a:ext uri="{FF2B5EF4-FFF2-40B4-BE49-F238E27FC236}">
                <a16:creationId xmlns:a16="http://schemas.microsoft.com/office/drawing/2014/main" id="{8B1DC083-E4BB-E847-86ED-D1267824D1A1}"/>
              </a:ext>
            </a:extLst>
          </p:cNvPr>
          <p:cNvSpPr>
            <a:spLocks noGrp="1"/>
          </p:cNvSpPr>
          <p:nvPr>
            <p:ph type="dt" sz="half" idx="10"/>
          </p:nvPr>
        </p:nvSpPr>
        <p:spPr>
          <a:xfrm>
            <a:off x="6873138" y="6425604"/>
            <a:ext cx="2743200" cy="363500"/>
          </a:xfrm>
        </p:spPr>
        <p:txBody>
          <a:bodyPr/>
          <a:lstStyle/>
          <a:p>
            <a:r>
              <a:rPr lang="en-US"/>
              <a:t>[Date]</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1367382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Photo/Video_Partner_Stat_Pillar">
    <p:bg>
      <p:bgPr>
        <a:solidFill>
          <a:schemeClr val="bg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6096000" y="3429000"/>
            <a:ext cx="6096000" cy="3429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userDrawn="1"/>
        </p:nvSpPr>
        <p:spPr>
          <a:xfrm>
            <a:off x="6096000" y="3429000"/>
            <a:ext cx="6096000" cy="3429000"/>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Oracle Logo">
            <a:extLst>
              <a:ext uri="{FF2B5EF4-FFF2-40B4-BE49-F238E27FC236}">
                <a16:creationId xmlns:a16="http://schemas.microsoft.com/office/drawing/2014/main" id="{8664173D-62C8-469C-AADD-4900978FBC54}"/>
              </a:ext>
            </a:extLst>
          </p:cNvPr>
          <p:cNvSpPr/>
          <p:nvPr userDrawn="1"/>
        </p:nvSpPr>
        <p:spPr>
          <a:xfrm>
            <a:off x="761994" y="74677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54" name="Title 1">
            <a:extLst>
              <a:ext uri="{FF2B5EF4-FFF2-40B4-BE49-F238E27FC236}">
                <a16:creationId xmlns:a16="http://schemas.microsoft.com/office/drawing/2014/main" id="{D6F6B094-856B-4CAE-966F-4AAA3069BB7C}"/>
              </a:ext>
            </a:extLst>
          </p:cNvPr>
          <p:cNvSpPr>
            <a:spLocks noGrp="1"/>
          </p:cNvSpPr>
          <p:nvPr>
            <p:ph type="title" hasCustomPrompt="1"/>
          </p:nvPr>
        </p:nvSpPr>
        <p:spPr>
          <a:xfrm>
            <a:off x="768875" y="1262063"/>
            <a:ext cx="4744029" cy="822960"/>
          </a:xfrm>
        </p:spPr>
        <p:txBody>
          <a:bodyPr/>
          <a:lstStyle>
            <a:lvl1pPr>
              <a:defRPr>
                <a:solidFill>
                  <a:schemeClr val="accent6"/>
                </a:solidFill>
              </a:defRPr>
            </a:lvl1pPr>
          </a:lstStyle>
          <a:p>
            <a:r>
              <a:rPr lang="en-US" dirty="0"/>
              <a:t>Click to edit title text styles</a:t>
            </a:r>
          </a:p>
        </p:txBody>
      </p:sp>
      <p:sp>
        <p:nvSpPr>
          <p:cNvPr id="55" name="Text Placeholder 21">
            <a:extLst>
              <a:ext uri="{FF2B5EF4-FFF2-40B4-BE49-F238E27FC236}">
                <a16:creationId xmlns:a16="http://schemas.microsoft.com/office/drawing/2014/main" id="{A30C6708-65CD-41C9-A7AB-8C0F9E78815E}"/>
              </a:ext>
            </a:extLst>
          </p:cNvPr>
          <p:cNvSpPr>
            <a:spLocks noGrp="1"/>
          </p:cNvSpPr>
          <p:nvPr>
            <p:ph type="body" sz="quarter" idx="51" hasCustomPrompt="1"/>
          </p:nvPr>
        </p:nvSpPr>
        <p:spPr>
          <a:xfrm>
            <a:off x="768875" y="2201983"/>
            <a:ext cx="4762530" cy="720907"/>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56" name="Text Placeholder 21">
            <a:extLst>
              <a:ext uri="{FF2B5EF4-FFF2-40B4-BE49-F238E27FC236}">
                <a16:creationId xmlns:a16="http://schemas.microsoft.com/office/drawing/2014/main" id="{47E0ADF9-B3CF-49B2-900E-B11D29FA0A5E}"/>
              </a:ext>
            </a:extLst>
          </p:cNvPr>
          <p:cNvSpPr>
            <a:spLocks noGrp="1"/>
          </p:cNvSpPr>
          <p:nvPr>
            <p:ph type="body" sz="quarter" idx="52" hasCustomPrompt="1"/>
          </p:nvPr>
        </p:nvSpPr>
        <p:spPr>
          <a:xfrm>
            <a:off x="768875" y="3154820"/>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57" name="Text Placeholder 21">
            <a:extLst>
              <a:ext uri="{FF2B5EF4-FFF2-40B4-BE49-F238E27FC236}">
                <a16:creationId xmlns:a16="http://schemas.microsoft.com/office/drawing/2014/main" id="{4015975A-B892-4A5B-99B9-C41322993637}"/>
              </a:ext>
            </a:extLst>
          </p:cNvPr>
          <p:cNvSpPr>
            <a:spLocks noGrp="1"/>
          </p:cNvSpPr>
          <p:nvPr>
            <p:ph type="body" sz="quarter" idx="53" hasCustomPrompt="1"/>
          </p:nvPr>
        </p:nvSpPr>
        <p:spPr>
          <a:xfrm>
            <a:off x="768875" y="339675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58" name="Text Placeholder 21">
            <a:extLst>
              <a:ext uri="{FF2B5EF4-FFF2-40B4-BE49-F238E27FC236}">
                <a16:creationId xmlns:a16="http://schemas.microsoft.com/office/drawing/2014/main" id="{8371319D-2DB2-4DF9-A107-AFDB3FA2EA00}"/>
              </a:ext>
            </a:extLst>
          </p:cNvPr>
          <p:cNvSpPr>
            <a:spLocks noGrp="1"/>
          </p:cNvSpPr>
          <p:nvPr>
            <p:ph type="body" sz="quarter" idx="54" hasCustomPrompt="1"/>
          </p:nvPr>
        </p:nvSpPr>
        <p:spPr>
          <a:xfrm>
            <a:off x="768875" y="4265999"/>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59" name="Text Placeholder 21">
            <a:extLst>
              <a:ext uri="{FF2B5EF4-FFF2-40B4-BE49-F238E27FC236}">
                <a16:creationId xmlns:a16="http://schemas.microsoft.com/office/drawing/2014/main" id="{69752535-97A9-4AA0-B13F-147BF159E187}"/>
              </a:ext>
            </a:extLst>
          </p:cNvPr>
          <p:cNvSpPr>
            <a:spLocks noGrp="1"/>
          </p:cNvSpPr>
          <p:nvPr>
            <p:ph type="body" sz="quarter" idx="35" hasCustomPrompt="1"/>
          </p:nvPr>
        </p:nvSpPr>
        <p:spPr>
          <a:xfrm>
            <a:off x="768875" y="4505719"/>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60" name="Text Placeholder 21">
            <a:extLst>
              <a:ext uri="{FF2B5EF4-FFF2-40B4-BE49-F238E27FC236}">
                <a16:creationId xmlns:a16="http://schemas.microsoft.com/office/drawing/2014/main" id="{247A1D13-453B-40D7-99E1-6F2CD6C03103}"/>
              </a:ext>
            </a:extLst>
          </p:cNvPr>
          <p:cNvSpPr>
            <a:spLocks noGrp="1"/>
          </p:cNvSpPr>
          <p:nvPr>
            <p:ph type="body" sz="quarter" idx="36" hasCustomPrompt="1"/>
          </p:nvPr>
        </p:nvSpPr>
        <p:spPr>
          <a:xfrm>
            <a:off x="768875" y="5320942"/>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61" name="Text Placeholder 21">
            <a:extLst>
              <a:ext uri="{FF2B5EF4-FFF2-40B4-BE49-F238E27FC236}">
                <a16:creationId xmlns:a16="http://schemas.microsoft.com/office/drawing/2014/main" id="{93B679BE-A0C4-481D-BB4E-626C9679D0E5}"/>
              </a:ext>
            </a:extLst>
          </p:cNvPr>
          <p:cNvSpPr>
            <a:spLocks noGrp="1"/>
          </p:cNvSpPr>
          <p:nvPr>
            <p:ph type="body" sz="quarter" idx="37" hasCustomPrompt="1"/>
          </p:nvPr>
        </p:nvSpPr>
        <p:spPr>
          <a:xfrm>
            <a:off x="768875" y="556066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10" name="Content Placeholder 9">
            <a:extLst>
              <a:ext uri="{FF2B5EF4-FFF2-40B4-BE49-F238E27FC236}">
                <a16:creationId xmlns:a16="http://schemas.microsoft.com/office/drawing/2014/main" id="{1D76B432-E77E-1E47-BE30-3F729C8CD911}"/>
              </a:ext>
            </a:extLst>
          </p:cNvPr>
          <p:cNvSpPr>
            <a:spLocks noGrp="1"/>
          </p:cNvSpPr>
          <p:nvPr>
            <p:ph sz="quarter" idx="23" hasCustomPrompt="1"/>
          </p:nvPr>
        </p:nvSpPr>
        <p:spPr>
          <a:xfrm>
            <a:off x="6109254" y="0"/>
            <a:ext cx="6082746" cy="3429000"/>
          </a:xfrm>
          <a:solidFill>
            <a:schemeClr val="tx1">
              <a:lumMod val="10000"/>
              <a:lumOff val="90000"/>
            </a:schemeClr>
          </a:solidFill>
        </p:spPr>
        <p:txBody>
          <a:bodyPr/>
          <a:lstStyle>
            <a:lvl1pPr>
              <a:defRPr sz="1400" b="0" i="0">
                <a:latin typeface="Oracle Sans Light" panose="020B0403020204020204" pitchFamily="34" charset="0"/>
                <a:cs typeface="Oracle Sans Light" panose="020B0403020204020204" pitchFamily="34" charset="0"/>
              </a:defRPr>
            </a:lvl1pPr>
          </a:lstStyle>
          <a:p>
            <a:pPr lvl="0"/>
            <a:r>
              <a:rPr lang="en-GB" dirty="0"/>
              <a:t>Picture/Video here</a:t>
            </a:r>
            <a:endParaRPr lang="en-US" dirty="0"/>
          </a:p>
        </p:txBody>
      </p:sp>
      <p:sp>
        <p:nvSpPr>
          <p:cNvPr id="33" name="Text Placeholder 21">
            <a:extLst>
              <a:ext uri="{FF2B5EF4-FFF2-40B4-BE49-F238E27FC236}">
                <a16:creationId xmlns:a16="http://schemas.microsoft.com/office/drawing/2014/main" id="{10E1C588-AA6F-DF49-B256-9029483F6883}"/>
              </a:ext>
            </a:extLst>
          </p:cNvPr>
          <p:cNvSpPr>
            <a:spLocks noGrp="1"/>
          </p:cNvSpPr>
          <p:nvPr>
            <p:ph type="body" sz="quarter" idx="14" hasCustomPrompt="1"/>
          </p:nvPr>
        </p:nvSpPr>
        <p:spPr>
          <a:xfrm>
            <a:off x="6739049" y="3922382"/>
            <a:ext cx="1590912" cy="614174"/>
          </a:xfrm>
          <a:prstGeom prst="rect">
            <a:avLst/>
          </a:prstGeom>
        </p:spPr>
        <p:txBody>
          <a:bodyPr lIns="0" tIns="0" rIns="0" bIns="0" anchor="b"/>
          <a:lstStyle>
            <a:lvl1pPr algn="l">
              <a:defRPr sz="3600" b="1" i="0">
                <a:solidFill>
                  <a:schemeClr val="accent2"/>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4" name="Text Placeholder 21">
            <a:extLst>
              <a:ext uri="{FF2B5EF4-FFF2-40B4-BE49-F238E27FC236}">
                <a16:creationId xmlns:a16="http://schemas.microsoft.com/office/drawing/2014/main" id="{2D86BD91-7556-224F-AFD5-70F97C7D7BD3}"/>
              </a:ext>
            </a:extLst>
          </p:cNvPr>
          <p:cNvSpPr>
            <a:spLocks noGrp="1"/>
          </p:cNvSpPr>
          <p:nvPr>
            <p:ph type="body" sz="quarter" idx="30" hasCustomPrompt="1"/>
          </p:nvPr>
        </p:nvSpPr>
        <p:spPr>
          <a:xfrm>
            <a:off x="8448458" y="3933540"/>
            <a:ext cx="3237574" cy="603016"/>
          </a:xfrm>
          <a:prstGeom prst="rect">
            <a:avLst/>
          </a:prstGeom>
        </p:spPr>
        <p:txBody>
          <a:bodyPr lIns="0" tIns="0" rIns="0" bIns="0"/>
          <a:lstStyle>
            <a:lvl1pPr algn="l">
              <a:defRPr sz="1400" b="0" i="0">
                <a:solidFill>
                  <a:schemeClr val="bg1"/>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endParaRPr lang="en-US" dirty="0"/>
          </a:p>
        </p:txBody>
      </p:sp>
      <p:sp>
        <p:nvSpPr>
          <p:cNvPr id="35" name="Text Placeholder 21">
            <a:extLst>
              <a:ext uri="{FF2B5EF4-FFF2-40B4-BE49-F238E27FC236}">
                <a16:creationId xmlns:a16="http://schemas.microsoft.com/office/drawing/2014/main" id="{34600B74-E94F-1843-97D1-A8A416A6983A}"/>
              </a:ext>
            </a:extLst>
          </p:cNvPr>
          <p:cNvSpPr>
            <a:spLocks noGrp="1"/>
          </p:cNvSpPr>
          <p:nvPr>
            <p:ph type="body" sz="quarter" idx="31" hasCustomPrompt="1"/>
          </p:nvPr>
        </p:nvSpPr>
        <p:spPr>
          <a:xfrm>
            <a:off x="6739049" y="4734009"/>
            <a:ext cx="1590912" cy="614174"/>
          </a:xfrm>
          <a:prstGeom prst="rect">
            <a:avLst/>
          </a:prstGeom>
        </p:spPr>
        <p:txBody>
          <a:bodyPr lIns="0" tIns="0" rIns="0" bIns="0" anchor="b"/>
          <a:lstStyle>
            <a:lvl1pPr algn="l">
              <a:defRPr sz="3600" b="1" i="0">
                <a:solidFill>
                  <a:schemeClr val="accent2"/>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6" name="Text Placeholder 21">
            <a:extLst>
              <a:ext uri="{FF2B5EF4-FFF2-40B4-BE49-F238E27FC236}">
                <a16:creationId xmlns:a16="http://schemas.microsoft.com/office/drawing/2014/main" id="{7A7A14B4-DCD2-3B4D-83C9-D237CF5FE310}"/>
              </a:ext>
            </a:extLst>
          </p:cNvPr>
          <p:cNvSpPr>
            <a:spLocks noGrp="1"/>
          </p:cNvSpPr>
          <p:nvPr>
            <p:ph type="body" sz="quarter" idx="32" hasCustomPrompt="1"/>
          </p:nvPr>
        </p:nvSpPr>
        <p:spPr>
          <a:xfrm>
            <a:off x="8448458" y="4745167"/>
            <a:ext cx="3237574" cy="603016"/>
          </a:xfrm>
          <a:prstGeom prst="rect">
            <a:avLst/>
          </a:prstGeom>
        </p:spPr>
        <p:txBody>
          <a:bodyPr lIns="0" tIns="0" rIns="0" bIns="0"/>
          <a:lstStyle>
            <a:lvl1pPr algn="l">
              <a:defRPr sz="1400" b="0" i="0">
                <a:solidFill>
                  <a:schemeClr val="bg1"/>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endParaRPr lang="en-US" dirty="0"/>
          </a:p>
        </p:txBody>
      </p:sp>
      <p:sp>
        <p:nvSpPr>
          <p:cNvPr id="37" name="Text Placeholder 21">
            <a:extLst>
              <a:ext uri="{FF2B5EF4-FFF2-40B4-BE49-F238E27FC236}">
                <a16:creationId xmlns:a16="http://schemas.microsoft.com/office/drawing/2014/main" id="{4058FC6A-ACA1-2448-845B-688F68B9C4F6}"/>
              </a:ext>
            </a:extLst>
          </p:cNvPr>
          <p:cNvSpPr>
            <a:spLocks noGrp="1"/>
          </p:cNvSpPr>
          <p:nvPr>
            <p:ph type="body" sz="quarter" idx="33" hasCustomPrompt="1"/>
          </p:nvPr>
        </p:nvSpPr>
        <p:spPr>
          <a:xfrm>
            <a:off x="6739049" y="5546718"/>
            <a:ext cx="1590912" cy="614174"/>
          </a:xfrm>
          <a:prstGeom prst="rect">
            <a:avLst/>
          </a:prstGeom>
        </p:spPr>
        <p:txBody>
          <a:bodyPr lIns="0" tIns="0" rIns="0" bIns="0" anchor="b"/>
          <a:lstStyle>
            <a:lvl1pPr algn="l">
              <a:defRPr sz="3600" b="1" i="0">
                <a:solidFill>
                  <a:schemeClr val="accent2"/>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8" name="Text Placeholder 21">
            <a:extLst>
              <a:ext uri="{FF2B5EF4-FFF2-40B4-BE49-F238E27FC236}">
                <a16:creationId xmlns:a16="http://schemas.microsoft.com/office/drawing/2014/main" id="{4551FCE4-9927-084F-80F5-8480BAB2E13A}"/>
              </a:ext>
            </a:extLst>
          </p:cNvPr>
          <p:cNvSpPr>
            <a:spLocks noGrp="1"/>
          </p:cNvSpPr>
          <p:nvPr>
            <p:ph type="body" sz="quarter" idx="34" hasCustomPrompt="1"/>
          </p:nvPr>
        </p:nvSpPr>
        <p:spPr>
          <a:xfrm>
            <a:off x="8448458" y="5557876"/>
            <a:ext cx="3237574" cy="603016"/>
          </a:xfrm>
          <a:prstGeom prst="rect">
            <a:avLst/>
          </a:prstGeom>
        </p:spPr>
        <p:txBody>
          <a:bodyPr lIns="0" tIns="0" rIns="0" bIns="0"/>
          <a:lstStyle>
            <a:lvl1pPr algn="l">
              <a:defRPr sz="1400" b="0" i="0">
                <a:solidFill>
                  <a:schemeClr val="bg1"/>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endParaRPr lang="en-US" dirty="0"/>
          </a:p>
        </p:txBody>
      </p:sp>
      <p:sp>
        <p:nvSpPr>
          <p:cNvPr id="41" name="Slide Number Placeholder 7">
            <a:extLst>
              <a:ext uri="{FF2B5EF4-FFF2-40B4-BE49-F238E27FC236}">
                <a16:creationId xmlns:a16="http://schemas.microsoft.com/office/drawing/2014/main" id="{2B1878D6-C162-5D44-BE2C-D5B8CB2664C0}"/>
              </a:ext>
            </a:extLst>
          </p:cNvPr>
          <p:cNvSpPr>
            <a:spLocks noGrp="1"/>
          </p:cNvSpPr>
          <p:nvPr>
            <p:ph type="sldNum" sz="quarter" idx="50"/>
          </p:nvPr>
        </p:nvSpPr>
        <p:spPr>
          <a:xfrm>
            <a:off x="762000" y="6423660"/>
            <a:ext cx="365760" cy="365760"/>
          </a:xfrm>
        </p:spPr>
        <p:txBody>
          <a:bodyPr/>
          <a:lstStyle/>
          <a:p>
            <a:fld id="{345D60D9-5372-5F40-9443-0F9AE5BDC3C8}" type="slidenum">
              <a:rPr lang="en-US" smtClean="0"/>
              <a:pPr/>
              <a:t>‹#›</a:t>
            </a:fld>
            <a:endParaRPr lang="en-US" dirty="0"/>
          </a:p>
        </p:txBody>
      </p:sp>
      <p:sp>
        <p:nvSpPr>
          <p:cNvPr id="39" name="Footer Placeholder 4">
            <a:extLst>
              <a:ext uri="{FF2B5EF4-FFF2-40B4-BE49-F238E27FC236}">
                <a16:creationId xmlns:a16="http://schemas.microsoft.com/office/drawing/2014/main" id="{DC2CDA77-51D3-1146-9D61-01A506F7767B}"/>
              </a:ext>
            </a:extLst>
          </p:cNvPr>
          <p:cNvSpPr>
            <a:spLocks noGrp="1"/>
          </p:cNvSpPr>
          <p:nvPr>
            <p:ph type="ftr" sz="quarter" idx="11"/>
          </p:nvPr>
        </p:nvSpPr>
        <p:spPr>
          <a:xfrm>
            <a:off x="1127759" y="6423978"/>
            <a:ext cx="5745379" cy="365125"/>
          </a:xfrm>
          <a:prstGeom prst="rect">
            <a:avLst/>
          </a:prstGeom>
        </p:spPr>
        <p:txBody>
          <a:bodyPr/>
          <a:lstStyle/>
          <a:p>
            <a:r>
              <a:rPr lang="en-US"/>
              <a:t>Copyright © 2025, Oracle and/or its affiliates</a:t>
            </a:r>
            <a:endParaRPr lang="en-US" dirty="0"/>
          </a:p>
        </p:txBody>
      </p:sp>
      <p:sp>
        <p:nvSpPr>
          <p:cNvPr id="30" name="Date Placeholder 2">
            <a:extLst>
              <a:ext uri="{FF2B5EF4-FFF2-40B4-BE49-F238E27FC236}">
                <a16:creationId xmlns:a16="http://schemas.microsoft.com/office/drawing/2014/main" id="{8B1DC083-E4BB-E847-86ED-D1267824D1A1}"/>
              </a:ext>
            </a:extLst>
          </p:cNvPr>
          <p:cNvSpPr>
            <a:spLocks noGrp="1"/>
          </p:cNvSpPr>
          <p:nvPr>
            <p:ph type="dt" sz="half" idx="10"/>
          </p:nvPr>
        </p:nvSpPr>
        <p:spPr>
          <a:xfrm>
            <a:off x="6873138" y="6425604"/>
            <a:ext cx="2743200" cy="363500"/>
          </a:xfrm>
        </p:spPr>
        <p:txBody>
          <a:bodyPr/>
          <a:lstStyle/>
          <a:p>
            <a:r>
              <a:rPr lang="en-US"/>
              <a:t>[Date]</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30257508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Photo/Video_2Partners_Stat_Sand_Pillar">
    <p:bg>
      <p:bgPr>
        <a:solidFill>
          <a:schemeClr val="bg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6096000" y="3429000"/>
            <a:ext cx="6096000" cy="3429000"/>
          </a:xfrm>
          <a:prstGeom prst="rect">
            <a:avLst/>
          </a:prstGeom>
          <a:solidFill>
            <a:srgbClr val="F1EF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userDrawn="1"/>
        </p:nvSpPr>
        <p:spPr>
          <a:xfrm>
            <a:off x="6105525" y="3438525"/>
            <a:ext cx="6096000" cy="3429000"/>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Oracle Logo">
            <a:extLst>
              <a:ext uri="{FF2B5EF4-FFF2-40B4-BE49-F238E27FC236}">
                <a16:creationId xmlns:a16="http://schemas.microsoft.com/office/drawing/2014/main" id="{8664173D-62C8-469C-AADD-4900978FBC54}"/>
              </a:ext>
            </a:extLst>
          </p:cNvPr>
          <p:cNvSpPr/>
          <p:nvPr userDrawn="1"/>
        </p:nvSpPr>
        <p:spPr>
          <a:xfrm>
            <a:off x="761994" y="74677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42" name="Plus Sign">
            <a:extLst>
              <a:ext uri="{FF2B5EF4-FFF2-40B4-BE49-F238E27FC236}">
                <a16:creationId xmlns:a16="http://schemas.microsoft.com/office/drawing/2014/main" id="{3B0C2BAD-044A-49E9-BCD8-385884BE9C49}"/>
              </a:ext>
            </a:extLst>
          </p:cNvPr>
          <p:cNvSpPr txBox="1"/>
          <p:nvPr userDrawn="1"/>
        </p:nvSpPr>
        <p:spPr>
          <a:xfrm>
            <a:off x="1983598" y="60450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49" name="Content Placeholder 7">
            <a:extLst>
              <a:ext uri="{FF2B5EF4-FFF2-40B4-BE49-F238E27FC236}">
                <a16:creationId xmlns:a16="http://schemas.microsoft.com/office/drawing/2014/main" id="{33686A5E-C644-4D46-A131-348725EBF7A6}"/>
              </a:ext>
            </a:extLst>
          </p:cNvPr>
          <p:cNvSpPr>
            <a:spLocks noGrp="1"/>
          </p:cNvSpPr>
          <p:nvPr>
            <p:ph sz="quarter" idx="28" hasCustomPrompt="1"/>
          </p:nvPr>
        </p:nvSpPr>
        <p:spPr>
          <a:xfrm>
            <a:off x="2451100" y="56197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52" name="Plus Sign">
            <a:extLst>
              <a:ext uri="{FF2B5EF4-FFF2-40B4-BE49-F238E27FC236}">
                <a16:creationId xmlns:a16="http://schemas.microsoft.com/office/drawing/2014/main" id="{2FB75938-DF68-4158-AAF4-1DBD62729B39}"/>
              </a:ext>
              <a:ext uri="{C183D7F6-B498-43B3-948B-1728B52AA6E4}">
                <adec:decorative xmlns:adec="http://schemas.microsoft.com/office/drawing/2017/decorative" val="1"/>
              </a:ext>
            </a:extLst>
          </p:cNvPr>
          <p:cNvSpPr txBox="1"/>
          <p:nvPr userDrawn="1"/>
        </p:nvSpPr>
        <p:spPr>
          <a:xfrm>
            <a:off x="3808218" y="60450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53" name="Content Placeholder 7">
            <a:extLst>
              <a:ext uri="{FF2B5EF4-FFF2-40B4-BE49-F238E27FC236}">
                <a16:creationId xmlns:a16="http://schemas.microsoft.com/office/drawing/2014/main" id="{D86E14D0-2C64-4655-8B5F-F2E75FBA4AAC}"/>
              </a:ext>
            </a:extLst>
          </p:cNvPr>
          <p:cNvSpPr>
            <a:spLocks noGrp="1"/>
          </p:cNvSpPr>
          <p:nvPr>
            <p:ph sz="quarter" idx="29" hasCustomPrompt="1"/>
          </p:nvPr>
        </p:nvSpPr>
        <p:spPr>
          <a:xfrm>
            <a:off x="4270375" y="56197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54" name="Title 1">
            <a:extLst>
              <a:ext uri="{FF2B5EF4-FFF2-40B4-BE49-F238E27FC236}">
                <a16:creationId xmlns:a16="http://schemas.microsoft.com/office/drawing/2014/main" id="{D6F6B094-856B-4CAE-966F-4AAA3069BB7C}"/>
              </a:ext>
            </a:extLst>
          </p:cNvPr>
          <p:cNvSpPr>
            <a:spLocks noGrp="1"/>
          </p:cNvSpPr>
          <p:nvPr>
            <p:ph type="title" hasCustomPrompt="1"/>
          </p:nvPr>
        </p:nvSpPr>
        <p:spPr>
          <a:xfrm>
            <a:off x="768875" y="1262063"/>
            <a:ext cx="4744029" cy="822960"/>
          </a:xfrm>
        </p:spPr>
        <p:txBody>
          <a:bodyPr/>
          <a:lstStyle>
            <a:lvl1pPr>
              <a:defRPr>
                <a:solidFill>
                  <a:schemeClr val="accent6"/>
                </a:solidFill>
              </a:defRPr>
            </a:lvl1pPr>
          </a:lstStyle>
          <a:p>
            <a:r>
              <a:rPr lang="en-US" dirty="0"/>
              <a:t>Click to edit title text styles</a:t>
            </a:r>
          </a:p>
        </p:txBody>
      </p:sp>
      <p:sp>
        <p:nvSpPr>
          <p:cNvPr id="55" name="Text Placeholder 21">
            <a:extLst>
              <a:ext uri="{FF2B5EF4-FFF2-40B4-BE49-F238E27FC236}">
                <a16:creationId xmlns:a16="http://schemas.microsoft.com/office/drawing/2014/main" id="{A30C6708-65CD-41C9-A7AB-8C0F9E78815E}"/>
              </a:ext>
            </a:extLst>
          </p:cNvPr>
          <p:cNvSpPr>
            <a:spLocks noGrp="1"/>
          </p:cNvSpPr>
          <p:nvPr>
            <p:ph type="body" sz="quarter" idx="51" hasCustomPrompt="1"/>
          </p:nvPr>
        </p:nvSpPr>
        <p:spPr>
          <a:xfrm>
            <a:off x="768875" y="2201983"/>
            <a:ext cx="4762530" cy="720907"/>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56" name="Text Placeholder 21">
            <a:extLst>
              <a:ext uri="{FF2B5EF4-FFF2-40B4-BE49-F238E27FC236}">
                <a16:creationId xmlns:a16="http://schemas.microsoft.com/office/drawing/2014/main" id="{47E0ADF9-B3CF-49B2-900E-B11D29FA0A5E}"/>
              </a:ext>
            </a:extLst>
          </p:cNvPr>
          <p:cNvSpPr>
            <a:spLocks noGrp="1"/>
          </p:cNvSpPr>
          <p:nvPr>
            <p:ph type="body" sz="quarter" idx="52" hasCustomPrompt="1"/>
          </p:nvPr>
        </p:nvSpPr>
        <p:spPr>
          <a:xfrm>
            <a:off x="768875" y="3154820"/>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57" name="Text Placeholder 21">
            <a:extLst>
              <a:ext uri="{FF2B5EF4-FFF2-40B4-BE49-F238E27FC236}">
                <a16:creationId xmlns:a16="http://schemas.microsoft.com/office/drawing/2014/main" id="{4015975A-B892-4A5B-99B9-C41322993637}"/>
              </a:ext>
            </a:extLst>
          </p:cNvPr>
          <p:cNvSpPr>
            <a:spLocks noGrp="1"/>
          </p:cNvSpPr>
          <p:nvPr>
            <p:ph type="body" sz="quarter" idx="53" hasCustomPrompt="1"/>
          </p:nvPr>
        </p:nvSpPr>
        <p:spPr>
          <a:xfrm>
            <a:off x="768875" y="339675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58" name="Text Placeholder 21">
            <a:extLst>
              <a:ext uri="{FF2B5EF4-FFF2-40B4-BE49-F238E27FC236}">
                <a16:creationId xmlns:a16="http://schemas.microsoft.com/office/drawing/2014/main" id="{8371319D-2DB2-4DF9-A107-AFDB3FA2EA00}"/>
              </a:ext>
            </a:extLst>
          </p:cNvPr>
          <p:cNvSpPr>
            <a:spLocks noGrp="1"/>
          </p:cNvSpPr>
          <p:nvPr>
            <p:ph type="body" sz="quarter" idx="54" hasCustomPrompt="1"/>
          </p:nvPr>
        </p:nvSpPr>
        <p:spPr>
          <a:xfrm>
            <a:off x="768875" y="4265999"/>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59" name="Text Placeholder 21">
            <a:extLst>
              <a:ext uri="{FF2B5EF4-FFF2-40B4-BE49-F238E27FC236}">
                <a16:creationId xmlns:a16="http://schemas.microsoft.com/office/drawing/2014/main" id="{69752535-97A9-4AA0-B13F-147BF159E187}"/>
              </a:ext>
            </a:extLst>
          </p:cNvPr>
          <p:cNvSpPr>
            <a:spLocks noGrp="1"/>
          </p:cNvSpPr>
          <p:nvPr>
            <p:ph type="body" sz="quarter" idx="35" hasCustomPrompt="1"/>
          </p:nvPr>
        </p:nvSpPr>
        <p:spPr>
          <a:xfrm>
            <a:off x="768875" y="4505719"/>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60" name="Text Placeholder 21">
            <a:extLst>
              <a:ext uri="{FF2B5EF4-FFF2-40B4-BE49-F238E27FC236}">
                <a16:creationId xmlns:a16="http://schemas.microsoft.com/office/drawing/2014/main" id="{247A1D13-453B-40D7-99E1-6F2CD6C03103}"/>
              </a:ext>
            </a:extLst>
          </p:cNvPr>
          <p:cNvSpPr>
            <a:spLocks noGrp="1"/>
          </p:cNvSpPr>
          <p:nvPr>
            <p:ph type="body" sz="quarter" idx="36" hasCustomPrompt="1"/>
          </p:nvPr>
        </p:nvSpPr>
        <p:spPr>
          <a:xfrm>
            <a:off x="768875" y="5320942"/>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61" name="Text Placeholder 21">
            <a:extLst>
              <a:ext uri="{FF2B5EF4-FFF2-40B4-BE49-F238E27FC236}">
                <a16:creationId xmlns:a16="http://schemas.microsoft.com/office/drawing/2014/main" id="{93B679BE-A0C4-481D-BB4E-626C9679D0E5}"/>
              </a:ext>
            </a:extLst>
          </p:cNvPr>
          <p:cNvSpPr>
            <a:spLocks noGrp="1"/>
          </p:cNvSpPr>
          <p:nvPr>
            <p:ph type="body" sz="quarter" idx="37" hasCustomPrompt="1"/>
          </p:nvPr>
        </p:nvSpPr>
        <p:spPr>
          <a:xfrm>
            <a:off x="768875" y="556066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10" name="Content Placeholder 9">
            <a:extLst>
              <a:ext uri="{FF2B5EF4-FFF2-40B4-BE49-F238E27FC236}">
                <a16:creationId xmlns:a16="http://schemas.microsoft.com/office/drawing/2014/main" id="{1D76B432-E77E-1E47-BE30-3F729C8CD911}"/>
              </a:ext>
            </a:extLst>
          </p:cNvPr>
          <p:cNvSpPr>
            <a:spLocks noGrp="1"/>
          </p:cNvSpPr>
          <p:nvPr>
            <p:ph sz="quarter" idx="23" hasCustomPrompt="1"/>
          </p:nvPr>
        </p:nvSpPr>
        <p:spPr>
          <a:xfrm>
            <a:off x="6109254" y="0"/>
            <a:ext cx="6082746" cy="3429000"/>
          </a:xfrm>
          <a:solidFill>
            <a:schemeClr val="tx1">
              <a:lumMod val="10000"/>
              <a:lumOff val="90000"/>
            </a:schemeClr>
          </a:solidFill>
        </p:spPr>
        <p:txBody>
          <a:bodyPr/>
          <a:lstStyle>
            <a:lvl1pPr>
              <a:defRPr sz="1400" b="0" i="0">
                <a:latin typeface="Oracle Sans Light" panose="020B0403020204020204" pitchFamily="34" charset="0"/>
                <a:cs typeface="Oracle Sans Light" panose="020B0403020204020204" pitchFamily="34" charset="0"/>
              </a:defRPr>
            </a:lvl1pPr>
          </a:lstStyle>
          <a:p>
            <a:pPr lvl="0"/>
            <a:r>
              <a:rPr lang="en-GB" dirty="0"/>
              <a:t>Picture/Video here</a:t>
            </a:r>
            <a:endParaRPr lang="en-US" dirty="0"/>
          </a:p>
        </p:txBody>
      </p:sp>
      <p:sp>
        <p:nvSpPr>
          <p:cNvPr id="33" name="Text Placeholder 21">
            <a:extLst>
              <a:ext uri="{FF2B5EF4-FFF2-40B4-BE49-F238E27FC236}">
                <a16:creationId xmlns:a16="http://schemas.microsoft.com/office/drawing/2014/main" id="{10E1C588-AA6F-DF49-B256-9029483F6883}"/>
              </a:ext>
            </a:extLst>
          </p:cNvPr>
          <p:cNvSpPr>
            <a:spLocks noGrp="1"/>
          </p:cNvSpPr>
          <p:nvPr>
            <p:ph type="body" sz="quarter" idx="14" hasCustomPrompt="1"/>
          </p:nvPr>
        </p:nvSpPr>
        <p:spPr>
          <a:xfrm>
            <a:off x="6739049" y="3922382"/>
            <a:ext cx="1590912" cy="614174"/>
          </a:xfrm>
          <a:prstGeom prst="rect">
            <a:avLst/>
          </a:prstGeom>
        </p:spPr>
        <p:txBody>
          <a:bodyPr lIns="0" tIns="0" rIns="0" bIns="0" anchor="b"/>
          <a:lstStyle>
            <a:lvl1pPr algn="l">
              <a:defRPr sz="36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4" name="Text Placeholder 21">
            <a:extLst>
              <a:ext uri="{FF2B5EF4-FFF2-40B4-BE49-F238E27FC236}">
                <a16:creationId xmlns:a16="http://schemas.microsoft.com/office/drawing/2014/main" id="{2D86BD91-7556-224F-AFD5-70F97C7D7BD3}"/>
              </a:ext>
            </a:extLst>
          </p:cNvPr>
          <p:cNvSpPr>
            <a:spLocks noGrp="1"/>
          </p:cNvSpPr>
          <p:nvPr>
            <p:ph type="body" sz="quarter" idx="30" hasCustomPrompt="1"/>
          </p:nvPr>
        </p:nvSpPr>
        <p:spPr>
          <a:xfrm>
            <a:off x="8448458" y="3933540"/>
            <a:ext cx="3237574" cy="603016"/>
          </a:xfrm>
          <a:prstGeom prst="rect">
            <a:avLst/>
          </a:prstGeom>
        </p:spPr>
        <p:txBody>
          <a:bodyPr lIns="0" tIns="0" rIns="0" bIns="0"/>
          <a:lstStyle>
            <a:lvl1pPr algn="l">
              <a:defRPr sz="1400" b="0" i="0">
                <a:solidFill>
                  <a:schemeClr val="tx1"/>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endParaRPr lang="en-US" dirty="0"/>
          </a:p>
        </p:txBody>
      </p:sp>
      <p:sp>
        <p:nvSpPr>
          <p:cNvPr id="35" name="Text Placeholder 21">
            <a:extLst>
              <a:ext uri="{FF2B5EF4-FFF2-40B4-BE49-F238E27FC236}">
                <a16:creationId xmlns:a16="http://schemas.microsoft.com/office/drawing/2014/main" id="{34600B74-E94F-1843-97D1-A8A416A6983A}"/>
              </a:ext>
            </a:extLst>
          </p:cNvPr>
          <p:cNvSpPr>
            <a:spLocks noGrp="1"/>
          </p:cNvSpPr>
          <p:nvPr>
            <p:ph type="body" sz="quarter" idx="31" hasCustomPrompt="1"/>
          </p:nvPr>
        </p:nvSpPr>
        <p:spPr>
          <a:xfrm>
            <a:off x="6739049" y="4734009"/>
            <a:ext cx="1590912" cy="614174"/>
          </a:xfrm>
          <a:prstGeom prst="rect">
            <a:avLst/>
          </a:prstGeom>
        </p:spPr>
        <p:txBody>
          <a:bodyPr lIns="0" tIns="0" rIns="0" bIns="0" anchor="b"/>
          <a:lstStyle>
            <a:lvl1pPr algn="l">
              <a:defRPr sz="36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6" name="Text Placeholder 21">
            <a:extLst>
              <a:ext uri="{FF2B5EF4-FFF2-40B4-BE49-F238E27FC236}">
                <a16:creationId xmlns:a16="http://schemas.microsoft.com/office/drawing/2014/main" id="{7A7A14B4-DCD2-3B4D-83C9-D237CF5FE310}"/>
              </a:ext>
            </a:extLst>
          </p:cNvPr>
          <p:cNvSpPr>
            <a:spLocks noGrp="1"/>
          </p:cNvSpPr>
          <p:nvPr>
            <p:ph type="body" sz="quarter" idx="32" hasCustomPrompt="1"/>
          </p:nvPr>
        </p:nvSpPr>
        <p:spPr>
          <a:xfrm>
            <a:off x="8448458" y="4745167"/>
            <a:ext cx="3237574" cy="603016"/>
          </a:xfrm>
          <a:prstGeom prst="rect">
            <a:avLst/>
          </a:prstGeom>
        </p:spPr>
        <p:txBody>
          <a:bodyPr lIns="0" tIns="0" rIns="0" bIns="0"/>
          <a:lstStyle>
            <a:lvl1pPr algn="l">
              <a:defRPr sz="1400" b="0" i="0">
                <a:solidFill>
                  <a:schemeClr val="tx1"/>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endParaRPr lang="en-US" dirty="0"/>
          </a:p>
        </p:txBody>
      </p:sp>
      <p:sp>
        <p:nvSpPr>
          <p:cNvPr id="37" name="Text Placeholder 21">
            <a:extLst>
              <a:ext uri="{FF2B5EF4-FFF2-40B4-BE49-F238E27FC236}">
                <a16:creationId xmlns:a16="http://schemas.microsoft.com/office/drawing/2014/main" id="{4058FC6A-ACA1-2448-845B-688F68B9C4F6}"/>
              </a:ext>
            </a:extLst>
          </p:cNvPr>
          <p:cNvSpPr>
            <a:spLocks noGrp="1"/>
          </p:cNvSpPr>
          <p:nvPr>
            <p:ph type="body" sz="quarter" idx="33" hasCustomPrompt="1"/>
          </p:nvPr>
        </p:nvSpPr>
        <p:spPr>
          <a:xfrm>
            <a:off x="6739049" y="5546718"/>
            <a:ext cx="1590912" cy="614174"/>
          </a:xfrm>
          <a:prstGeom prst="rect">
            <a:avLst/>
          </a:prstGeom>
        </p:spPr>
        <p:txBody>
          <a:bodyPr lIns="0" tIns="0" rIns="0" bIns="0" anchor="b"/>
          <a:lstStyle>
            <a:lvl1pPr algn="l">
              <a:defRPr sz="36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8" name="Text Placeholder 21">
            <a:extLst>
              <a:ext uri="{FF2B5EF4-FFF2-40B4-BE49-F238E27FC236}">
                <a16:creationId xmlns:a16="http://schemas.microsoft.com/office/drawing/2014/main" id="{4551FCE4-9927-084F-80F5-8480BAB2E13A}"/>
              </a:ext>
            </a:extLst>
          </p:cNvPr>
          <p:cNvSpPr>
            <a:spLocks noGrp="1"/>
          </p:cNvSpPr>
          <p:nvPr>
            <p:ph type="body" sz="quarter" idx="34" hasCustomPrompt="1"/>
          </p:nvPr>
        </p:nvSpPr>
        <p:spPr>
          <a:xfrm>
            <a:off x="8448458" y="5557876"/>
            <a:ext cx="3237574" cy="603016"/>
          </a:xfrm>
          <a:prstGeom prst="rect">
            <a:avLst/>
          </a:prstGeom>
        </p:spPr>
        <p:txBody>
          <a:bodyPr lIns="0" tIns="0" rIns="0" bIns="0"/>
          <a:lstStyle>
            <a:lvl1pPr algn="l">
              <a:defRPr sz="1400" b="0" i="0">
                <a:solidFill>
                  <a:schemeClr val="tx1"/>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endParaRPr lang="en-US" dirty="0"/>
          </a:p>
        </p:txBody>
      </p:sp>
      <p:sp>
        <p:nvSpPr>
          <p:cNvPr id="41" name="Slide Number Placeholder 7">
            <a:extLst>
              <a:ext uri="{FF2B5EF4-FFF2-40B4-BE49-F238E27FC236}">
                <a16:creationId xmlns:a16="http://schemas.microsoft.com/office/drawing/2014/main" id="{2B1878D6-C162-5D44-BE2C-D5B8CB2664C0}"/>
              </a:ext>
            </a:extLst>
          </p:cNvPr>
          <p:cNvSpPr>
            <a:spLocks noGrp="1"/>
          </p:cNvSpPr>
          <p:nvPr>
            <p:ph type="sldNum" sz="quarter" idx="50"/>
          </p:nvPr>
        </p:nvSpPr>
        <p:spPr>
          <a:xfrm>
            <a:off x="762000" y="6423660"/>
            <a:ext cx="365760" cy="365760"/>
          </a:xfrm>
        </p:spPr>
        <p:txBody>
          <a:bodyPr/>
          <a:lstStyle/>
          <a:p>
            <a:fld id="{345D60D9-5372-5F40-9443-0F9AE5BDC3C8}" type="slidenum">
              <a:rPr lang="en-US" smtClean="0"/>
              <a:pPr/>
              <a:t>‹#›</a:t>
            </a:fld>
            <a:endParaRPr lang="en-US" dirty="0"/>
          </a:p>
        </p:txBody>
      </p:sp>
      <p:sp>
        <p:nvSpPr>
          <p:cNvPr id="39" name="Footer Placeholder 4">
            <a:extLst>
              <a:ext uri="{FF2B5EF4-FFF2-40B4-BE49-F238E27FC236}">
                <a16:creationId xmlns:a16="http://schemas.microsoft.com/office/drawing/2014/main" id="{DC2CDA77-51D3-1146-9D61-01A506F7767B}"/>
              </a:ext>
            </a:extLst>
          </p:cNvPr>
          <p:cNvSpPr>
            <a:spLocks noGrp="1"/>
          </p:cNvSpPr>
          <p:nvPr>
            <p:ph type="ftr" sz="quarter" idx="11"/>
          </p:nvPr>
        </p:nvSpPr>
        <p:spPr>
          <a:xfrm>
            <a:off x="1127759" y="6423978"/>
            <a:ext cx="5745379" cy="365125"/>
          </a:xfrm>
          <a:prstGeom prst="rect">
            <a:avLst/>
          </a:prstGeom>
        </p:spPr>
        <p:txBody>
          <a:bodyPr/>
          <a:lstStyle/>
          <a:p>
            <a:r>
              <a:rPr lang="en-US"/>
              <a:t>Copyright © 2025, Oracle and/or its affiliates</a:t>
            </a:r>
            <a:endParaRPr lang="en-US" dirty="0"/>
          </a:p>
        </p:txBody>
      </p:sp>
      <p:sp>
        <p:nvSpPr>
          <p:cNvPr id="30" name="Date Placeholder 2">
            <a:extLst>
              <a:ext uri="{FF2B5EF4-FFF2-40B4-BE49-F238E27FC236}">
                <a16:creationId xmlns:a16="http://schemas.microsoft.com/office/drawing/2014/main" id="{8B1DC083-E4BB-E847-86ED-D1267824D1A1}"/>
              </a:ext>
            </a:extLst>
          </p:cNvPr>
          <p:cNvSpPr>
            <a:spLocks noGrp="1"/>
          </p:cNvSpPr>
          <p:nvPr>
            <p:ph type="dt" sz="half" idx="10"/>
          </p:nvPr>
        </p:nvSpPr>
        <p:spPr>
          <a:xfrm>
            <a:off x="6873138" y="6425604"/>
            <a:ext cx="2743200" cy="363500"/>
          </a:xfrm>
        </p:spPr>
        <p:txBody>
          <a:bodyPr/>
          <a:lstStyle/>
          <a:p>
            <a:r>
              <a:rPr lang="en-US"/>
              <a:t>[Date]</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4212586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Photo/Video_Partner_Stat_Sand_Pillar">
    <p:bg>
      <p:bgPr>
        <a:solidFill>
          <a:schemeClr val="bg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6096000" y="3429000"/>
            <a:ext cx="6096000" cy="3429000"/>
          </a:xfrm>
          <a:prstGeom prst="rect">
            <a:avLst/>
          </a:prstGeom>
          <a:solidFill>
            <a:srgbClr val="F1EF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userDrawn="1"/>
        </p:nvSpPr>
        <p:spPr>
          <a:xfrm>
            <a:off x="6105525" y="3438525"/>
            <a:ext cx="6096000" cy="3429000"/>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Oracle Logo">
            <a:extLst>
              <a:ext uri="{FF2B5EF4-FFF2-40B4-BE49-F238E27FC236}">
                <a16:creationId xmlns:a16="http://schemas.microsoft.com/office/drawing/2014/main" id="{8664173D-62C8-469C-AADD-4900978FBC54}"/>
              </a:ext>
            </a:extLst>
          </p:cNvPr>
          <p:cNvSpPr/>
          <p:nvPr userDrawn="1"/>
        </p:nvSpPr>
        <p:spPr>
          <a:xfrm>
            <a:off x="761994" y="74677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42" name="Plus Sign">
            <a:extLst>
              <a:ext uri="{FF2B5EF4-FFF2-40B4-BE49-F238E27FC236}">
                <a16:creationId xmlns:a16="http://schemas.microsoft.com/office/drawing/2014/main" id="{3B0C2BAD-044A-49E9-BCD8-385884BE9C49}"/>
              </a:ext>
            </a:extLst>
          </p:cNvPr>
          <p:cNvSpPr txBox="1"/>
          <p:nvPr userDrawn="1"/>
        </p:nvSpPr>
        <p:spPr>
          <a:xfrm>
            <a:off x="1983598" y="60450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49" name="Content Placeholder 7">
            <a:extLst>
              <a:ext uri="{FF2B5EF4-FFF2-40B4-BE49-F238E27FC236}">
                <a16:creationId xmlns:a16="http://schemas.microsoft.com/office/drawing/2014/main" id="{33686A5E-C644-4D46-A131-348725EBF7A6}"/>
              </a:ext>
            </a:extLst>
          </p:cNvPr>
          <p:cNvSpPr>
            <a:spLocks noGrp="1"/>
          </p:cNvSpPr>
          <p:nvPr>
            <p:ph sz="quarter" idx="28" hasCustomPrompt="1"/>
          </p:nvPr>
        </p:nvSpPr>
        <p:spPr>
          <a:xfrm>
            <a:off x="2451100" y="56197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54" name="Title 1">
            <a:extLst>
              <a:ext uri="{FF2B5EF4-FFF2-40B4-BE49-F238E27FC236}">
                <a16:creationId xmlns:a16="http://schemas.microsoft.com/office/drawing/2014/main" id="{D6F6B094-856B-4CAE-966F-4AAA3069BB7C}"/>
              </a:ext>
            </a:extLst>
          </p:cNvPr>
          <p:cNvSpPr>
            <a:spLocks noGrp="1"/>
          </p:cNvSpPr>
          <p:nvPr>
            <p:ph type="title" hasCustomPrompt="1"/>
          </p:nvPr>
        </p:nvSpPr>
        <p:spPr>
          <a:xfrm>
            <a:off x="768875" y="1262063"/>
            <a:ext cx="4744029" cy="822960"/>
          </a:xfrm>
        </p:spPr>
        <p:txBody>
          <a:bodyPr/>
          <a:lstStyle>
            <a:lvl1pPr>
              <a:defRPr>
                <a:solidFill>
                  <a:schemeClr val="accent6"/>
                </a:solidFill>
              </a:defRPr>
            </a:lvl1pPr>
          </a:lstStyle>
          <a:p>
            <a:r>
              <a:rPr lang="en-US" dirty="0"/>
              <a:t>Click to edit title text styles</a:t>
            </a:r>
          </a:p>
        </p:txBody>
      </p:sp>
      <p:sp>
        <p:nvSpPr>
          <p:cNvPr id="55" name="Text Placeholder 21">
            <a:extLst>
              <a:ext uri="{FF2B5EF4-FFF2-40B4-BE49-F238E27FC236}">
                <a16:creationId xmlns:a16="http://schemas.microsoft.com/office/drawing/2014/main" id="{A30C6708-65CD-41C9-A7AB-8C0F9E78815E}"/>
              </a:ext>
            </a:extLst>
          </p:cNvPr>
          <p:cNvSpPr>
            <a:spLocks noGrp="1"/>
          </p:cNvSpPr>
          <p:nvPr>
            <p:ph type="body" sz="quarter" idx="51" hasCustomPrompt="1"/>
          </p:nvPr>
        </p:nvSpPr>
        <p:spPr>
          <a:xfrm>
            <a:off x="768875" y="2201983"/>
            <a:ext cx="4762530" cy="720907"/>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56" name="Text Placeholder 21">
            <a:extLst>
              <a:ext uri="{FF2B5EF4-FFF2-40B4-BE49-F238E27FC236}">
                <a16:creationId xmlns:a16="http://schemas.microsoft.com/office/drawing/2014/main" id="{47E0ADF9-B3CF-49B2-900E-B11D29FA0A5E}"/>
              </a:ext>
            </a:extLst>
          </p:cNvPr>
          <p:cNvSpPr>
            <a:spLocks noGrp="1"/>
          </p:cNvSpPr>
          <p:nvPr>
            <p:ph type="body" sz="quarter" idx="52" hasCustomPrompt="1"/>
          </p:nvPr>
        </p:nvSpPr>
        <p:spPr>
          <a:xfrm>
            <a:off x="768875" y="3154820"/>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57" name="Text Placeholder 21">
            <a:extLst>
              <a:ext uri="{FF2B5EF4-FFF2-40B4-BE49-F238E27FC236}">
                <a16:creationId xmlns:a16="http://schemas.microsoft.com/office/drawing/2014/main" id="{4015975A-B892-4A5B-99B9-C41322993637}"/>
              </a:ext>
            </a:extLst>
          </p:cNvPr>
          <p:cNvSpPr>
            <a:spLocks noGrp="1"/>
          </p:cNvSpPr>
          <p:nvPr>
            <p:ph type="body" sz="quarter" idx="53" hasCustomPrompt="1"/>
          </p:nvPr>
        </p:nvSpPr>
        <p:spPr>
          <a:xfrm>
            <a:off x="768875" y="339675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58" name="Text Placeholder 21">
            <a:extLst>
              <a:ext uri="{FF2B5EF4-FFF2-40B4-BE49-F238E27FC236}">
                <a16:creationId xmlns:a16="http://schemas.microsoft.com/office/drawing/2014/main" id="{8371319D-2DB2-4DF9-A107-AFDB3FA2EA00}"/>
              </a:ext>
            </a:extLst>
          </p:cNvPr>
          <p:cNvSpPr>
            <a:spLocks noGrp="1"/>
          </p:cNvSpPr>
          <p:nvPr>
            <p:ph type="body" sz="quarter" idx="54" hasCustomPrompt="1"/>
          </p:nvPr>
        </p:nvSpPr>
        <p:spPr>
          <a:xfrm>
            <a:off x="768875" y="4265999"/>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59" name="Text Placeholder 21">
            <a:extLst>
              <a:ext uri="{FF2B5EF4-FFF2-40B4-BE49-F238E27FC236}">
                <a16:creationId xmlns:a16="http://schemas.microsoft.com/office/drawing/2014/main" id="{69752535-97A9-4AA0-B13F-147BF159E187}"/>
              </a:ext>
            </a:extLst>
          </p:cNvPr>
          <p:cNvSpPr>
            <a:spLocks noGrp="1"/>
          </p:cNvSpPr>
          <p:nvPr>
            <p:ph type="body" sz="quarter" idx="35" hasCustomPrompt="1"/>
          </p:nvPr>
        </p:nvSpPr>
        <p:spPr>
          <a:xfrm>
            <a:off x="768875" y="4505719"/>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60" name="Text Placeholder 21">
            <a:extLst>
              <a:ext uri="{FF2B5EF4-FFF2-40B4-BE49-F238E27FC236}">
                <a16:creationId xmlns:a16="http://schemas.microsoft.com/office/drawing/2014/main" id="{247A1D13-453B-40D7-99E1-6F2CD6C03103}"/>
              </a:ext>
            </a:extLst>
          </p:cNvPr>
          <p:cNvSpPr>
            <a:spLocks noGrp="1"/>
          </p:cNvSpPr>
          <p:nvPr>
            <p:ph type="body" sz="quarter" idx="36" hasCustomPrompt="1"/>
          </p:nvPr>
        </p:nvSpPr>
        <p:spPr>
          <a:xfrm>
            <a:off x="768875" y="5320942"/>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61" name="Text Placeholder 21">
            <a:extLst>
              <a:ext uri="{FF2B5EF4-FFF2-40B4-BE49-F238E27FC236}">
                <a16:creationId xmlns:a16="http://schemas.microsoft.com/office/drawing/2014/main" id="{93B679BE-A0C4-481D-BB4E-626C9679D0E5}"/>
              </a:ext>
            </a:extLst>
          </p:cNvPr>
          <p:cNvSpPr>
            <a:spLocks noGrp="1"/>
          </p:cNvSpPr>
          <p:nvPr>
            <p:ph type="body" sz="quarter" idx="37" hasCustomPrompt="1"/>
          </p:nvPr>
        </p:nvSpPr>
        <p:spPr>
          <a:xfrm>
            <a:off x="768875" y="556066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10" name="Content Placeholder 9">
            <a:extLst>
              <a:ext uri="{FF2B5EF4-FFF2-40B4-BE49-F238E27FC236}">
                <a16:creationId xmlns:a16="http://schemas.microsoft.com/office/drawing/2014/main" id="{1D76B432-E77E-1E47-BE30-3F729C8CD911}"/>
              </a:ext>
            </a:extLst>
          </p:cNvPr>
          <p:cNvSpPr>
            <a:spLocks noGrp="1"/>
          </p:cNvSpPr>
          <p:nvPr>
            <p:ph sz="quarter" idx="23" hasCustomPrompt="1"/>
          </p:nvPr>
        </p:nvSpPr>
        <p:spPr>
          <a:xfrm>
            <a:off x="6109254" y="0"/>
            <a:ext cx="6082746" cy="3429000"/>
          </a:xfrm>
          <a:solidFill>
            <a:schemeClr val="tx1">
              <a:lumMod val="10000"/>
              <a:lumOff val="90000"/>
            </a:schemeClr>
          </a:solidFill>
        </p:spPr>
        <p:txBody>
          <a:bodyPr/>
          <a:lstStyle>
            <a:lvl1pPr>
              <a:defRPr sz="1400" b="0" i="0">
                <a:latin typeface="Oracle Sans Light" panose="020B0403020204020204" pitchFamily="34" charset="0"/>
                <a:cs typeface="Oracle Sans Light" panose="020B0403020204020204" pitchFamily="34" charset="0"/>
              </a:defRPr>
            </a:lvl1pPr>
          </a:lstStyle>
          <a:p>
            <a:pPr lvl="0"/>
            <a:r>
              <a:rPr lang="en-GB" dirty="0"/>
              <a:t>Picture/Video here</a:t>
            </a:r>
            <a:endParaRPr lang="en-US" dirty="0"/>
          </a:p>
        </p:txBody>
      </p:sp>
      <p:sp>
        <p:nvSpPr>
          <p:cNvPr id="33" name="Text Placeholder 21">
            <a:extLst>
              <a:ext uri="{FF2B5EF4-FFF2-40B4-BE49-F238E27FC236}">
                <a16:creationId xmlns:a16="http://schemas.microsoft.com/office/drawing/2014/main" id="{10E1C588-AA6F-DF49-B256-9029483F6883}"/>
              </a:ext>
            </a:extLst>
          </p:cNvPr>
          <p:cNvSpPr>
            <a:spLocks noGrp="1"/>
          </p:cNvSpPr>
          <p:nvPr>
            <p:ph type="body" sz="quarter" idx="14" hasCustomPrompt="1"/>
          </p:nvPr>
        </p:nvSpPr>
        <p:spPr>
          <a:xfrm>
            <a:off x="6739049" y="3922382"/>
            <a:ext cx="1590912" cy="614174"/>
          </a:xfrm>
          <a:prstGeom prst="rect">
            <a:avLst/>
          </a:prstGeom>
        </p:spPr>
        <p:txBody>
          <a:bodyPr lIns="0" tIns="0" rIns="0" bIns="0" anchor="b"/>
          <a:lstStyle>
            <a:lvl1pPr algn="l">
              <a:defRPr sz="36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4" name="Text Placeholder 21">
            <a:extLst>
              <a:ext uri="{FF2B5EF4-FFF2-40B4-BE49-F238E27FC236}">
                <a16:creationId xmlns:a16="http://schemas.microsoft.com/office/drawing/2014/main" id="{2D86BD91-7556-224F-AFD5-70F97C7D7BD3}"/>
              </a:ext>
            </a:extLst>
          </p:cNvPr>
          <p:cNvSpPr>
            <a:spLocks noGrp="1"/>
          </p:cNvSpPr>
          <p:nvPr>
            <p:ph type="body" sz="quarter" idx="30" hasCustomPrompt="1"/>
          </p:nvPr>
        </p:nvSpPr>
        <p:spPr>
          <a:xfrm>
            <a:off x="8448458" y="3933540"/>
            <a:ext cx="3237574" cy="603016"/>
          </a:xfrm>
          <a:prstGeom prst="rect">
            <a:avLst/>
          </a:prstGeom>
        </p:spPr>
        <p:txBody>
          <a:bodyPr lIns="0" tIns="0" rIns="0" bIns="0"/>
          <a:lstStyle>
            <a:lvl1pPr algn="l">
              <a:defRPr sz="1400" b="0" i="0">
                <a:solidFill>
                  <a:schemeClr val="tx1"/>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endParaRPr lang="en-US" dirty="0"/>
          </a:p>
        </p:txBody>
      </p:sp>
      <p:sp>
        <p:nvSpPr>
          <p:cNvPr id="35" name="Text Placeholder 21">
            <a:extLst>
              <a:ext uri="{FF2B5EF4-FFF2-40B4-BE49-F238E27FC236}">
                <a16:creationId xmlns:a16="http://schemas.microsoft.com/office/drawing/2014/main" id="{34600B74-E94F-1843-97D1-A8A416A6983A}"/>
              </a:ext>
            </a:extLst>
          </p:cNvPr>
          <p:cNvSpPr>
            <a:spLocks noGrp="1"/>
          </p:cNvSpPr>
          <p:nvPr>
            <p:ph type="body" sz="quarter" idx="31" hasCustomPrompt="1"/>
          </p:nvPr>
        </p:nvSpPr>
        <p:spPr>
          <a:xfrm>
            <a:off x="6739049" y="4734009"/>
            <a:ext cx="1590912" cy="614174"/>
          </a:xfrm>
          <a:prstGeom prst="rect">
            <a:avLst/>
          </a:prstGeom>
        </p:spPr>
        <p:txBody>
          <a:bodyPr lIns="0" tIns="0" rIns="0" bIns="0" anchor="b"/>
          <a:lstStyle>
            <a:lvl1pPr algn="l">
              <a:defRPr sz="36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6" name="Text Placeholder 21">
            <a:extLst>
              <a:ext uri="{FF2B5EF4-FFF2-40B4-BE49-F238E27FC236}">
                <a16:creationId xmlns:a16="http://schemas.microsoft.com/office/drawing/2014/main" id="{7A7A14B4-DCD2-3B4D-83C9-D237CF5FE310}"/>
              </a:ext>
            </a:extLst>
          </p:cNvPr>
          <p:cNvSpPr>
            <a:spLocks noGrp="1"/>
          </p:cNvSpPr>
          <p:nvPr>
            <p:ph type="body" sz="quarter" idx="32" hasCustomPrompt="1"/>
          </p:nvPr>
        </p:nvSpPr>
        <p:spPr>
          <a:xfrm>
            <a:off x="8448458" y="4745167"/>
            <a:ext cx="3237574" cy="603016"/>
          </a:xfrm>
          <a:prstGeom prst="rect">
            <a:avLst/>
          </a:prstGeom>
        </p:spPr>
        <p:txBody>
          <a:bodyPr lIns="0" tIns="0" rIns="0" bIns="0"/>
          <a:lstStyle>
            <a:lvl1pPr algn="l">
              <a:defRPr sz="1400" b="0" i="0">
                <a:solidFill>
                  <a:schemeClr val="tx1"/>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endParaRPr lang="en-US" dirty="0"/>
          </a:p>
        </p:txBody>
      </p:sp>
      <p:sp>
        <p:nvSpPr>
          <p:cNvPr id="37" name="Text Placeholder 21">
            <a:extLst>
              <a:ext uri="{FF2B5EF4-FFF2-40B4-BE49-F238E27FC236}">
                <a16:creationId xmlns:a16="http://schemas.microsoft.com/office/drawing/2014/main" id="{4058FC6A-ACA1-2448-845B-688F68B9C4F6}"/>
              </a:ext>
            </a:extLst>
          </p:cNvPr>
          <p:cNvSpPr>
            <a:spLocks noGrp="1"/>
          </p:cNvSpPr>
          <p:nvPr>
            <p:ph type="body" sz="quarter" idx="33" hasCustomPrompt="1"/>
          </p:nvPr>
        </p:nvSpPr>
        <p:spPr>
          <a:xfrm>
            <a:off x="6739049" y="5546718"/>
            <a:ext cx="1590912" cy="614174"/>
          </a:xfrm>
          <a:prstGeom prst="rect">
            <a:avLst/>
          </a:prstGeom>
        </p:spPr>
        <p:txBody>
          <a:bodyPr lIns="0" tIns="0" rIns="0" bIns="0" anchor="b"/>
          <a:lstStyle>
            <a:lvl1pPr algn="l">
              <a:defRPr sz="36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8" name="Text Placeholder 21">
            <a:extLst>
              <a:ext uri="{FF2B5EF4-FFF2-40B4-BE49-F238E27FC236}">
                <a16:creationId xmlns:a16="http://schemas.microsoft.com/office/drawing/2014/main" id="{4551FCE4-9927-084F-80F5-8480BAB2E13A}"/>
              </a:ext>
            </a:extLst>
          </p:cNvPr>
          <p:cNvSpPr>
            <a:spLocks noGrp="1"/>
          </p:cNvSpPr>
          <p:nvPr>
            <p:ph type="body" sz="quarter" idx="34" hasCustomPrompt="1"/>
          </p:nvPr>
        </p:nvSpPr>
        <p:spPr>
          <a:xfrm>
            <a:off x="8448458" y="5557876"/>
            <a:ext cx="3237574" cy="603016"/>
          </a:xfrm>
          <a:prstGeom prst="rect">
            <a:avLst/>
          </a:prstGeom>
        </p:spPr>
        <p:txBody>
          <a:bodyPr lIns="0" tIns="0" rIns="0" bIns="0"/>
          <a:lstStyle>
            <a:lvl1pPr algn="l">
              <a:defRPr sz="1400" b="0" i="0">
                <a:solidFill>
                  <a:schemeClr val="tx1"/>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endParaRPr lang="en-US" dirty="0"/>
          </a:p>
        </p:txBody>
      </p:sp>
      <p:sp>
        <p:nvSpPr>
          <p:cNvPr id="41" name="Slide Number Placeholder 7">
            <a:extLst>
              <a:ext uri="{FF2B5EF4-FFF2-40B4-BE49-F238E27FC236}">
                <a16:creationId xmlns:a16="http://schemas.microsoft.com/office/drawing/2014/main" id="{2B1878D6-C162-5D44-BE2C-D5B8CB2664C0}"/>
              </a:ext>
            </a:extLst>
          </p:cNvPr>
          <p:cNvSpPr>
            <a:spLocks noGrp="1"/>
          </p:cNvSpPr>
          <p:nvPr>
            <p:ph type="sldNum" sz="quarter" idx="50"/>
          </p:nvPr>
        </p:nvSpPr>
        <p:spPr>
          <a:xfrm>
            <a:off x="762000" y="6423660"/>
            <a:ext cx="365760" cy="365760"/>
          </a:xfrm>
        </p:spPr>
        <p:txBody>
          <a:bodyPr/>
          <a:lstStyle/>
          <a:p>
            <a:fld id="{345D60D9-5372-5F40-9443-0F9AE5BDC3C8}" type="slidenum">
              <a:rPr lang="en-US" smtClean="0"/>
              <a:pPr/>
              <a:t>‹#›</a:t>
            </a:fld>
            <a:endParaRPr lang="en-US" dirty="0"/>
          </a:p>
        </p:txBody>
      </p:sp>
      <p:sp>
        <p:nvSpPr>
          <p:cNvPr id="39" name="Footer Placeholder 4">
            <a:extLst>
              <a:ext uri="{FF2B5EF4-FFF2-40B4-BE49-F238E27FC236}">
                <a16:creationId xmlns:a16="http://schemas.microsoft.com/office/drawing/2014/main" id="{DC2CDA77-51D3-1146-9D61-01A506F7767B}"/>
              </a:ext>
            </a:extLst>
          </p:cNvPr>
          <p:cNvSpPr>
            <a:spLocks noGrp="1"/>
          </p:cNvSpPr>
          <p:nvPr>
            <p:ph type="ftr" sz="quarter" idx="11"/>
          </p:nvPr>
        </p:nvSpPr>
        <p:spPr>
          <a:xfrm>
            <a:off x="1127759" y="6423978"/>
            <a:ext cx="5745379" cy="365125"/>
          </a:xfrm>
          <a:prstGeom prst="rect">
            <a:avLst/>
          </a:prstGeom>
        </p:spPr>
        <p:txBody>
          <a:bodyPr/>
          <a:lstStyle/>
          <a:p>
            <a:r>
              <a:rPr lang="en-US"/>
              <a:t>Copyright © 2025, Oracle and/or its affiliates</a:t>
            </a:r>
            <a:endParaRPr lang="en-US" dirty="0"/>
          </a:p>
        </p:txBody>
      </p:sp>
      <p:sp>
        <p:nvSpPr>
          <p:cNvPr id="30" name="Date Placeholder 2">
            <a:extLst>
              <a:ext uri="{FF2B5EF4-FFF2-40B4-BE49-F238E27FC236}">
                <a16:creationId xmlns:a16="http://schemas.microsoft.com/office/drawing/2014/main" id="{8B1DC083-E4BB-E847-86ED-D1267824D1A1}"/>
              </a:ext>
            </a:extLst>
          </p:cNvPr>
          <p:cNvSpPr>
            <a:spLocks noGrp="1"/>
          </p:cNvSpPr>
          <p:nvPr>
            <p:ph type="dt" sz="half" idx="10"/>
          </p:nvPr>
        </p:nvSpPr>
        <p:spPr>
          <a:xfrm>
            <a:off x="6873138" y="6425604"/>
            <a:ext cx="2743200" cy="363500"/>
          </a:xfrm>
        </p:spPr>
        <p:txBody>
          <a:bodyPr/>
          <a:lstStyle/>
          <a:p>
            <a:r>
              <a:rPr lang="en-US"/>
              <a:t>[Date]</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30667814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Light - Title/Subtitle 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26210A-4112-4730-8F81-3CAE5C391FDB}"/>
              </a:ext>
            </a:extLst>
          </p:cNvPr>
          <p:cNvSpPr>
            <a:spLocks noGrp="1"/>
          </p:cNvSpPr>
          <p:nvPr>
            <p:ph type="title" hasCustomPrompt="1"/>
          </p:nvPr>
        </p:nvSpPr>
        <p:spPr/>
        <p:txBody>
          <a:bodyPr/>
          <a:lstStyle>
            <a:lvl1pPr>
              <a:defRPr/>
            </a:lvl1pPr>
          </a:lstStyle>
          <a:p>
            <a:r>
              <a:rPr lang="en-US" dirty="0"/>
              <a:t>Title</a:t>
            </a:r>
          </a:p>
        </p:txBody>
      </p:sp>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12" name="Content">
            <a:extLst>
              <a:ext uri="{FF2B5EF4-FFF2-40B4-BE49-F238E27FC236}">
                <a16:creationId xmlns:a16="http://schemas.microsoft.com/office/drawing/2014/main" id="{D107A681-E0B7-4CCC-84F6-8CFA295E793E}"/>
              </a:ext>
            </a:extLst>
          </p:cNvPr>
          <p:cNvSpPr>
            <a:spLocks noGrp="1"/>
          </p:cNvSpPr>
          <p:nvPr>
            <p:ph sz="quarter" idx="20"/>
          </p:nvPr>
        </p:nvSpPr>
        <p:spPr>
          <a:xfrm>
            <a:off x="768875" y="1617785"/>
            <a:ext cx="330098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Column Divider">
            <a:extLst>
              <a:ext uri="{FF2B5EF4-FFF2-40B4-BE49-F238E27FC236}">
                <a16:creationId xmlns:a16="http://schemas.microsoft.com/office/drawing/2014/main" id="{D4BC8E40-B4D4-4E17-840A-6804BB0A5923}"/>
              </a:ext>
              <a:ext uri="{C183D7F6-B498-43B3-948B-1728B52AA6E4}">
                <adec:decorative xmlns:adec="http://schemas.microsoft.com/office/drawing/2017/decorative" val="1"/>
              </a:ext>
            </a:extLst>
          </p:cNvPr>
          <p:cNvCxnSpPr>
            <a:cxnSpLocks/>
          </p:cNvCxnSpPr>
          <p:nvPr userDrawn="1"/>
        </p:nvCxnSpPr>
        <p:spPr>
          <a:xfrm>
            <a:off x="4263415" y="160972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4" name="Content">
            <a:extLst>
              <a:ext uri="{FF2B5EF4-FFF2-40B4-BE49-F238E27FC236}">
                <a16:creationId xmlns:a16="http://schemas.microsoft.com/office/drawing/2014/main" id="{15F60C0A-167B-4E22-B948-2EC3D07E0092}"/>
              </a:ext>
            </a:extLst>
          </p:cNvPr>
          <p:cNvSpPr>
            <a:spLocks noGrp="1"/>
          </p:cNvSpPr>
          <p:nvPr>
            <p:ph sz="quarter" idx="21"/>
          </p:nvPr>
        </p:nvSpPr>
        <p:spPr>
          <a:xfrm>
            <a:off x="4461645" y="1617785"/>
            <a:ext cx="330098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6" name="Column Divider 2">
            <a:extLst>
              <a:ext uri="{FF2B5EF4-FFF2-40B4-BE49-F238E27FC236}">
                <a16:creationId xmlns:a16="http://schemas.microsoft.com/office/drawing/2014/main" id="{25CEC2C5-7FB7-4DD4-9F6C-6CEF6B8EF9F6}"/>
              </a:ext>
              <a:ext uri="{C183D7F6-B498-43B3-948B-1728B52AA6E4}">
                <adec:decorative xmlns:adec="http://schemas.microsoft.com/office/drawing/2017/decorative" val="1"/>
              </a:ext>
            </a:extLst>
          </p:cNvPr>
          <p:cNvCxnSpPr>
            <a:cxnSpLocks/>
          </p:cNvCxnSpPr>
          <p:nvPr userDrawn="1"/>
        </p:nvCxnSpPr>
        <p:spPr>
          <a:xfrm>
            <a:off x="7951511" y="1609725"/>
            <a:ext cx="0" cy="4507992"/>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17" name="Content">
            <a:extLst>
              <a:ext uri="{FF2B5EF4-FFF2-40B4-BE49-F238E27FC236}">
                <a16:creationId xmlns:a16="http://schemas.microsoft.com/office/drawing/2014/main" id="{2B78D964-63F5-4B0B-8754-EDB05AB2D2EC}"/>
              </a:ext>
            </a:extLst>
          </p:cNvPr>
          <p:cNvSpPr>
            <a:spLocks noGrp="1"/>
          </p:cNvSpPr>
          <p:nvPr>
            <p:ph sz="quarter" idx="22"/>
          </p:nvPr>
        </p:nvSpPr>
        <p:spPr>
          <a:xfrm>
            <a:off x="8154414" y="1617785"/>
            <a:ext cx="330098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7">
            <a:extLst>
              <a:ext uri="{FF2B5EF4-FFF2-40B4-BE49-F238E27FC236}">
                <a16:creationId xmlns:a16="http://schemas.microsoft.com/office/drawing/2014/main" id="{F0900B02-4438-4597-85D3-D93A97B15462}"/>
              </a:ext>
            </a:extLst>
          </p:cNvPr>
          <p:cNvSpPr>
            <a:spLocks noGrp="1"/>
          </p:cNvSpPr>
          <p:nvPr>
            <p:ph type="sldNum" sz="quarter" idx="19"/>
          </p:nvPr>
        </p:nvSpPr>
        <p:spPr/>
        <p:txBody>
          <a:bodyPr/>
          <a:lstStyle/>
          <a:p>
            <a:fld id="{345D60D9-5372-5F40-9443-0F9AE5BDC3C8}" type="slidenum">
              <a:rPr lang="en-US" smtClean="0"/>
              <a:pPr/>
              <a:t>‹#›</a:t>
            </a:fld>
            <a:endParaRPr lang="en-US" dirty="0"/>
          </a:p>
        </p:txBody>
      </p:sp>
      <p:sp>
        <p:nvSpPr>
          <p:cNvPr id="7" name="Footer Placeholder 6">
            <a:extLst>
              <a:ext uri="{FF2B5EF4-FFF2-40B4-BE49-F238E27FC236}">
                <a16:creationId xmlns:a16="http://schemas.microsoft.com/office/drawing/2014/main" id="{7D46B54D-91F2-4210-9BEA-3B59824207D9}"/>
              </a:ext>
            </a:extLst>
          </p:cNvPr>
          <p:cNvSpPr>
            <a:spLocks noGrp="1"/>
          </p:cNvSpPr>
          <p:nvPr>
            <p:ph type="ftr" sz="quarter" idx="18"/>
          </p:nvPr>
        </p:nvSpPr>
        <p:spPr>
          <a:xfrm>
            <a:off x="1127759" y="6423978"/>
            <a:ext cx="5745379" cy="365125"/>
          </a:xfrm>
          <a:prstGeom prst="rect">
            <a:avLst/>
          </a:prstGeom>
        </p:spPr>
        <p:txBody>
          <a:bodyPr/>
          <a:lstStyle/>
          <a:p>
            <a:r>
              <a:rPr lang="en-US"/>
              <a:t>Copyright © 2025, Oracle and/or its affiliates</a:t>
            </a:r>
            <a:endParaRPr lang="en-US" dirty="0"/>
          </a:p>
        </p:txBody>
      </p:sp>
      <p:sp>
        <p:nvSpPr>
          <p:cNvPr id="5" name="Date Placeholder 4">
            <a:extLst>
              <a:ext uri="{FF2B5EF4-FFF2-40B4-BE49-F238E27FC236}">
                <a16:creationId xmlns:a16="http://schemas.microsoft.com/office/drawing/2014/main" id="{6CAD3E0A-0143-42FC-B8B6-EBC1FF990000}"/>
              </a:ext>
            </a:extLst>
          </p:cNvPr>
          <p:cNvSpPr>
            <a:spLocks noGrp="1"/>
          </p:cNvSpPr>
          <p:nvPr>
            <p:ph type="dt" sz="half" idx="17"/>
          </p:nvPr>
        </p:nvSpPr>
        <p:spPr/>
        <p:txBody>
          <a:bodyPr/>
          <a:lstStyle/>
          <a:p>
            <a:r>
              <a:rPr lang="en-US"/>
              <a:t>[Date]</a:t>
            </a:r>
            <a:endParaRPr lang="en-US" dirty="0"/>
          </a:p>
        </p:txBody>
      </p:sp>
      <p:pic>
        <p:nvPicPr>
          <p:cNvPr id="4" name="Picture 3" descr="A picture containing yellow, astronomy&#10;&#10;Description automatically generated">
            <a:extLst>
              <a:ext uri="{FF2B5EF4-FFF2-40B4-BE49-F238E27FC236}">
                <a16:creationId xmlns:a16="http://schemas.microsoft.com/office/drawing/2014/main" id="{2A487F39-E0C7-1F37-27A8-3F6DF09E85D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r="42668"/>
          <a:stretch/>
        </p:blipFill>
        <p:spPr>
          <a:xfrm rot="16200000">
            <a:off x="10955601" y="-562730"/>
            <a:ext cx="824099" cy="1949561"/>
          </a:xfrm>
          <a:prstGeom prst="rect">
            <a:avLst/>
          </a:prstGeom>
        </p:spPr>
      </p:pic>
      <p:pic>
        <p:nvPicPr>
          <p:cNvPr id="6" name="Picture 5">
            <a:extLst>
              <a:ext uri="{FF2B5EF4-FFF2-40B4-BE49-F238E27FC236}">
                <a16:creationId xmlns:a16="http://schemas.microsoft.com/office/drawing/2014/main" id="{2D586595-74DA-FE7A-0762-B69F8F50002D}"/>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9284" r="21997" b="57025"/>
          <a:stretch/>
        </p:blipFill>
        <p:spPr>
          <a:xfrm rot="16200000">
            <a:off x="11051590" y="418926"/>
            <a:ext cx="1559337" cy="721484"/>
          </a:xfrm>
          <a:prstGeom prst="rect">
            <a:avLst/>
          </a:prstGeom>
        </p:spPr>
      </p:pic>
    </p:spTree>
    <p:extLst>
      <p:ext uri="{BB962C8B-B14F-4D97-AF65-F5344CB8AC3E}">
        <p14:creationId xmlns:p14="http://schemas.microsoft.com/office/powerpoint/2010/main" val="7952974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Photo/Video_Logo_Stat_Sand_Pillar">
    <p:bg>
      <p:bgPr>
        <a:solidFill>
          <a:schemeClr val="bg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6096000" y="3429000"/>
            <a:ext cx="6096000" cy="3429000"/>
          </a:xfrm>
          <a:prstGeom prst="rect">
            <a:avLst/>
          </a:prstGeom>
          <a:solidFill>
            <a:srgbClr val="F1EF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userDrawn="1"/>
        </p:nvSpPr>
        <p:spPr>
          <a:xfrm>
            <a:off x="6105525" y="3438525"/>
            <a:ext cx="6096000" cy="3429000"/>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Oracle Logo">
            <a:extLst>
              <a:ext uri="{FF2B5EF4-FFF2-40B4-BE49-F238E27FC236}">
                <a16:creationId xmlns:a16="http://schemas.microsoft.com/office/drawing/2014/main" id="{8664173D-62C8-469C-AADD-4900978FBC54}"/>
              </a:ext>
            </a:extLst>
          </p:cNvPr>
          <p:cNvSpPr/>
          <p:nvPr userDrawn="1"/>
        </p:nvSpPr>
        <p:spPr>
          <a:xfrm>
            <a:off x="761994" y="74677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54" name="Title 1">
            <a:extLst>
              <a:ext uri="{FF2B5EF4-FFF2-40B4-BE49-F238E27FC236}">
                <a16:creationId xmlns:a16="http://schemas.microsoft.com/office/drawing/2014/main" id="{D6F6B094-856B-4CAE-966F-4AAA3069BB7C}"/>
              </a:ext>
            </a:extLst>
          </p:cNvPr>
          <p:cNvSpPr>
            <a:spLocks noGrp="1"/>
          </p:cNvSpPr>
          <p:nvPr>
            <p:ph type="title" hasCustomPrompt="1"/>
          </p:nvPr>
        </p:nvSpPr>
        <p:spPr>
          <a:xfrm>
            <a:off x="768875" y="1262063"/>
            <a:ext cx="4744029" cy="822960"/>
          </a:xfrm>
        </p:spPr>
        <p:txBody>
          <a:bodyPr/>
          <a:lstStyle>
            <a:lvl1pPr>
              <a:defRPr>
                <a:solidFill>
                  <a:schemeClr val="accent6"/>
                </a:solidFill>
              </a:defRPr>
            </a:lvl1pPr>
          </a:lstStyle>
          <a:p>
            <a:r>
              <a:rPr lang="en-US" dirty="0"/>
              <a:t>Click to edit title text styles</a:t>
            </a:r>
          </a:p>
        </p:txBody>
      </p:sp>
      <p:sp>
        <p:nvSpPr>
          <p:cNvPr id="55" name="Text Placeholder 21">
            <a:extLst>
              <a:ext uri="{FF2B5EF4-FFF2-40B4-BE49-F238E27FC236}">
                <a16:creationId xmlns:a16="http://schemas.microsoft.com/office/drawing/2014/main" id="{A30C6708-65CD-41C9-A7AB-8C0F9E78815E}"/>
              </a:ext>
            </a:extLst>
          </p:cNvPr>
          <p:cNvSpPr>
            <a:spLocks noGrp="1"/>
          </p:cNvSpPr>
          <p:nvPr>
            <p:ph type="body" sz="quarter" idx="51" hasCustomPrompt="1"/>
          </p:nvPr>
        </p:nvSpPr>
        <p:spPr>
          <a:xfrm>
            <a:off x="768875" y="2201983"/>
            <a:ext cx="4762530" cy="720907"/>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56" name="Text Placeholder 21">
            <a:extLst>
              <a:ext uri="{FF2B5EF4-FFF2-40B4-BE49-F238E27FC236}">
                <a16:creationId xmlns:a16="http://schemas.microsoft.com/office/drawing/2014/main" id="{47E0ADF9-B3CF-49B2-900E-B11D29FA0A5E}"/>
              </a:ext>
            </a:extLst>
          </p:cNvPr>
          <p:cNvSpPr>
            <a:spLocks noGrp="1"/>
          </p:cNvSpPr>
          <p:nvPr>
            <p:ph type="body" sz="quarter" idx="52" hasCustomPrompt="1"/>
          </p:nvPr>
        </p:nvSpPr>
        <p:spPr>
          <a:xfrm>
            <a:off x="768875" y="3154820"/>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57" name="Text Placeholder 21">
            <a:extLst>
              <a:ext uri="{FF2B5EF4-FFF2-40B4-BE49-F238E27FC236}">
                <a16:creationId xmlns:a16="http://schemas.microsoft.com/office/drawing/2014/main" id="{4015975A-B892-4A5B-99B9-C41322993637}"/>
              </a:ext>
            </a:extLst>
          </p:cNvPr>
          <p:cNvSpPr>
            <a:spLocks noGrp="1"/>
          </p:cNvSpPr>
          <p:nvPr>
            <p:ph type="body" sz="quarter" idx="53" hasCustomPrompt="1"/>
          </p:nvPr>
        </p:nvSpPr>
        <p:spPr>
          <a:xfrm>
            <a:off x="768875" y="339675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58" name="Text Placeholder 21">
            <a:extLst>
              <a:ext uri="{FF2B5EF4-FFF2-40B4-BE49-F238E27FC236}">
                <a16:creationId xmlns:a16="http://schemas.microsoft.com/office/drawing/2014/main" id="{8371319D-2DB2-4DF9-A107-AFDB3FA2EA00}"/>
              </a:ext>
            </a:extLst>
          </p:cNvPr>
          <p:cNvSpPr>
            <a:spLocks noGrp="1"/>
          </p:cNvSpPr>
          <p:nvPr>
            <p:ph type="body" sz="quarter" idx="54" hasCustomPrompt="1"/>
          </p:nvPr>
        </p:nvSpPr>
        <p:spPr>
          <a:xfrm>
            <a:off x="768875" y="4265999"/>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59" name="Text Placeholder 21">
            <a:extLst>
              <a:ext uri="{FF2B5EF4-FFF2-40B4-BE49-F238E27FC236}">
                <a16:creationId xmlns:a16="http://schemas.microsoft.com/office/drawing/2014/main" id="{69752535-97A9-4AA0-B13F-147BF159E187}"/>
              </a:ext>
            </a:extLst>
          </p:cNvPr>
          <p:cNvSpPr>
            <a:spLocks noGrp="1"/>
          </p:cNvSpPr>
          <p:nvPr>
            <p:ph type="body" sz="quarter" idx="35" hasCustomPrompt="1"/>
          </p:nvPr>
        </p:nvSpPr>
        <p:spPr>
          <a:xfrm>
            <a:off x="768875" y="4505719"/>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60" name="Text Placeholder 21">
            <a:extLst>
              <a:ext uri="{FF2B5EF4-FFF2-40B4-BE49-F238E27FC236}">
                <a16:creationId xmlns:a16="http://schemas.microsoft.com/office/drawing/2014/main" id="{247A1D13-453B-40D7-99E1-6F2CD6C03103}"/>
              </a:ext>
            </a:extLst>
          </p:cNvPr>
          <p:cNvSpPr>
            <a:spLocks noGrp="1"/>
          </p:cNvSpPr>
          <p:nvPr>
            <p:ph type="body" sz="quarter" idx="36" hasCustomPrompt="1"/>
          </p:nvPr>
        </p:nvSpPr>
        <p:spPr>
          <a:xfrm>
            <a:off x="768875" y="5320942"/>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61" name="Text Placeholder 21">
            <a:extLst>
              <a:ext uri="{FF2B5EF4-FFF2-40B4-BE49-F238E27FC236}">
                <a16:creationId xmlns:a16="http://schemas.microsoft.com/office/drawing/2014/main" id="{93B679BE-A0C4-481D-BB4E-626C9679D0E5}"/>
              </a:ext>
            </a:extLst>
          </p:cNvPr>
          <p:cNvSpPr>
            <a:spLocks noGrp="1"/>
          </p:cNvSpPr>
          <p:nvPr>
            <p:ph type="body" sz="quarter" idx="37" hasCustomPrompt="1"/>
          </p:nvPr>
        </p:nvSpPr>
        <p:spPr>
          <a:xfrm>
            <a:off x="768875" y="556066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10" name="Content Placeholder 9">
            <a:extLst>
              <a:ext uri="{FF2B5EF4-FFF2-40B4-BE49-F238E27FC236}">
                <a16:creationId xmlns:a16="http://schemas.microsoft.com/office/drawing/2014/main" id="{1D76B432-E77E-1E47-BE30-3F729C8CD911}"/>
              </a:ext>
            </a:extLst>
          </p:cNvPr>
          <p:cNvSpPr>
            <a:spLocks noGrp="1"/>
          </p:cNvSpPr>
          <p:nvPr>
            <p:ph sz="quarter" idx="23" hasCustomPrompt="1"/>
          </p:nvPr>
        </p:nvSpPr>
        <p:spPr>
          <a:xfrm>
            <a:off x="6109254" y="0"/>
            <a:ext cx="6082746" cy="3429000"/>
          </a:xfrm>
          <a:solidFill>
            <a:schemeClr val="tx1">
              <a:lumMod val="10000"/>
              <a:lumOff val="90000"/>
            </a:schemeClr>
          </a:solidFill>
        </p:spPr>
        <p:txBody>
          <a:bodyPr/>
          <a:lstStyle>
            <a:lvl1pPr>
              <a:defRPr sz="1400" b="0" i="0">
                <a:latin typeface="Oracle Sans Light" panose="020B0403020204020204" pitchFamily="34" charset="0"/>
                <a:cs typeface="Oracle Sans Light" panose="020B0403020204020204" pitchFamily="34" charset="0"/>
              </a:defRPr>
            </a:lvl1pPr>
          </a:lstStyle>
          <a:p>
            <a:pPr lvl="0"/>
            <a:r>
              <a:rPr lang="en-GB" dirty="0"/>
              <a:t>Picture/Video here</a:t>
            </a:r>
            <a:endParaRPr lang="en-US" dirty="0"/>
          </a:p>
        </p:txBody>
      </p:sp>
      <p:sp>
        <p:nvSpPr>
          <p:cNvPr id="33" name="Text Placeholder 21">
            <a:extLst>
              <a:ext uri="{FF2B5EF4-FFF2-40B4-BE49-F238E27FC236}">
                <a16:creationId xmlns:a16="http://schemas.microsoft.com/office/drawing/2014/main" id="{10E1C588-AA6F-DF49-B256-9029483F6883}"/>
              </a:ext>
            </a:extLst>
          </p:cNvPr>
          <p:cNvSpPr>
            <a:spLocks noGrp="1"/>
          </p:cNvSpPr>
          <p:nvPr>
            <p:ph type="body" sz="quarter" idx="14" hasCustomPrompt="1"/>
          </p:nvPr>
        </p:nvSpPr>
        <p:spPr>
          <a:xfrm>
            <a:off x="6739049" y="3922382"/>
            <a:ext cx="1590912" cy="614174"/>
          </a:xfrm>
          <a:prstGeom prst="rect">
            <a:avLst/>
          </a:prstGeom>
        </p:spPr>
        <p:txBody>
          <a:bodyPr lIns="0" tIns="0" rIns="0" bIns="0" anchor="b"/>
          <a:lstStyle>
            <a:lvl1pPr algn="l">
              <a:defRPr sz="36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4" name="Text Placeholder 21">
            <a:extLst>
              <a:ext uri="{FF2B5EF4-FFF2-40B4-BE49-F238E27FC236}">
                <a16:creationId xmlns:a16="http://schemas.microsoft.com/office/drawing/2014/main" id="{2D86BD91-7556-224F-AFD5-70F97C7D7BD3}"/>
              </a:ext>
            </a:extLst>
          </p:cNvPr>
          <p:cNvSpPr>
            <a:spLocks noGrp="1"/>
          </p:cNvSpPr>
          <p:nvPr>
            <p:ph type="body" sz="quarter" idx="30" hasCustomPrompt="1"/>
          </p:nvPr>
        </p:nvSpPr>
        <p:spPr>
          <a:xfrm>
            <a:off x="8448458" y="3933540"/>
            <a:ext cx="3237574" cy="603016"/>
          </a:xfrm>
          <a:prstGeom prst="rect">
            <a:avLst/>
          </a:prstGeom>
        </p:spPr>
        <p:txBody>
          <a:bodyPr lIns="0" tIns="0" rIns="0" bIns="0"/>
          <a:lstStyle>
            <a:lvl1pPr algn="l">
              <a:defRPr sz="1400" b="0" i="0">
                <a:solidFill>
                  <a:schemeClr val="tx1"/>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endParaRPr lang="en-US" dirty="0"/>
          </a:p>
        </p:txBody>
      </p:sp>
      <p:sp>
        <p:nvSpPr>
          <p:cNvPr id="35" name="Text Placeholder 21">
            <a:extLst>
              <a:ext uri="{FF2B5EF4-FFF2-40B4-BE49-F238E27FC236}">
                <a16:creationId xmlns:a16="http://schemas.microsoft.com/office/drawing/2014/main" id="{34600B74-E94F-1843-97D1-A8A416A6983A}"/>
              </a:ext>
            </a:extLst>
          </p:cNvPr>
          <p:cNvSpPr>
            <a:spLocks noGrp="1"/>
          </p:cNvSpPr>
          <p:nvPr>
            <p:ph type="body" sz="quarter" idx="31" hasCustomPrompt="1"/>
          </p:nvPr>
        </p:nvSpPr>
        <p:spPr>
          <a:xfrm>
            <a:off x="6739049" y="4734009"/>
            <a:ext cx="1590912" cy="614174"/>
          </a:xfrm>
          <a:prstGeom prst="rect">
            <a:avLst/>
          </a:prstGeom>
        </p:spPr>
        <p:txBody>
          <a:bodyPr lIns="0" tIns="0" rIns="0" bIns="0" anchor="b"/>
          <a:lstStyle>
            <a:lvl1pPr algn="l">
              <a:defRPr sz="36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6" name="Text Placeholder 21">
            <a:extLst>
              <a:ext uri="{FF2B5EF4-FFF2-40B4-BE49-F238E27FC236}">
                <a16:creationId xmlns:a16="http://schemas.microsoft.com/office/drawing/2014/main" id="{7A7A14B4-DCD2-3B4D-83C9-D237CF5FE310}"/>
              </a:ext>
            </a:extLst>
          </p:cNvPr>
          <p:cNvSpPr>
            <a:spLocks noGrp="1"/>
          </p:cNvSpPr>
          <p:nvPr>
            <p:ph type="body" sz="quarter" idx="32" hasCustomPrompt="1"/>
          </p:nvPr>
        </p:nvSpPr>
        <p:spPr>
          <a:xfrm>
            <a:off x="8448458" y="4745167"/>
            <a:ext cx="3237574" cy="603016"/>
          </a:xfrm>
          <a:prstGeom prst="rect">
            <a:avLst/>
          </a:prstGeom>
        </p:spPr>
        <p:txBody>
          <a:bodyPr lIns="0" tIns="0" rIns="0" bIns="0"/>
          <a:lstStyle>
            <a:lvl1pPr algn="l">
              <a:defRPr sz="1400" b="0" i="0">
                <a:solidFill>
                  <a:schemeClr val="tx1"/>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endParaRPr lang="en-US" dirty="0"/>
          </a:p>
        </p:txBody>
      </p:sp>
      <p:sp>
        <p:nvSpPr>
          <p:cNvPr id="37" name="Text Placeholder 21">
            <a:extLst>
              <a:ext uri="{FF2B5EF4-FFF2-40B4-BE49-F238E27FC236}">
                <a16:creationId xmlns:a16="http://schemas.microsoft.com/office/drawing/2014/main" id="{4058FC6A-ACA1-2448-845B-688F68B9C4F6}"/>
              </a:ext>
            </a:extLst>
          </p:cNvPr>
          <p:cNvSpPr>
            <a:spLocks noGrp="1"/>
          </p:cNvSpPr>
          <p:nvPr>
            <p:ph type="body" sz="quarter" idx="33" hasCustomPrompt="1"/>
          </p:nvPr>
        </p:nvSpPr>
        <p:spPr>
          <a:xfrm>
            <a:off x="6739049" y="5546718"/>
            <a:ext cx="1590912" cy="614174"/>
          </a:xfrm>
          <a:prstGeom prst="rect">
            <a:avLst/>
          </a:prstGeom>
        </p:spPr>
        <p:txBody>
          <a:bodyPr lIns="0" tIns="0" rIns="0" bIns="0" anchor="b"/>
          <a:lstStyle>
            <a:lvl1pPr algn="l">
              <a:defRPr sz="36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8" name="Text Placeholder 21">
            <a:extLst>
              <a:ext uri="{FF2B5EF4-FFF2-40B4-BE49-F238E27FC236}">
                <a16:creationId xmlns:a16="http://schemas.microsoft.com/office/drawing/2014/main" id="{4551FCE4-9927-084F-80F5-8480BAB2E13A}"/>
              </a:ext>
            </a:extLst>
          </p:cNvPr>
          <p:cNvSpPr>
            <a:spLocks noGrp="1"/>
          </p:cNvSpPr>
          <p:nvPr>
            <p:ph type="body" sz="quarter" idx="34" hasCustomPrompt="1"/>
          </p:nvPr>
        </p:nvSpPr>
        <p:spPr>
          <a:xfrm>
            <a:off x="8448458" y="5557876"/>
            <a:ext cx="3237574" cy="603016"/>
          </a:xfrm>
          <a:prstGeom prst="rect">
            <a:avLst/>
          </a:prstGeom>
        </p:spPr>
        <p:txBody>
          <a:bodyPr lIns="0" tIns="0" rIns="0" bIns="0"/>
          <a:lstStyle>
            <a:lvl1pPr algn="l">
              <a:defRPr sz="1400" b="0" i="0">
                <a:solidFill>
                  <a:schemeClr val="tx1"/>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endParaRPr lang="en-US" dirty="0"/>
          </a:p>
        </p:txBody>
      </p:sp>
      <p:sp>
        <p:nvSpPr>
          <p:cNvPr id="41" name="Slide Number Placeholder 7">
            <a:extLst>
              <a:ext uri="{FF2B5EF4-FFF2-40B4-BE49-F238E27FC236}">
                <a16:creationId xmlns:a16="http://schemas.microsoft.com/office/drawing/2014/main" id="{2B1878D6-C162-5D44-BE2C-D5B8CB2664C0}"/>
              </a:ext>
            </a:extLst>
          </p:cNvPr>
          <p:cNvSpPr>
            <a:spLocks noGrp="1"/>
          </p:cNvSpPr>
          <p:nvPr>
            <p:ph type="sldNum" sz="quarter" idx="50"/>
          </p:nvPr>
        </p:nvSpPr>
        <p:spPr>
          <a:xfrm>
            <a:off x="762000" y="6423660"/>
            <a:ext cx="365760" cy="365760"/>
          </a:xfrm>
        </p:spPr>
        <p:txBody>
          <a:bodyPr/>
          <a:lstStyle/>
          <a:p>
            <a:fld id="{345D60D9-5372-5F40-9443-0F9AE5BDC3C8}" type="slidenum">
              <a:rPr lang="en-US" smtClean="0"/>
              <a:pPr/>
              <a:t>‹#›</a:t>
            </a:fld>
            <a:endParaRPr lang="en-US" dirty="0"/>
          </a:p>
        </p:txBody>
      </p:sp>
      <p:sp>
        <p:nvSpPr>
          <p:cNvPr id="39" name="Footer Placeholder 4">
            <a:extLst>
              <a:ext uri="{FF2B5EF4-FFF2-40B4-BE49-F238E27FC236}">
                <a16:creationId xmlns:a16="http://schemas.microsoft.com/office/drawing/2014/main" id="{DC2CDA77-51D3-1146-9D61-01A506F7767B}"/>
              </a:ext>
            </a:extLst>
          </p:cNvPr>
          <p:cNvSpPr>
            <a:spLocks noGrp="1"/>
          </p:cNvSpPr>
          <p:nvPr>
            <p:ph type="ftr" sz="quarter" idx="11"/>
          </p:nvPr>
        </p:nvSpPr>
        <p:spPr>
          <a:xfrm>
            <a:off x="1127759" y="6423978"/>
            <a:ext cx="5745379" cy="365125"/>
          </a:xfrm>
          <a:prstGeom prst="rect">
            <a:avLst/>
          </a:prstGeom>
        </p:spPr>
        <p:txBody>
          <a:bodyPr/>
          <a:lstStyle/>
          <a:p>
            <a:r>
              <a:rPr lang="en-US"/>
              <a:t>Copyright © 2025, Oracle and/or its affiliates</a:t>
            </a:r>
            <a:endParaRPr lang="en-US" dirty="0"/>
          </a:p>
        </p:txBody>
      </p:sp>
      <p:sp>
        <p:nvSpPr>
          <p:cNvPr id="30" name="Date Placeholder 2">
            <a:extLst>
              <a:ext uri="{FF2B5EF4-FFF2-40B4-BE49-F238E27FC236}">
                <a16:creationId xmlns:a16="http://schemas.microsoft.com/office/drawing/2014/main" id="{8B1DC083-E4BB-E847-86ED-D1267824D1A1}"/>
              </a:ext>
            </a:extLst>
          </p:cNvPr>
          <p:cNvSpPr>
            <a:spLocks noGrp="1"/>
          </p:cNvSpPr>
          <p:nvPr>
            <p:ph type="dt" sz="half" idx="10"/>
          </p:nvPr>
        </p:nvSpPr>
        <p:spPr>
          <a:xfrm>
            <a:off x="6873138" y="6425604"/>
            <a:ext cx="2743200" cy="363500"/>
          </a:xfrm>
        </p:spPr>
        <p:txBody>
          <a:bodyPr/>
          <a:lstStyle/>
          <a:p>
            <a:r>
              <a:rPr lang="en-US"/>
              <a:t>[Date]</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1120416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Picture_Layout 2_2Partners_Pillar">
    <p:bg>
      <p:bgPr>
        <a:solidFill>
          <a:schemeClr val="bg2"/>
        </a:solidFill>
        <a:effectLst/>
      </p:bgPr>
    </p:bg>
    <p:spTree>
      <p:nvGrpSpPr>
        <p:cNvPr id="1" name=""/>
        <p:cNvGrpSpPr/>
        <p:nvPr/>
      </p:nvGrpSpPr>
      <p:grpSpPr>
        <a:xfrm>
          <a:off x="0" y="0"/>
          <a:ext cx="0" cy="0"/>
          <a:chOff x="0" y="0"/>
          <a:chExt cx="0" cy="0"/>
        </a:xfrm>
      </p:grpSpPr>
      <p:sp>
        <p:nvSpPr>
          <p:cNvPr id="42" name="Oracle Logo">
            <a:extLst>
              <a:ext uri="{FF2B5EF4-FFF2-40B4-BE49-F238E27FC236}">
                <a16:creationId xmlns:a16="http://schemas.microsoft.com/office/drawing/2014/main" id="{6ACF4656-FE65-47F3-BC4F-D13CF2DE0703}"/>
              </a:ext>
            </a:extLst>
          </p:cNvPr>
          <p:cNvSpPr/>
          <p:nvPr userDrawn="1"/>
        </p:nvSpPr>
        <p:spPr>
          <a:xfrm>
            <a:off x="761994" y="107062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43" name="Plus Sign">
            <a:extLst>
              <a:ext uri="{FF2B5EF4-FFF2-40B4-BE49-F238E27FC236}">
                <a16:creationId xmlns:a16="http://schemas.microsoft.com/office/drawing/2014/main" id="{9F14850F-ADD2-4B47-B991-4FB4F659BB5B}"/>
              </a:ext>
            </a:extLst>
          </p:cNvPr>
          <p:cNvSpPr txBox="1"/>
          <p:nvPr userDrawn="1"/>
        </p:nvSpPr>
        <p:spPr>
          <a:xfrm>
            <a:off x="1983598" y="92835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44" name="Content Placeholder 7">
            <a:extLst>
              <a:ext uri="{FF2B5EF4-FFF2-40B4-BE49-F238E27FC236}">
                <a16:creationId xmlns:a16="http://schemas.microsoft.com/office/drawing/2014/main" id="{F7D1E3B5-B36F-409A-A1BD-F1BBAD81E13C}"/>
              </a:ext>
            </a:extLst>
          </p:cNvPr>
          <p:cNvSpPr>
            <a:spLocks noGrp="1"/>
          </p:cNvSpPr>
          <p:nvPr>
            <p:ph sz="quarter" idx="29" hasCustomPrompt="1"/>
          </p:nvPr>
        </p:nvSpPr>
        <p:spPr>
          <a:xfrm>
            <a:off x="2451100" y="88582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45" name="Plus Sign">
            <a:extLst>
              <a:ext uri="{FF2B5EF4-FFF2-40B4-BE49-F238E27FC236}">
                <a16:creationId xmlns:a16="http://schemas.microsoft.com/office/drawing/2014/main" id="{68A511C4-6328-4EF9-8B20-34315F490F67}"/>
              </a:ext>
              <a:ext uri="{C183D7F6-B498-43B3-948B-1728B52AA6E4}">
                <adec:decorative xmlns:adec="http://schemas.microsoft.com/office/drawing/2017/decorative" val="0"/>
              </a:ext>
            </a:extLst>
          </p:cNvPr>
          <p:cNvSpPr txBox="1"/>
          <p:nvPr userDrawn="1"/>
        </p:nvSpPr>
        <p:spPr>
          <a:xfrm>
            <a:off x="3808218" y="92835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46" name="Content Placeholder 7">
            <a:extLst>
              <a:ext uri="{FF2B5EF4-FFF2-40B4-BE49-F238E27FC236}">
                <a16:creationId xmlns:a16="http://schemas.microsoft.com/office/drawing/2014/main" id="{3B057D54-F31F-43D3-B28D-FE458256FCA3}"/>
              </a:ext>
            </a:extLst>
          </p:cNvPr>
          <p:cNvSpPr>
            <a:spLocks noGrp="1"/>
          </p:cNvSpPr>
          <p:nvPr>
            <p:ph sz="quarter" idx="30" hasCustomPrompt="1"/>
          </p:nvPr>
        </p:nvSpPr>
        <p:spPr>
          <a:xfrm>
            <a:off x="4270375" y="88582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33" name="Title 1">
            <a:extLst>
              <a:ext uri="{FF2B5EF4-FFF2-40B4-BE49-F238E27FC236}">
                <a16:creationId xmlns:a16="http://schemas.microsoft.com/office/drawing/2014/main" id="{237BB7D5-47DC-42AB-9DE3-AD2375DE900D}"/>
              </a:ext>
            </a:extLst>
          </p:cNvPr>
          <p:cNvSpPr>
            <a:spLocks noGrp="1"/>
          </p:cNvSpPr>
          <p:nvPr>
            <p:ph type="title" hasCustomPrompt="1"/>
          </p:nvPr>
        </p:nvSpPr>
        <p:spPr>
          <a:xfrm>
            <a:off x="768689" y="1560233"/>
            <a:ext cx="4744029" cy="822960"/>
          </a:xfrm>
        </p:spPr>
        <p:txBody>
          <a:bodyPr/>
          <a:lstStyle>
            <a:lvl1pPr>
              <a:defRPr>
                <a:solidFill>
                  <a:schemeClr val="accent6"/>
                </a:solidFill>
              </a:defRPr>
            </a:lvl1pPr>
          </a:lstStyle>
          <a:p>
            <a:r>
              <a:rPr lang="en-US" dirty="0"/>
              <a:t>Click to edit title text styles</a:t>
            </a:r>
          </a:p>
        </p:txBody>
      </p:sp>
      <p:sp>
        <p:nvSpPr>
          <p:cNvPr id="31" name="Text Placeholder 21">
            <a:extLst>
              <a:ext uri="{FF2B5EF4-FFF2-40B4-BE49-F238E27FC236}">
                <a16:creationId xmlns:a16="http://schemas.microsoft.com/office/drawing/2014/main" id="{98D8BA8B-7BAF-A644-A786-2A60014D28E7}"/>
              </a:ext>
            </a:extLst>
          </p:cNvPr>
          <p:cNvSpPr>
            <a:spLocks noGrp="1"/>
          </p:cNvSpPr>
          <p:nvPr userDrawn="1">
            <p:ph type="body" sz="quarter" idx="24" hasCustomPrompt="1"/>
          </p:nvPr>
        </p:nvSpPr>
        <p:spPr>
          <a:xfrm>
            <a:off x="768689" y="2567961"/>
            <a:ext cx="4762530" cy="1972453"/>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 </a:t>
            </a:r>
            <a:r>
              <a:rPr lang="en-IN" dirty="0" err="1"/>
              <a:t>laboris</a:t>
            </a:r>
            <a:r>
              <a:rPr lang="en-IN" dirty="0"/>
              <a:t> nisi </a:t>
            </a:r>
            <a:r>
              <a:rPr lang="en-IN" dirty="0" err="1"/>
              <a:t>ut</a:t>
            </a:r>
            <a:r>
              <a:rPr lang="en-IN" dirty="0"/>
              <a:t> </a:t>
            </a:r>
            <a:r>
              <a:rPr lang="en-IN" dirty="0" err="1"/>
              <a:t>aliquip</a:t>
            </a:r>
            <a:r>
              <a:rPr lang="en-IN" dirty="0"/>
              <a:t> ex </a:t>
            </a:r>
            <a:r>
              <a:rPr lang="en-IN" dirty="0" err="1"/>
              <a:t>ea</a:t>
            </a:r>
            <a:r>
              <a:rPr lang="en-IN" dirty="0"/>
              <a:t> </a:t>
            </a:r>
            <a:r>
              <a:rPr lang="en-IN" dirty="0" err="1"/>
              <a:t>commodo</a:t>
            </a:r>
            <a:r>
              <a:rPr lang="en-IN" dirty="0"/>
              <a:t> </a:t>
            </a:r>
            <a:r>
              <a:rPr lang="en-IN" dirty="0" err="1"/>
              <a:t>consequat</a:t>
            </a:r>
            <a:r>
              <a:rPr lang="en-IN" dirty="0"/>
              <a:t>. Duis </a:t>
            </a:r>
            <a:r>
              <a:rPr lang="en-IN" dirty="0" err="1"/>
              <a:t>aute</a:t>
            </a:r>
            <a:r>
              <a:rPr lang="en-IN" dirty="0"/>
              <a:t> </a:t>
            </a:r>
            <a:r>
              <a:rPr lang="en-IN" dirty="0" err="1"/>
              <a:t>irure</a:t>
            </a:r>
            <a:r>
              <a:rPr lang="en-IN" dirty="0"/>
              <a:t> </a:t>
            </a:r>
            <a:r>
              <a:rPr lang="en-IN" dirty="0" err="1"/>
              <a:t>dolor</a:t>
            </a:r>
            <a:r>
              <a:rPr lang="en-IN" dirty="0"/>
              <a:t> in </a:t>
            </a:r>
            <a:r>
              <a:rPr lang="en-IN" dirty="0" err="1"/>
              <a:t>reprehenderit</a:t>
            </a:r>
            <a:r>
              <a:rPr lang="en-IN" dirty="0"/>
              <a:t> in </a:t>
            </a:r>
            <a:r>
              <a:rPr lang="en-IN" dirty="0" err="1"/>
              <a:t>voluptate</a:t>
            </a:r>
            <a:r>
              <a:rPr lang="en-IN" dirty="0"/>
              <a:t> </a:t>
            </a:r>
            <a:r>
              <a:rPr lang="en-IN" dirty="0" err="1"/>
              <a:t>velit</a:t>
            </a:r>
            <a:r>
              <a:rPr lang="en-IN" dirty="0"/>
              <a:t> </a:t>
            </a:r>
            <a:r>
              <a:rPr lang="en-IN" dirty="0" err="1"/>
              <a:t>esse</a:t>
            </a:r>
            <a:r>
              <a:rPr lang="en-IN" dirty="0"/>
              <a:t> </a:t>
            </a:r>
            <a:r>
              <a:rPr lang="en-IN" dirty="0" err="1"/>
              <a:t>cillum</a:t>
            </a:r>
            <a:r>
              <a:rPr lang="en-IN" dirty="0"/>
              <a:t> dolore </a:t>
            </a:r>
            <a:r>
              <a:rPr lang="en-IN" dirty="0" err="1"/>
              <a:t>eu</a:t>
            </a:r>
            <a:r>
              <a:rPr lang="en-IN" dirty="0"/>
              <a:t> </a:t>
            </a:r>
            <a:r>
              <a:rPr lang="en-IN" dirty="0" err="1"/>
              <a:t>fugiat</a:t>
            </a:r>
            <a:r>
              <a:rPr lang="en-IN" dirty="0"/>
              <a:t> </a:t>
            </a:r>
            <a:r>
              <a:rPr lang="en-IN" dirty="0" err="1"/>
              <a:t>nulla</a:t>
            </a:r>
            <a:r>
              <a:rPr lang="en-IN" dirty="0"/>
              <a:t> </a:t>
            </a:r>
            <a:r>
              <a:rPr lang="en-IN" dirty="0" err="1"/>
              <a:t>pariatur</a:t>
            </a:r>
            <a:r>
              <a:rPr lang="en-IN" dirty="0"/>
              <a:t>. </a:t>
            </a:r>
            <a:r>
              <a:rPr lang="en-IN" dirty="0" err="1"/>
              <a:t>Excepteur</a:t>
            </a:r>
            <a:r>
              <a:rPr lang="en-IN" dirty="0"/>
              <a:t> </a:t>
            </a:r>
            <a:r>
              <a:rPr lang="en-IN" dirty="0" err="1"/>
              <a:t>sint</a:t>
            </a:r>
            <a:r>
              <a:rPr lang="en-IN" dirty="0"/>
              <a:t> </a:t>
            </a:r>
            <a:r>
              <a:rPr lang="en-IN" dirty="0" err="1"/>
              <a:t>occaecat</a:t>
            </a:r>
            <a:r>
              <a:rPr lang="en-IN" dirty="0"/>
              <a:t> </a:t>
            </a:r>
            <a:r>
              <a:rPr lang="en-IN" dirty="0" err="1"/>
              <a:t>cupidatat</a:t>
            </a:r>
            <a:r>
              <a:rPr lang="en-IN" dirty="0"/>
              <a:t> non </a:t>
            </a:r>
            <a:r>
              <a:rPr lang="en-IN" dirty="0" err="1"/>
              <a:t>proident</a:t>
            </a:r>
            <a:r>
              <a:rPr lang="en-IN" dirty="0"/>
              <a:t>, sunt in culpa qui </a:t>
            </a:r>
            <a:r>
              <a:rPr lang="en-IN" dirty="0" err="1"/>
              <a:t>officia</a:t>
            </a:r>
            <a:r>
              <a:rPr lang="en-IN" dirty="0"/>
              <a:t> </a:t>
            </a:r>
            <a:r>
              <a:rPr lang="en-IN" dirty="0" err="1"/>
              <a:t>deserunt</a:t>
            </a:r>
            <a:r>
              <a:rPr lang="en-IN" dirty="0"/>
              <a:t> </a:t>
            </a:r>
            <a:r>
              <a:rPr lang="en-IN" dirty="0" err="1"/>
              <a:t>mollit</a:t>
            </a:r>
            <a:r>
              <a:rPr lang="en-IN" dirty="0"/>
              <a:t> </a:t>
            </a:r>
            <a:r>
              <a:rPr lang="en-IN" dirty="0" err="1"/>
              <a:t>anim</a:t>
            </a:r>
            <a:r>
              <a:rPr lang="en-IN" dirty="0"/>
              <a:t> id </a:t>
            </a:r>
            <a:r>
              <a:rPr lang="en-IN" dirty="0" err="1"/>
              <a:t>est</a:t>
            </a:r>
            <a:r>
              <a:rPr lang="en-IN" dirty="0"/>
              <a:t> </a:t>
            </a:r>
            <a:r>
              <a:rPr lang="en-IN" dirty="0" err="1"/>
              <a:t>laborum</a:t>
            </a:r>
            <a:r>
              <a:rPr lang="en-IN" dirty="0"/>
              <a:t>.</a:t>
            </a:r>
            <a:endParaRPr lang="en-US" dirty="0"/>
          </a:p>
        </p:txBody>
      </p:sp>
      <p:sp>
        <p:nvSpPr>
          <p:cNvPr id="20" name="Text Placeholder 21">
            <a:extLst>
              <a:ext uri="{FF2B5EF4-FFF2-40B4-BE49-F238E27FC236}">
                <a16:creationId xmlns:a16="http://schemas.microsoft.com/office/drawing/2014/main" id="{A0AC37A5-EC5C-DE42-9F92-5A737E5E234C}"/>
              </a:ext>
            </a:extLst>
          </p:cNvPr>
          <p:cNvSpPr>
            <a:spLocks noGrp="1"/>
          </p:cNvSpPr>
          <p:nvPr userDrawn="1">
            <p:ph type="body" sz="quarter" idx="15" hasCustomPrompt="1"/>
          </p:nvPr>
        </p:nvSpPr>
        <p:spPr>
          <a:xfrm>
            <a:off x="768689" y="4983705"/>
            <a:ext cx="1416645"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24" name="Text Placeholder 21">
            <a:extLst>
              <a:ext uri="{FF2B5EF4-FFF2-40B4-BE49-F238E27FC236}">
                <a16:creationId xmlns:a16="http://schemas.microsoft.com/office/drawing/2014/main" id="{EA839CBE-095D-1A41-ACFA-EF340697AD81}"/>
              </a:ext>
            </a:extLst>
          </p:cNvPr>
          <p:cNvSpPr>
            <a:spLocks noGrp="1"/>
          </p:cNvSpPr>
          <p:nvPr userDrawn="1">
            <p:ph type="body" sz="quarter" idx="16" hasCustomPrompt="1"/>
          </p:nvPr>
        </p:nvSpPr>
        <p:spPr>
          <a:xfrm>
            <a:off x="768689" y="5678822"/>
            <a:ext cx="1416645"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cxnSp>
        <p:nvCxnSpPr>
          <p:cNvPr id="38" name="Straight Connector 37">
            <a:extLst>
              <a:ext uri="{FF2B5EF4-FFF2-40B4-BE49-F238E27FC236}">
                <a16:creationId xmlns:a16="http://schemas.microsoft.com/office/drawing/2014/main" id="{980D3F6E-FB50-D047-B3AA-3337486E3E6C}"/>
              </a:ext>
              <a:ext uri="{C183D7F6-B498-43B3-948B-1728B52AA6E4}">
                <adec:decorative xmlns:adec="http://schemas.microsoft.com/office/drawing/2017/decorative" val="1"/>
              </a:ext>
            </a:extLst>
          </p:cNvPr>
          <p:cNvCxnSpPr/>
          <p:nvPr userDrawn="1"/>
        </p:nvCxnSpPr>
        <p:spPr>
          <a:xfrm flipH="1">
            <a:off x="229766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6" name="Text Placeholder 21">
            <a:extLst>
              <a:ext uri="{FF2B5EF4-FFF2-40B4-BE49-F238E27FC236}">
                <a16:creationId xmlns:a16="http://schemas.microsoft.com/office/drawing/2014/main" id="{17B15C0E-9DE7-7E40-ACA3-5AB0BD52383A}"/>
              </a:ext>
            </a:extLst>
          </p:cNvPr>
          <p:cNvSpPr>
            <a:spLocks noGrp="1"/>
          </p:cNvSpPr>
          <p:nvPr userDrawn="1">
            <p:ph type="body" sz="quarter" idx="17" hasCustomPrompt="1"/>
          </p:nvPr>
        </p:nvSpPr>
        <p:spPr>
          <a:xfrm>
            <a:off x="2416846" y="4983705"/>
            <a:ext cx="1414400"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0" name="Text Placeholder 21">
            <a:extLst>
              <a:ext uri="{FF2B5EF4-FFF2-40B4-BE49-F238E27FC236}">
                <a16:creationId xmlns:a16="http://schemas.microsoft.com/office/drawing/2014/main" id="{26621886-B31D-1C42-9385-7A61B9924DB6}"/>
              </a:ext>
            </a:extLst>
          </p:cNvPr>
          <p:cNvSpPr>
            <a:spLocks noGrp="1"/>
          </p:cNvSpPr>
          <p:nvPr userDrawn="1">
            <p:ph type="body" sz="quarter" idx="18" hasCustomPrompt="1"/>
          </p:nvPr>
        </p:nvSpPr>
        <p:spPr>
          <a:xfrm>
            <a:off x="2416846" y="5678822"/>
            <a:ext cx="1414400"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dirty="0"/>
              <a:t>Text under stat goes here</a:t>
            </a:r>
            <a:endParaRPr lang="en-US" dirty="0"/>
          </a:p>
        </p:txBody>
      </p:sp>
      <p:cxnSp>
        <p:nvCxnSpPr>
          <p:cNvPr id="39" name="Straight Connector 38">
            <a:extLst>
              <a:ext uri="{FF2B5EF4-FFF2-40B4-BE49-F238E27FC236}">
                <a16:creationId xmlns:a16="http://schemas.microsoft.com/office/drawing/2014/main" id="{5D768DDB-645A-4C47-AAF0-D4138A9142A6}"/>
              </a:ext>
              <a:ext uri="{C183D7F6-B498-43B3-948B-1728B52AA6E4}">
                <adec:decorative xmlns:adec="http://schemas.microsoft.com/office/drawing/2017/decorative" val="1"/>
              </a:ext>
            </a:extLst>
          </p:cNvPr>
          <p:cNvCxnSpPr/>
          <p:nvPr userDrawn="1"/>
        </p:nvCxnSpPr>
        <p:spPr>
          <a:xfrm flipH="1">
            <a:off x="394358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36" name="Text Placeholder 21">
            <a:extLst>
              <a:ext uri="{FF2B5EF4-FFF2-40B4-BE49-F238E27FC236}">
                <a16:creationId xmlns:a16="http://schemas.microsoft.com/office/drawing/2014/main" id="{A221C3B3-AB49-7C4F-8A95-00B1DD292200}"/>
              </a:ext>
            </a:extLst>
          </p:cNvPr>
          <p:cNvSpPr>
            <a:spLocks noGrp="1"/>
          </p:cNvSpPr>
          <p:nvPr userDrawn="1">
            <p:ph type="body" sz="quarter" idx="19" hasCustomPrompt="1"/>
          </p:nvPr>
        </p:nvSpPr>
        <p:spPr>
          <a:xfrm>
            <a:off x="4065003" y="4983705"/>
            <a:ext cx="1574324"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7" name="Text Placeholder 21">
            <a:extLst>
              <a:ext uri="{FF2B5EF4-FFF2-40B4-BE49-F238E27FC236}">
                <a16:creationId xmlns:a16="http://schemas.microsoft.com/office/drawing/2014/main" id="{1D32F6D8-35A0-3A40-ADF1-7902941C93F7}"/>
              </a:ext>
            </a:extLst>
          </p:cNvPr>
          <p:cNvSpPr>
            <a:spLocks noGrp="1"/>
          </p:cNvSpPr>
          <p:nvPr userDrawn="1">
            <p:ph type="body" sz="quarter" idx="25" hasCustomPrompt="1"/>
          </p:nvPr>
        </p:nvSpPr>
        <p:spPr>
          <a:xfrm>
            <a:off x="4065003" y="5678822"/>
            <a:ext cx="1574324"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sp>
        <p:nvSpPr>
          <p:cNvPr id="18" name="Picture Placeholder 17">
            <a:extLst>
              <a:ext uri="{FF2B5EF4-FFF2-40B4-BE49-F238E27FC236}">
                <a16:creationId xmlns:a16="http://schemas.microsoft.com/office/drawing/2014/main" id="{BB55E146-CDC2-714E-AEDA-21D37E508E28}"/>
              </a:ext>
            </a:extLst>
          </p:cNvPr>
          <p:cNvSpPr>
            <a:spLocks noGrp="1"/>
          </p:cNvSpPr>
          <p:nvPr userDrawn="1">
            <p:ph type="pic" sz="quarter" idx="11"/>
          </p:nvPr>
        </p:nvSpPr>
        <p:spPr>
          <a:xfrm>
            <a:off x="6096000" y="0"/>
            <a:ext cx="6096000" cy="6858000"/>
          </a:xfrm>
          <a:solidFill>
            <a:schemeClr val="tx1">
              <a:lumMod val="10000"/>
              <a:lumOff val="90000"/>
            </a:schemeClr>
          </a:solidFill>
        </p:spPr>
        <p:txBody>
          <a:bodyPr lIns="72000" tIns="72000" rIns="0"/>
          <a:lstStyle>
            <a:lvl1pPr>
              <a:defRPr sz="1400" b="0" i="0">
                <a:latin typeface="Oracle Sans Light" panose="020B0403020204020204" pitchFamily="34" charset="0"/>
                <a:cs typeface="Oracle Sans Light" panose="020B0403020204020204" pitchFamily="34" charset="0"/>
              </a:defRPr>
            </a:lvl1pPr>
          </a:lstStyle>
          <a:p>
            <a:r>
              <a:rPr lang="en-US"/>
              <a:t>Click icon to add picture</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23" name="Slide Number Placeholder 7">
            <a:extLst>
              <a:ext uri="{FF2B5EF4-FFF2-40B4-BE49-F238E27FC236}">
                <a16:creationId xmlns:a16="http://schemas.microsoft.com/office/drawing/2014/main" id="{642B96AE-B6D8-C949-AEE0-2A6B22F0E38E}"/>
              </a:ext>
            </a:extLst>
          </p:cNvPr>
          <p:cNvSpPr>
            <a:spLocks noGrp="1"/>
          </p:cNvSpPr>
          <p:nvPr userDrawn="1">
            <p:ph type="sldNum" sz="quarter" idx="27"/>
          </p:nvPr>
        </p:nvSpPr>
        <p:spPr>
          <a:xfrm>
            <a:off x="762000" y="6423660"/>
            <a:ext cx="365760" cy="365760"/>
          </a:xfrm>
        </p:spPr>
        <p:txBody>
          <a:bodyPr/>
          <a:lstStyle/>
          <a:p>
            <a:fld id="{345D60D9-5372-5F40-9443-0F9AE5BDC3C8}" type="slidenum">
              <a:rPr lang="en-US" smtClean="0"/>
              <a:pPr/>
              <a:t>‹#›</a:t>
            </a:fld>
            <a:endParaRPr lang="en-US" dirty="0"/>
          </a:p>
        </p:txBody>
      </p:sp>
      <p:sp>
        <p:nvSpPr>
          <p:cNvPr id="22" name="Footer Placeholder 4">
            <a:extLst>
              <a:ext uri="{FF2B5EF4-FFF2-40B4-BE49-F238E27FC236}">
                <a16:creationId xmlns:a16="http://schemas.microsoft.com/office/drawing/2014/main" id="{7D20A5F4-1858-514C-AF3A-A5B6D1C379D9}"/>
              </a:ext>
            </a:extLst>
          </p:cNvPr>
          <p:cNvSpPr>
            <a:spLocks noGrp="1"/>
          </p:cNvSpPr>
          <p:nvPr userDrawn="1">
            <p:ph type="ftr" sz="quarter" idx="26"/>
          </p:nvPr>
        </p:nvSpPr>
        <p:spPr>
          <a:xfrm>
            <a:off x="1127759" y="6423978"/>
            <a:ext cx="5745379" cy="365125"/>
          </a:xfrm>
          <a:prstGeom prst="rect">
            <a:avLst/>
          </a:prstGeom>
        </p:spPr>
        <p:txBody>
          <a:bodyPr/>
          <a:lstStyle/>
          <a:p>
            <a:r>
              <a:rPr lang="en-US"/>
              <a:t>Copyright © 2025, Oracle and/or its affiliates</a:t>
            </a:r>
            <a:endParaRPr lang="en-US" dirty="0"/>
          </a:p>
        </p:txBody>
      </p:sp>
      <p:sp>
        <p:nvSpPr>
          <p:cNvPr id="21" name="Date Placeholder 2">
            <a:extLst>
              <a:ext uri="{FF2B5EF4-FFF2-40B4-BE49-F238E27FC236}">
                <a16:creationId xmlns:a16="http://schemas.microsoft.com/office/drawing/2014/main" id="{7D9248A2-FCE5-844D-8111-EA006AD8E6CF}"/>
              </a:ext>
            </a:extLst>
          </p:cNvPr>
          <p:cNvSpPr>
            <a:spLocks noGrp="1"/>
          </p:cNvSpPr>
          <p:nvPr userDrawn="1">
            <p:ph type="dt" sz="half" idx="10"/>
          </p:nvPr>
        </p:nvSpPr>
        <p:spPr>
          <a:xfrm>
            <a:off x="6873138" y="6425604"/>
            <a:ext cx="2743200" cy="363500"/>
          </a:xfrm>
        </p:spPr>
        <p:txBody>
          <a:bodyPr/>
          <a:lstStyle/>
          <a:p>
            <a:r>
              <a:rPr lang="en-US"/>
              <a:t>[Date]</a:t>
            </a:r>
            <a:endParaRPr lang="en-US" dirty="0"/>
          </a:p>
        </p:txBody>
      </p:sp>
    </p:spTree>
    <p:extLst>
      <p:ext uri="{BB962C8B-B14F-4D97-AF65-F5344CB8AC3E}">
        <p14:creationId xmlns:p14="http://schemas.microsoft.com/office/powerpoint/2010/main" val="2584619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Picture_Layout_Partner_Pillar">
    <p:bg>
      <p:bgPr>
        <a:solidFill>
          <a:schemeClr val="bg2"/>
        </a:solidFill>
        <a:effectLst/>
      </p:bgPr>
    </p:bg>
    <p:spTree>
      <p:nvGrpSpPr>
        <p:cNvPr id="1" name=""/>
        <p:cNvGrpSpPr/>
        <p:nvPr/>
      </p:nvGrpSpPr>
      <p:grpSpPr>
        <a:xfrm>
          <a:off x="0" y="0"/>
          <a:ext cx="0" cy="0"/>
          <a:chOff x="0" y="0"/>
          <a:chExt cx="0" cy="0"/>
        </a:xfrm>
      </p:grpSpPr>
      <p:sp>
        <p:nvSpPr>
          <p:cNvPr id="42" name="Oracle Logo">
            <a:extLst>
              <a:ext uri="{FF2B5EF4-FFF2-40B4-BE49-F238E27FC236}">
                <a16:creationId xmlns:a16="http://schemas.microsoft.com/office/drawing/2014/main" id="{6ACF4656-FE65-47F3-BC4F-D13CF2DE0703}"/>
              </a:ext>
            </a:extLst>
          </p:cNvPr>
          <p:cNvSpPr/>
          <p:nvPr userDrawn="1"/>
        </p:nvSpPr>
        <p:spPr>
          <a:xfrm>
            <a:off x="761994" y="107062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43" name="Plus Sign">
            <a:extLst>
              <a:ext uri="{FF2B5EF4-FFF2-40B4-BE49-F238E27FC236}">
                <a16:creationId xmlns:a16="http://schemas.microsoft.com/office/drawing/2014/main" id="{9F14850F-ADD2-4B47-B991-4FB4F659BB5B}"/>
              </a:ext>
            </a:extLst>
          </p:cNvPr>
          <p:cNvSpPr txBox="1"/>
          <p:nvPr userDrawn="1"/>
        </p:nvSpPr>
        <p:spPr>
          <a:xfrm>
            <a:off x="1983598" y="92835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44" name="Content Placeholder 7">
            <a:extLst>
              <a:ext uri="{FF2B5EF4-FFF2-40B4-BE49-F238E27FC236}">
                <a16:creationId xmlns:a16="http://schemas.microsoft.com/office/drawing/2014/main" id="{F7D1E3B5-B36F-409A-A1BD-F1BBAD81E13C}"/>
              </a:ext>
            </a:extLst>
          </p:cNvPr>
          <p:cNvSpPr>
            <a:spLocks noGrp="1"/>
          </p:cNvSpPr>
          <p:nvPr>
            <p:ph sz="quarter" idx="29" hasCustomPrompt="1"/>
          </p:nvPr>
        </p:nvSpPr>
        <p:spPr>
          <a:xfrm>
            <a:off x="2451100" y="88582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33" name="Title 1">
            <a:extLst>
              <a:ext uri="{FF2B5EF4-FFF2-40B4-BE49-F238E27FC236}">
                <a16:creationId xmlns:a16="http://schemas.microsoft.com/office/drawing/2014/main" id="{237BB7D5-47DC-42AB-9DE3-AD2375DE900D}"/>
              </a:ext>
            </a:extLst>
          </p:cNvPr>
          <p:cNvSpPr>
            <a:spLocks noGrp="1"/>
          </p:cNvSpPr>
          <p:nvPr>
            <p:ph type="title" hasCustomPrompt="1"/>
          </p:nvPr>
        </p:nvSpPr>
        <p:spPr>
          <a:xfrm>
            <a:off x="768689" y="1560233"/>
            <a:ext cx="4744029" cy="822960"/>
          </a:xfrm>
        </p:spPr>
        <p:txBody>
          <a:bodyPr/>
          <a:lstStyle>
            <a:lvl1pPr>
              <a:defRPr>
                <a:solidFill>
                  <a:schemeClr val="accent6"/>
                </a:solidFill>
              </a:defRPr>
            </a:lvl1pPr>
          </a:lstStyle>
          <a:p>
            <a:r>
              <a:rPr lang="en-US" dirty="0"/>
              <a:t>Click to edit title text styles</a:t>
            </a:r>
          </a:p>
        </p:txBody>
      </p:sp>
      <p:sp>
        <p:nvSpPr>
          <p:cNvPr id="31" name="Text Placeholder 21">
            <a:extLst>
              <a:ext uri="{FF2B5EF4-FFF2-40B4-BE49-F238E27FC236}">
                <a16:creationId xmlns:a16="http://schemas.microsoft.com/office/drawing/2014/main" id="{98D8BA8B-7BAF-A644-A786-2A60014D28E7}"/>
              </a:ext>
            </a:extLst>
          </p:cNvPr>
          <p:cNvSpPr>
            <a:spLocks noGrp="1"/>
          </p:cNvSpPr>
          <p:nvPr userDrawn="1">
            <p:ph type="body" sz="quarter" idx="24" hasCustomPrompt="1"/>
          </p:nvPr>
        </p:nvSpPr>
        <p:spPr>
          <a:xfrm>
            <a:off x="768689" y="2567961"/>
            <a:ext cx="4762530" cy="1972453"/>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 </a:t>
            </a:r>
            <a:r>
              <a:rPr lang="en-IN" dirty="0" err="1"/>
              <a:t>laboris</a:t>
            </a:r>
            <a:r>
              <a:rPr lang="en-IN" dirty="0"/>
              <a:t> nisi </a:t>
            </a:r>
            <a:r>
              <a:rPr lang="en-IN" dirty="0" err="1"/>
              <a:t>ut</a:t>
            </a:r>
            <a:r>
              <a:rPr lang="en-IN" dirty="0"/>
              <a:t> </a:t>
            </a:r>
            <a:r>
              <a:rPr lang="en-IN" dirty="0" err="1"/>
              <a:t>aliquip</a:t>
            </a:r>
            <a:r>
              <a:rPr lang="en-IN" dirty="0"/>
              <a:t> ex </a:t>
            </a:r>
            <a:r>
              <a:rPr lang="en-IN" dirty="0" err="1"/>
              <a:t>ea</a:t>
            </a:r>
            <a:r>
              <a:rPr lang="en-IN" dirty="0"/>
              <a:t> </a:t>
            </a:r>
            <a:r>
              <a:rPr lang="en-IN" dirty="0" err="1"/>
              <a:t>commodo</a:t>
            </a:r>
            <a:r>
              <a:rPr lang="en-IN" dirty="0"/>
              <a:t> </a:t>
            </a:r>
            <a:r>
              <a:rPr lang="en-IN" dirty="0" err="1"/>
              <a:t>consequat</a:t>
            </a:r>
            <a:r>
              <a:rPr lang="en-IN" dirty="0"/>
              <a:t>. Duis </a:t>
            </a:r>
            <a:r>
              <a:rPr lang="en-IN" dirty="0" err="1"/>
              <a:t>aute</a:t>
            </a:r>
            <a:r>
              <a:rPr lang="en-IN" dirty="0"/>
              <a:t> </a:t>
            </a:r>
            <a:r>
              <a:rPr lang="en-IN" dirty="0" err="1"/>
              <a:t>irure</a:t>
            </a:r>
            <a:r>
              <a:rPr lang="en-IN" dirty="0"/>
              <a:t> </a:t>
            </a:r>
            <a:r>
              <a:rPr lang="en-IN" dirty="0" err="1"/>
              <a:t>dolor</a:t>
            </a:r>
            <a:r>
              <a:rPr lang="en-IN" dirty="0"/>
              <a:t> in </a:t>
            </a:r>
            <a:r>
              <a:rPr lang="en-IN" dirty="0" err="1"/>
              <a:t>reprehenderit</a:t>
            </a:r>
            <a:r>
              <a:rPr lang="en-IN" dirty="0"/>
              <a:t> in </a:t>
            </a:r>
            <a:r>
              <a:rPr lang="en-IN" dirty="0" err="1"/>
              <a:t>voluptate</a:t>
            </a:r>
            <a:r>
              <a:rPr lang="en-IN" dirty="0"/>
              <a:t> </a:t>
            </a:r>
            <a:r>
              <a:rPr lang="en-IN" dirty="0" err="1"/>
              <a:t>velit</a:t>
            </a:r>
            <a:r>
              <a:rPr lang="en-IN" dirty="0"/>
              <a:t> </a:t>
            </a:r>
            <a:r>
              <a:rPr lang="en-IN" dirty="0" err="1"/>
              <a:t>esse</a:t>
            </a:r>
            <a:r>
              <a:rPr lang="en-IN" dirty="0"/>
              <a:t> </a:t>
            </a:r>
            <a:r>
              <a:rPr lang="en-IN" dirty="0" err="1"/>
              <a:t>cillum</a:t>
            </a:r>
            <a:r>
              <a:rPr lang="en-IN" dirty="0"/>
              <a:t> dolore </a:t>
            </a:r>
            <a:r>
              <a:rPr lang="en-IN" dirty="0" err="1"/>
              <a:t>eu</a:t>
            </a:r>
            <a:r>
              <a:rPr lang="en-IN" dirty="0"/>
              <a:t> </a:t>
            </a:r>
            <a:r>
              <a:rPr lang="en-IN" dirty="0" err="1"/>
              <a:t>fugiat</a:t>
            </a:r>
            <a:r>
              <a:rPr lang="en-IN" dirty="0"/>
              <a:t> </a:t>
            </a:r>
            <a:r>
              <a:rPr lang="en-IN" dirty="0" err="1"/>
              <a:t>nulla</a:t>
            </a:r>
            <a:r>
              <a:rPr lang="en-IN" dirty="0"/>
              <a:t> </a:t>
            </a:r>
            <a:r>
              <a:rPr lang="en-IN" dirty="0" err="1"/>
              <a:t>pariatur</a:t>
            </a:r>
            <a:r>
              <a:rPr lang="en-IN" dirty="0"/>
              <a:t>. </a:t>
            </a:r>
            <a:r>
              <a:rPr lang="en-IN" dirty="0" err="1"/>
              <a:t>Excepteur</a:t>
            </a:r>
            <a:r>
              <a:rPr lang="en-IN" dirty="0"/>
              <a:t> </a:t>
            </a:r>
            <a:r>
              <a:rPr lang="en-IN" dirty="0" err="1"/>
              <a:t>sint</a:t>
            </a:r>
            <a:r>
              <a:rPr lang="en-IN" dirty="0"/>
              <a:t> </a:t>
            </a:r>
            <a:r>
              <a:rPr lang="en-IN" dirty="0" err="1"/>
              <a:t>occaecat</a:t>
            </a:r>
            <a:r>
              <a:rPr lang="en-IN" dirty="0"/>
              <a:t> </a:t>
            </a:r>
            <a:r>
              <a:rPr lang="en-IN" dirty="0" err="1"/>
              <a:t>cupidatat</a:t>
            </a:r>
            <a:r>
              <a:rPr lang="en-IN" dirty="0"/>
              <a:t> non </a:t>
            </a:r>
            <a:r>
              <a:rPr lang="en-IN" dirty="0" err="1"/>
              <a:t>proident</a:t>
            </a:r>
            <a:r>
              <a:rPr lang="en-IN" dirty="0"/>
              <a:t>, sunt in culpa qui </a:t>
            </a:r>
            <a:r>
              <a:rPr lang="en-IN" dirty="0" err="1"/>
              <a:t>officia</a:t>
            </a:r>
            <a:r>
              <a:rPr lang="en-IN" dirty="0"/>
              <a:t> </a:t>
            </a:r>
            <a:r>
              <a:rPr lang="en-IN" dirty="0" err="1"/>
              <a:t>deserunt</a:t>
            </a:r>
            <a:r>
              <a:rPr lang="en-IN" dirty="0"/>
              <a:t> </a:t>
            </a:r>
            <a:r>
              <a:rPr lang="en-IN" dirty="0" err="1"/>
              <a:t>mollit</a:t>
            </a:r>
            <a:r>
              <a:rPr lang="en-IN" dirty="0"/>
              <a:t> </a:t>
            </a:r>
            <a:r>
              <a:rPr lang="en-IN" dirty="0" err="1"/>
              <a:t>anim</a:t>
            </a:r>
            <a:r>
              <a:rPr lang="en-IN" dirty="0"/>
              <a:t> id </a:t>
            </a:r>
            <a:r>
              <a:rPr lang="en-IN" dirty="0" err="1"/>
              <a:t>est</a:t>
            </a:r>
            <a:r>
              <a:rPr lang="en-IN" dirty="0"/>
              <a:t> </a:t>
            </a:r>
            <a:r>
              <a:rPr lang="en-IN" dirty="0" err="1"/>
              <a:t>laborum</a:t>
            </a:r>
            <a:r>
              <a:rPr lang="en-IN" dirty="0"/>
              <a:t>.</a:t>
            </a:r>
            <a:endParaRPr lang="en-US" dirty="0"/>
          </a:p>
        </p:txBody>
      </p:sp>
      <p:sp>
        <p:nvSpPr>
          <p:cNvPr id="20" name="Text Placeholder 21">
            <a:extLst>
              <a:ext uri="{FF2B5EF4-FFF2-40B4-BE49-F238E27FC236}">
                <a16:creationId xmlns:a16="http://schemas.microsoft.com/office/drawing/2014/main" id="{A0AC37A5-EC5C-DE42-9F92-5A737E5E234C}"/>
              </a:ext>
            </a:extLst>
          </p:cNvPr>
          <p:cNvSpPr>
            <a:spLocks noGrp="1"/>
          </p:cNvSpPr>
          <p:nvPr userDrawn="1">
            <p:ph type="body" sz="quarter" idx="15" hasCustomPrompt="1"/>
          </p:nvPr>
        </p:nvSpPr>
        <p:spPr>
          <a:xfrm>
            <a:off x="768689" y="4983705"/>
            <a:ext cx="1416645"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24" name="Text Placeholder 21">
            <a:extLst>
              <a:ext uri="{FF2B5EF4-FFF2-40B4-BE49-F238E27FC236}">
                <a16:creationId xmlns:a16="http://schemas.microsoft.com/office/drawing/2014/main" id="{EA839CBE-095D-1A41-ACFA-EF340697AD81}"/>
              </a:ext>
            </a:extLst>
          </p:cNvPr>
          <p:cNvSpPr>
            <a:spLocks noGrp="1"/>
          </p:cNvSpPr>
          <p:nvPr userDrawn="1">
            <p:ph type="body" sz="quarter" idx="16" hasCustomPrompt="1"/>
          </p:nvPr>
        </p:nvSpPr>
        <p:spPr>
          <a:xfrm>
            <a:off x="768689" y="5678822"/>
            <a:ext cx="1416645"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cxnSp>
        <p:nvCxnSpPr>
          <p:cNvPr id="38" name="Straight Connector 37">
            <a:extLst>
              <a:ext uri="{FF2B5EF4-FFF2-40B4-BE49-F238E27FC236}">
                <a16:creationId xmlns:a16="http://schemas.microsoft.com/office/drawing/2014/main" id="{980D3F6E-FB50-D047-B3AA-3337486E3E6C}"/>
              </a:ext>
              <a:ext uri="{C183D7F6-B498-43B3-948B-1728B52AA6E4}">
                <adec:decorative xmlns:adec="http://schemas.microsoft.com/office/drawing/2017/decorative" val="1"/>
              </a:ext>
            </a:extLst>
          </p:cNvPr>
          <p:cNvCxnSpPr/>
          <p:nvPr userDrawn="1"/>
        </p:nvCxnSpPr>
        <p:spPr>
          <a:xfrm flipH="1">
            <a:off x="229766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6" name="Text Placeholder 21">
            <a:extLst>
              <a:ext uri="{FF2B5EF4-FFF2-40B4-BE49-F238E27FC236}">
                <a16:creationId xmlns:a16="http://schemas.microsoft.com/office/drawing/2014/main" id="{17B15C0E-9DE7-7E40-ACA3-5AB0BD52383A}"/>
              </a:ext>
            </a:extLst>
          </p:cNvPr>
          <p:cNvSpPr>
            <a:spLocks noGrp="1"/>
          </p:cNvSpPr>
          <p:nvPr userDrawn="1">
            <p:ph type="body" sz="quarter" idx="17" hasCustomPrompt="1"/>
          </p:nvPr>
        </p:nvSpPr>
        <p:spPr>
          <a:xfrm>
            <a:off x="2416846" y="4983705"/>
            <a:ext cx="1414400"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0" name="Text Placeholder 21">
            <a:extLst>
              <a:ext uri="{FF2B5EF4-FFF2-40B4-BE49-F238E27FC236}">
                <a16:creationId xmlns:a16="http://schemas.microsoft.com/office/drawing/2014/main" id="{26621886-B31D-1C42-9385-7A61B9924DB6}"/>
              </a:ext>
            </a:extLst>
          </p:cNvPr>
          <p:cNvSpPr>
            <a:spLocks noGrp="1"/>
          </p:cNvSpPr>
          <p:nvPr userDrawn="1">
            <p:ph type="body" sz="quarter" idx="18" hasCustomPrompt="1"/>
          </p:nvPr>
        </p:nvSpPr>
        <p:spPr>
          <a:xfrm>
            <a:off x="2416846" y="5678822"/>
            <a:ext cx="1414400"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dirty="0"/>
              <a:t>Text under stat goes here</a:t>
            </a:r>
            <a:endParaRPr lang="en-US" dirty="0"/>
          </a:p>
        </p:txBody>
      </p:sp>
      <p:cxnSp>
        <p:nvCxnSpPr>
          <p:cNvPr id="39" name="Straight Connector 38">
            <a:extLst>
              <a:ext uri="{FF2B5EF4-FFF2-40B4-BE49-F238E27FC236}">
                <a16:creationId xmlns:a16="http://schemas.microsoft.com/office/drawing/2014/main" id="{5D768DDB-645A-4C47-AAF0-D4138A9142A6}"/>
              </a:ext>
              <a:ext uri="{C183D7F6-B498-43B3-948B-1728B52AA6E4}">
                <adec:decorative xmlns:adec="http://schemas.microsoft.com/office/drawing/2017/decorative" val="1"/>
              </a:ext>
            </a:extLst>
          </p:cNvPr>
          <p:cNvCxnSpPr/>
          <p:nvPr userDrawn="1"/>
        </p:nvCxnSpPr>
        <p:spPr>
          <a:xfrm flipH="1">
            <a:off x="394358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36" name="Text Placeholder 21">
            <a:extLst>
              <a:ext uri="{FF2B5EF4-FFF2-40B4-BE49-F238E27FC236}">
                <a16:creationId xmlns:a16="http://schemas.microsoft.com/office/drawing/2014/main" id="{A221C3B3-AB49-7C4F-8A95-00B1DD292200}"/>
              </a:ext>
            </a:extLst>
          </p:cNvPr>
          <p:cNvSpPr>
            <a:spLocks noGrp="1"/>
          </p:cNvSpPr>
          <p:nvPr userDrawn="1">
            <p:ph type="body" sz="quarter" idx="19" hasCustomPrompt="1"/>
          </p:nvPr>
        </p:nvSpPr>
        <p:spPr>
          <a:xfrm>
            <a:off x="4065003" y="4983705"/>
            <a:ext cx="1574324"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7" name="Text Placeholder 21">
            <a:extLst>
              <a:ext uri="{FF2B5EF4-FFF2-40B4-BE49-F238E27FC236}">
                <a16:creationId xmlns:a16="http://schemas.microsoft.com/office/drawing/2014/main" id="{1D32F6D8-35A0-3A40-ADF1-7902941C93F7}"/>
              </a:ext>
            </a:extLst>
          </p:cNvPr>
          <p:cNvSpPr>
            <a:spLocks noGrp="1"/>
          </p:cNvSpPr>
          <p:nvPr userDrawn="1">
            <p:ph type="body" sz="quarter" idx="25" hasCustomPrompt="1"/>
          </p:nvPr>
        </p:nvSpPr>
        <p:spPr>
          <a:xfrm>
            <a:off x="4065003" y="5678822"/>
            <a:ext cx="1574324"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sp>
        <p:nvSpPr>
          <p:cNvPr id="18" name="Picture Placeholder 17">
            <a:extLst>
              <a:ext uri="{FF2B5EF4-FFF2-40B4-BE49-F238E27FC236}">
                <a16:creationId xmlns:a16="http://schemas.microsoft.com/office/drawing/2014/main" id="{BB55E146-CDC2-714E-AEDA-21D37E508E28}"/>
              </a:ext>
            </a:extLst>
          </p:cNvPr>
          <p:cNvSpPr>
            <a:spLocks noGrp="1"/>
          </p:cNvSpPr>
          <p:nvPr userDrawn="1">
            <p:ph type="pic" sz="quarter" idx="11"/>
          </p:nvPr>
        </p:nvSpPr>
        <p:spPr>
          <a:xfrm>
            <a:off x="6096000" y="0"/>
            <a:ext cx="6096000" cy="6858000"/>
          </a:xfrm>
          <a:solidFill>
            <a:schemeClr val="tx1">
              <a:lumMod val="10000"/>
              <a:lumOff val="90000"/>
            </a:schemeClr>
          </a:solidFill>
        </p:spPr>
        <p:txBody>
          <a:bodyPr lIns="72000" tIns="72000" rIns="0"/>
          <a:lstStyle>
            <a:lvl1pPr>
              <a:defRPr sz="1400" b="0" i="0">
                <a:latin typeface="Oracle Sans Light" panose="020B0403020204020204" pitchFamily="34" charset="0"/>
                <a:cs typeface="Oracle Sans Light" panose="020B0403020204020204" pitchFamily="34" charset="0"/>
              </a:defRPr>
            </a:lvl1pPr>
          </a:lstStyle>
          <a:p>
            <a:r>
              <a:rPr lang="en-US"/>
              <a:t>Click icon to add picture</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23" name="Slide Number Placeholder 7">
            <a:extLst>
              <a:ext uri="{FF2B5EF4-FFF2-40B4-BE49-F238E27FC236}">
                <a16:creationId xmlns:a16="http://schemas.microsoft.com/office/drawing/2014/main" id="{642B96AE-B6D8-C949-AEE0-2A6B22F0E38E}"/>
              </a:ext>
            </a:extLst>
          </p:cNvPr>
          <p:cNvSpPr>
            <a:spLocks noGrp="1"/>
          </p:cNvSpPr>
          <p:nvPr userDrawn="1">
            <p:ph type="sldNum" sz="quarter" idx="27"/>
          </p:nvPr>
        </p:nvSpPr>
        <p:spPr>
          <a:xfrm>
            <a:off x="762000" y="6423660"/>
            <a:ext cx="365760" cy="365760"/>
          </a:xfrm>
        </p:spPr>
        <p:txBody>
          <a:bodyPr/>
          <a:lstStyle/>
          <a:p>
            <a:fld id="{345D60D9-5372-5F40-9443-0F9AE5BDC3C8}" type="slidenum">
              <a:rPr lang="en-US" smtClean="0"/>
              <a:pPr/>
              <a:t>‹#›</a:t>
            </a:fld>
            <a:endParaRPr lang="en-US" dirty="0"/>
          </a:p>
        </p:txBody>
      </p:sp>
      <p:sp>
        <p:nvSpPr>
          <p:cNvPr id="22" name="Footer Placeholder 4">
            <a:extLst>
              <a:ext uri="{FF2B5EF4-FFF2-40B4-BE49-F238E27FC236}">
                <a16:creationId xmlns:a16="http://schemas.microsoft.com/office/drawing/2014/main" id="{7D20A5F4-1858-514C-AF3A-A5B6D1C379D9}"/>
              </a:ext>
            </a:extLst>
          </p:cNvPr>
          <p:cNvSpPr>
            <a:spLocks noGrp="1"/>
          </p:cNvSpPr>
          <p:nvPr userDrawn="1">
            <p:ph type="ftr" sz="quarter" idx="26"/>
          </p:nvPr>
        </p:nvSpPr>
        <p:spPr>
          <a:xfrm>
            <a:off x="1127759" y="6423978"/>
            <a:ext cx="5745379" cy="365125"/>
          </a:xfrm>
          <a:prstGeom prst="rect">
            <a:avLst/>
          </a:prstGeom>
        </p:spPr>
        <p:txBody>
          <a:bodyPr/>
          <a:lstStyle/>
          <a:p>
            <a:r>
              <a:rPr lang="en-US"/>
              <a:t>Copyright © 2025, Oracle and/or its affiliates</a:t>
            </a:r>
            <a:endParaRPr lang="en-US" dirty="0"/>
          </a:p>
        </p:txBody>
      </p:sp>
      <p:sp>
        <p:nvSpPr>
          <p:cNvPr id="21" name="Date Placeholder 2">
            <a:extLst>
              <a:ext uri="{FF2B5EF4-FFF2-40B4-BE49-F238E27FC236}">
                <a16:creationId xmlns:a16="http://schemas.microsoft.com/office/drawing/2014/main" id="{7D9248A2-FCE5-844D-8111-EA006AD8E6CF}"/>
              </a:ext>
            </a:extLst>
          </p:cNvPr>
          <p:cNvSpPr>
            <a:spLocks noGrp="1"/>
          </p:cNvSpPr>
          <p:nvPr userDrawn="1">
            <p:ph type="dt" sz="half" idx="10"/>
          </p:nvPr>
        </p:nvSpPr>
        <p:spPr>
          <a:xfrm>
            <a:off x="6873138" y="6425604"/>
            <a:ext cx="2743200" cy="363500"/>
          </a:xfrm>
        </p:spPr>
        <p:txBody>
          <a:bodyPr/>
          <a:lstStyle/>
          <a:p>
            <a:r>
              <a:rPr lang="en-US"/>
              <a:t>[Date]</a:t>
            </a:r>
            <a:endParaRPr lang="en-US" dirty="0"/>
          </a:p>
        </p:txBody>
      </p:sp>
    </p:spTree>
    <p:extLst>
      <p:ext uri="{BB962C8B-B14F-4D97-AF65-F5344CB8AC3E}">
        <p14:creationId xmlns:p14="http://schemas.microsoft.com/office/powerpoint/2010/main" val="3462107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Picture_Layout 2_Logo_Pillar">
    <p:bg>
      <p:bgPr>
        <a:solidFill>
          <a:schemeClr val="bg2"/>
        </a:solidFill>
        <a:effectLst/>
      </p:bgPr>
    </p:bg>
    <p:spTree>
      <p:nvGrpSpPr>
        <p:cNvPr id="1" name=""/>
        <p:cNvGrpSpPr/>
        <p:nvPr/>
      </p:nvGrpSpPr>
      <p:grpSpPr>
        <a:xfrm>
          <a:off x="0" y="0"/>
          <a:ext cx="0" cy="0"/>
          <a:chOff x="0" y="0"/>
          <a:chExt cx="0" cy="0"/>
        </a:xfrm>
      </p:grpSpPr>
      <p:sp>
        <p:nvSpPr>
          <p:cNvPr id="42" name="Oracle Logo">
            <a:extLst>
              <a:ext uri="{FF2B5EF4-FFF2-40B4-BE49-F238E27FC236}">
                <a16:creationId xmlns:a16="http://schemas.microsoft.com/office/drawing/2014/main" id="{6ACF4656-FE65-47F3-BC4F-D13CF2DE0703}"/>
              </a:ext>
            </a:extLst>
          </p:cNvPr>
          <p:cNvSpPr/>
          <p:nvPr userDrawn="1"/>
        </p:nvSpPr>
        <p:spPr>
          <a:xfrm>
            <a:off x="761994" y="107062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33" name="Title 1">
            <a:extLst>
              <a:ext uri="{FF2B5EF4-FFF2-40B4-BE49-F238E27FC236}">
                <a16:creationId xmlns:a16="http://schemas.microsoft.com/office/drawing/2014/main" id="{237BB7D5-47DC-42AB-9DE3-AD2375DE900D}"/>
              </a:ext>
            </a:extLst>
          </p:cNvPr>
          <p:cNvSpPr>
            <a:spLocks noGrp="1"/>
          </p:cNvSpPr>
          <p:nvPr>
            <p:ph type="title" hasCustomPrompt="1"/>
          </p:nvPr>
        </p:nvSpPr>
        <p:spPr>
          <a:xfrm>
            <a:off x="768689" y="1560233"/>
            <a:ext cx="4744029" cy="822960"/>
          </a:xfrm>
        </p:spPr>
        <p:txBody>
          <a:bodyPr/>
          <a:lstStyle>
            <a:lvl1pPr>
              <a:defRPr>
                <a:solidFill>
                  <a:schemeClr val="accent6"/>
                </a:solidFill>
              </a:defRPr>
            </a:lvl1pPr>
          </a:lstStyle>
          <a:p>
            <a:r>
              <a:rPr lang="en-US" dirty="0"/>
              <a:t>Click to edit title text styles</a:t>
            </a:r>
          </a:p>
        </p:txBody>
      </p:sp>
      <p:sp>
        <p:nvSpPr>
          <p:cNvPr id="31" name="Text Placeholder 21">
            <a:extLst>
              <a:ext uri="{FF2B5EF4-FFF2-40B4-BE49-F238E27FC236}">
                <a16:creationId xmlns:a16="http://schemas.microsoft.com/office/drawing/2014/main" id="{98D8BA8B-7BAF-A644-A786-2A60014D28E7}"/>
              </a:ext>
            </a:extLst>
          </p:cNvPr>
          <p:cNvSpPr>
            <a:spLocks noGrp="1"/>
          </p:cNvSpPr>
          <p:nvPr userDrawn="1">
            <p:ph type="body" sz="quarter" idx="24" hasCustomPrompt="1"/>
          </p:nvPr>
        </p:nvSpPr>
        <p:spPr>
          <a:xfrm>
            <a:off x="768689" y="2567961"/>
            <a:ext cx="4762530" cy="1972453"/>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 </a:t>
            </a:r>
            <a:r>
              <a:rPr lang="en-IN" dirty="0" err="1"/>
              <a:t>laboris</a:t>
            </a:r>
            <a:r>
              <a:rPr lang="en-IN" dirty="0"/>
              <a:t> nisi </a:t>
            </a:r>
            <a:r>
              <a:rPr lang="en-IN" dirty="0" err="1"/>
              <a:t>ut</a:t>
            </a:r>
            <a:r>
              <a:rPr lang="en-IN" dirty="0"/>
              <a:t> </a:t>
            </a:r>
            <a:r>
              <a:rPr lang="en-IN" dirty="0" err="1"/>
              <a:t>aliquip</a:t>
            </a:r>
            <a:r>
              <a:rPr lang="en-IN" dirty="0"/>
              <a:t> ex </a:t>
            </a:r>
            <a:r>
              <a:rPr lang="en-IN" dirty="0" err="1"/>
              <a:t>ea</a:t>
            </a:r>
            <a:r>
              <a:rPr lang="en-IN" dirty="0"/>
              <a:t> </a:t>
            </a:r>
            <a:r>
              <a:rPr lang="en-IN" dirty="0" err="1"/>
              <a:t>commodo</a:t>
            </a:r>
            <a:r>
              <a:rPr lang="en-IN" dirty="0"/>
              <a:t> </a:t>
            </a:r>
            <a:r>
              <a:rPr lang="en-IN" dirty="0" err="1"/>
              <a:t>consequat</a:t>
            </a:r>
            <a:r>
              <a:rPr lang="en-IN" dirty="0"/>
              <a:t>. Duis </a:t>
            </a:r>
            <a:r>
              <a:rPr lang="en-IN" dirty="0" err="1"/>
              <a:t>aute</a:t>
            </a:r>
            <a:r>
              <a:rPr lang="en-IN" dirty="0"/>
              <a:t> </a:t>
            </a:r>
            <a:r>
              <a:rPr lang="en-IN" dirty="0" err="1"/>
              <a:t>irure</a:t>
            </a:r>
            <a:r>
              <a:rPr lang="en-IN" dirty="0"/>
              <a:t> </a:t>
            </a:r>
            <a:r>
              <a:rPr lang="en-IN" dirty="0" err="1"/>
              <a:t>dolor</a:t>
            </a:r>
            <a:r>
              <a:rPr lang="en-IN" dirty="0"/>
              <a:t> in </a:t>
            </a:r>
            <a:r>
              <a:rPr lang="en-IN" dirty="0" err="1"/>
              <a:t>reprehenderit</a:t>
            </a:r>
            <a:r>
              <a:rPr lang="en-IN" dirty="0"/>
              <a:t> in </a:t>
            </a:r>
            <a:r>
              <a:rPr lang="en-IN" dirty="0" err="1"/>
              <a:t>voluptate</a:t>
            </a:r>
            <a:r>
              <a:rPr lang="en-IN" dirty="0"/>
              <a:t> </a:t>
            </a:r>
            <a:r>
              <a:rPr lang="en-IN" dirty="0" err="1"/>
              <a:t>velit</a:t>
            </a:r>
            <a:r>
              <a:rPr lang="en-IN" dirty="0"/>
              <a:t> </a:t>
            </a:r>
            <a:r>
              <a:rPr lang="en-IN" dirty="0" err="1"/>
              <a:t>esse</a:t>
            </a:r>
            <a:r>
              <a:rPr lang="en-IN" dirty="0"/>
              <a:t> </a:t>
            </a:r>
            <a:r>
              <a:rPr lang="en-IN" dirty="0" err="1"/>
              <a:t>cillum</a:t>
            </a:r>
            <a:r>
              <a:rPr lang="en-IN" dirty="0"/>
              <a:t> dolore </a:t>
            </a:r>
            <a:r>
              <a:rPr lang="en-IN" dirty="0" err="1"/>
              <a:t>eu</a:t>
            </a:r>
            <a:r>
              <a:rPr lang="en-IN" dirty="0"/>
              <a:t> </a:t>
            </a:r>
            <a:r>
              <a:rPr lang="en-IN" dirty="0" err="1"/>
              <a:t>fugiat</a:t>
            </a:r>
            <a:r>
              <a:rPr lang="en-IN" dirty="0"/>
              <a:t> </a:t>
            </a:r>
            <a:r>
              <a:rPr lang="en-IN" dirty="0" err="1"/>
              <a:t>nulla</a:t>
            </a:r>
            <a:r>
              <a:rPr lang="en-IN" dirty="0"/>
              <a:t> </a:t>
            </a:r>
            <a:r>
              <a:rPr lang="en-IN" dirty="0" err="1"/>
              <a:t>pariatur</a:t>
            </a:r>
            <a:r>
              <a:rPr lang="en-IN" dirty="0"/>
              <a:t>. </a:t>
            </a:r>
            <a:r>
              <a:rPr lang="en-IN" dirty="0" err="1"/>
              <a:t>Excepteur</a:t>
            </a:r>
            <a:r>
              <a:rPr lang="en-IN" dirty="0"/>
              <a:t> </a:t>
            </a:r>
            <a:r>
              <a:rPr lang="en-IN" dirty="0" err="1"/>
              <a:t>sint</a:t>
            </a:r>
            <a:r>
              <a:rPr lang="en-IN" dirty="0"/>
              <a:t> </a:t>
            </a:r>
            <a:r>
              <a:rPr lang="en-IN" dirty="0" err="1"/>
              <a:t>occaecat</a:t>
            </a:r>
            <a:r>
              <a:rPr lang="en-IN" dirty="0"/>
              <a:t> </a:t>
            </a:r>
            <a:r>
              <a:rPr lang="en-IN" dirty="0" err="1"/>
              <a:t>cupidatat</a:t>
            </a:r>
            <a:r>
              <a:rPr lang="en-IN" dirty="0"/>
              <a:t> non </a:t>
            </a:r>
            <a:r>
              <a:rPr lang="en-IN" dirty="0" err="1"/>
              <a:t>proident</a:t>
            </a:r>
            <a:r>
              <a:rPr lang="en-IN" dirty="0"/>
              <a:t>, sunt in culpa qui </a:t>
            </a:r>
            <a:r>
              <a:rPr lang="en-IN" dirty="0" err="1"/>
              <a:t>officia</a:t>
            </a:r>
            <a:r>
              <a:rPr lang="en-IN" dirty="0"/>
              <a:t> </a:t>
            </a:r>
            <a:r>
              <a:rPr lang="en-IN" dirty="0" err="1"/>
              <a:t>deserunt</a:t>
            </a:r>
            <a:r>
              <a:rPr lang="en-IN" dirty="0"/>
              <a:t> </a:t>
            </a:r>
            <a:r>
              <a:rPr lang="en-IN" dirty="0" err="1"/>
              <a:t>mollit</a:t>
            </a:r>
            <a:r>
              <a:rPr lang="en-IN" dirty="0"/>
              <a:t> </a:t>
            </a:r>
            <a:r>
              <a:rPr lang="en-IN" dirty="0" err="1"/>
              <a:t>anim</a:t>
            </a:r>
            <a:r>
              <a:rPr lang="en-IN" dirty="0"/>
              <a:t> id </a:t>
            </a:r>
            <a:r>
              <a:rPr lang="en-IN" dirty="0" err="1"/>
              <a:t>est</a:t>
            </a:r>
            <a:r>
              <a:rPr lang="en-IN" dirty="0"/>
              <a:t> </a:t>
            </a:r>
            <a:r>
              <a:rPr lang="en-IN" dirty="0" err="1"/>
              <a:t>laborum</a:t>
            </a:r>
            <a:r>
              <a:rPr lang="en-IN" dirty="0"/>
              <a:t>.</a:t>
            </a:r>
            <a:endParaRPr lang="en-US" dirty="0"/>
          </a:p>
        </p:txBody>
      </p:sp>
      <p:sp>
        <p:nvSpPr>
          <p:cNvPr id="20" name="Text Placeholder 21">
            <a:extLst>
              <a:ext uri="{FF2B5EF4-FFF2-40B4-BE49-F238E27FC236}">
                <a16:creationId xmlns:a16="http://schemas.microsoft.com/office/drawing/2014/main" id="{A0AC37A5-EC5C-DE42-9F92-5A737E5E234C}"/>
              </a:ext>
            </a:extLst>
          </p:cNvPr>
          <p:cNvSpPr>
            <a:spLocks noGrp="1"/>
          </p:cNvSpPr>
          <p:nvPr userDrawn="1">
            <p:ph type="body" sz="quarter" idx="15" hasCustomPrompt="1"/>
          </p:nvPr>
        </p:nvSpPr>
        <p:spPr>
          <a:xfrm>
            <a:off x="768689" y="4983705"/>
            <a:ext cx="1416645"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24" name="Text Placeholder 21">
            <a:extLst>
              <a:ext uri="{FF2B5EF4-FFF2-40B4-BE49-F238E27FC236}">
                <a16:creationId xmlns:a16="http://schemas.microsoft.com/office/drawing/2014/main" id="{EA839CBE-095D-1A41-ACFA-EF340697AD81}"/>
              </a:ext>
            </a:extLst>
          </p:cNvPr>
          <p:cNvSpPr>
            <a:spLocks noGrp="1"/>
          </p:cNvSpPr>
          <p:nvPr userDrawn="1">
            <p:ph type="body" sz="quarter" idx="16" hasCustomPrompt="1"/>
          </p:nvPr>
        </p:nvSpPr>
        <p:spPr>
          <a:xfrm>
            <a:off x="768689" y="5678822"/>
            <a:ext cx="1416645"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cxnSp>
        <p:nvCxnSpPr>
          <p:cNvPr id="38" name="Straight Connector 37">
            <a:extLst>
              <a:ext uri="{FF2B5EF4-FFF2-40B4-BE49-F238E27FC236}">
                <a16:creationId xmlns:a16="http://schemas.microsoft.com/office/drawing/2014/main" id="{980D3F6E-FB50-D047-B3AA-3337486E3E6C}"/>
              </a:ext>
              <a:ext uri="{C183D7F6-B498-43B3-948B-1728B52AA6E4}">
                <adec:decorative xmlns:adec="http://schemas.microsoft.com/office/drawing/2017/decorative" val="1"/>
              </a:ext>
            </a:extLst>
          </p:cNvPr>
          <p:cNvCxnSpPr/>
          <p:nvPr userDrawn="1"/>
        </p:nvCxnSpPr>
        <p:spPr>
          <a:xfrm flipH="1">
            <a:off x="229766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6" name="Text Placeholder 21">
            <a:extLst>
              <a:ext uri="{FF2B5EF4-FFF2-40B4-BE49-F238E27FC236}">
                <a16:creationId xmlns:a16="http://schemas.microsoft.com/office/drawing/2014/main" id="{17B15C0E-9DE7-7E40-ACA3-5AB0BD52383A}"/>
              </a:ext>
            </a:extLst>
          </p:cNvPr>
          <p:cNvSpPr>
            <a:spLocks noGrp="1"/>
          </p:cNvSpPr>
          <p:nvPr userDrawn="1">
            <p:ph type="body" sz="quarter" idx="17" hasCustomPrompt="1"/>
          </p:nvPr>
        </p:nvSpPr>
        <p:spPr>
          <a:xfrm>
            <a:off x="2416846" y="4983705"/>
            <a:ext cx="1414400"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0" name="Text Placeholder 21">
            <a:extLst>
              <a:ext uri="{FF2B5EF4-FFF2-40B4-BE49-F238E27FC236}">
                <a16:creationId xmlns:a16="http://schemas.microsoft.com/office/drawing/2014/main" id="{26621886-B31D-1C42-9385-7A61B9924DB6}"/>
              </a:ext>
            </a:extLst>
          </p:cNvPr>
          <p:cNvSpPr>
            <a:spLocks noGrp="1"/>
          </p:cNvSpPr>
          <p:nvPr userDrawn="1">
            <p:ph type="body" sz="quarter" idx="18" hasCustomPrompt="1"/>
          </p:nvPr>
        </p:nvSpPr>
        <p:spPr>
          <a:xfrm>
            <a:off x="2416846" y="5678822"/>
            <a:ext cx="1414400"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dirty="0"/>
              <a:t>Text under stat goes here</a:t>
            </a:r>
            <a:endParaRPr lang="en-US" dirty="0"/>
          </a:p>
        </p:txBody>
      </p:sp>
      <p:cxnSp>
        <p:nvCxnSpPr>
          <p:cNvPr id="39" name="Straight Connector 38">
            <a:extLst>
              <a:ext uri="{FF2B5EF4-FFF2-40B4-BE49-F238E27FC236}">
                <a16:creationId xmlns:a16="http://schemas.microsoft.com/office/drawing/2014/main" id="{5D768DDB-645A-4C47-AAF0-D4138A9142A6}"/>
              </a:ext>
              <a:ext uri="{C183D7F6-B498-43B3-948B-1728B52AA6E4}">
                <adec:decorative xmlns:adec="http://schemas.microsoft.com/office/drawing/2017/decorative" val="1"/>
              </a:ext>
            </a:extLst>
          </p:cNvPr>
          <p:cNvCxnSpPr/>
          <p:nvPr userDrawn="1"/>
        </p:nvCxnSpPr>
        <p:spPr>
          <a:xfrm flipH="1">
            <a:off x="394358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36" name="Text Placeholder 21">
            <a:extLst>
              <a:ext uri="{FF2B5EF4-FFF2-40B4-BE49-F238E27FC236}">
                <a16:creationId xmlns:a16="http://schemas.microsoft.com/office/drawing/2014/main" id="{A221C3B3-AB49-7C4F-8A95-00B1DD292200}"/>
              </a:ext>
            </a:extLst>
          </p:cNvPr>
          <p:cNvSpPr>
            <a:spLocks noGrp="1"/>
          </p:cNvSpPr>
          <p:nvPr userDrawn="1">
            <p:ph type="body" sz="quarter" idx="19" hasCustomPrompt="1"/>
          </p:nvPr>
        </p:nvSpPr>
        <p:spPr>
          <a:xfrm>
            <a:off x="4065003" y="4983705"/>
            <a:ext cx="1574324"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7" name="Text Placeholder 21">
            <a:extLst>
              <a:ext uri="{FF2B5EF4-FFF2-40B4-BE49-F238E27FC236}">
                <a16:creationId xmlns:a16="http://schemas.microsoft.com/office/drawing/2014/main" id="{1D32F6D8-35A0-3A40-ADF1-7902941C93F7}"/>
              </a:ext>
            </a:extLst>
          </p:cNvPr>
          <p:cNvSpPr>
            <a:spLocks noGrp="1"/>
          </p:cNvSpPr>
          <p:nvPr userDrawn="1">
            <p:ph type="body" sz="quarter" idx="25" hasCustomPrompt="1"/>
          </p:nvPr>
        </p:nvSpPr>
        <p:spPr>
          <a:xfrm>
            <a:off x="4065003" y="5678822"/>
            <a:ext cx="1574324"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sp>
        <p:nvSpPr>
          <p:cNvPr id="18" name="Picture Placeholder 17">
            <a:extLst>
              <a:ext uri="{FF2B5EF4-FFF2-40B4-BE49-F238E27FC236}">
                <a16:creationId xmlns:a16="http://schemas.microsoft.com/office/drawing/2014/main" id="{BB55E146-CDC2-714E-AEDA-21D37E508E28}"/>
              </a:ext>
            </a:extLst>
          </p:cNvPr>
          <p:cNvSpPr>
            <a:spLocks noGrp="1"/>
          </p:cNvSpPr>
          <p:nvPr userDrawn="1">
            <p:ph type="pic" sz="quarter" idx="11"/>
          </p:nvPr>
        </p:nvSpPr>
        <p:spPr>
          <a:xfrm>
            <a:off x="6096000" y="0"/>
            <a:ext cx="6096000" cy="6858000"/>
          </a:xfrm>
          <a:solidFill>
            <a:schemeClr val="tx1">
              <a:lumMod val="10000"/>
              <a:lumOff val="90000"/>
            </a:schemeClr>
          </a:solidFill>
        </p:spPr>
        <p:txBody>
          <a:bodyPr lIns="72000" tIns="72000" rIns="0"/>
          <a:lstStyle>
            <a:lvl1pPr>
              <a:defRPr sz="1400" b="0" i="0">
                <a:latin typeface="Oracle Sans Light" panose="020B0403020204020204" pitchFamily="34" charset="0"/>
                <a:cs typeface="Oracle Sans Light" panose="020B0403020204020204" pitchFamily="34" charset="0"/>
              </a:defRPr>
            </a:lvl1pPr>
          </a:lstStyle>
          <a:p>
            <a:r>
              <a:rPr lang="en-US"/>
              <a:t>Click icon to add picture</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23" name="Slide Number Placeholder 7">
            <a:extLst>
              <a:ext uri="{FF2B5EF4-FFF2-40B4-BE49-F238E27FC236}">
                <a16:creationId xmlns:a16="http://schemas.microsoft.com/office/drawing/2014/main" id="{642B96AE-B6D8-C949-AEE0-2A6B22F0E38E}"/>
              </a:ext>
            </a:extLst>
          </p:cNvPr>
          <p:cNvSpPr>
            <a:spLocks noGrp="1"/>
          </p:cNvSpPr>
          <p:nvPr userDrawn="1">
            <p:ph type="sldNum" sz="quarter" idx="27"/>
          </p:nvPr>
        </p:nvSpPr>
        <p:spPr>
          <a:xfrm>
            <a:off x="762000" y="6423660"/>
            <a:ext cx="365760" cy="365760"/>
          </a:xfrm>
        </p:spPr>
        <p:txBody>
          <a:bodyPr/>
          <a:lstStyle/>
          <a:p>
            <a:fld id="{345D60D9-5372-5F40-9443-0F9AE5BDC3C8}" type="slidenum">
              <a:rPr lang="en-US" smtClean="0"/>
              <a:pPr/>
              <a:t>‹#›</a:t>
            </a:fld>
            <a:endParaRPr lang="en-US" dirty="0"/>
          </a:p>
        </p:txBody>
      </p:sp>
      <p:sp>
        <p:nvSpPr>
          <p:cNvPr id="22" name="Footer Placeholder 4">
            <a:extLst>
              <a:ext uri="{FF2B5EF4-FFF2-40B4-BE49-F238E27FC236}">
                <a16:creationId xmlns:a16="http://schemas.microsoft.com/office/drawing/2014/main" id="{7D20A5F4-1858-514C-AF3A-A5B6D1C379D9}"/>
              </a:ext>
            </a:extLst>
          </p:cNvPr>
          <p:cNvSpPr>
            <a:spLocks noGrp="1"/>
          </p:cNvSpPr>
          <p:nvPr userDrawn="1">
            <p:ph type="ftr" sz="quarter" idx="26"/>
          </p:nvPr>
        </p:nvSpPr>
        <p:spPr>
          <a:xfrm>
            <a:off x="1127759" y="6423978"/>
            <a:ext cx="5745379" cy="365125"/>
          </a:xfrm>
          <a:prstGeom prst="rect">
            <a:avLst/>
          </a:prstGeom>
        </p:spPr>
        <p:txBody>
          <a:bodyPr/>
          <a:lstStyle/>
          <a:p>
            <a:r>
              <a:rPr lang="en-US"/>
              <a:t>Copyright © 2025, Oracle and/or its affiliates</a:t>
            </a:r>
            <a:endParaRPr lang="en-US" dirty="0"/>
          </a:p>
        </p:txBody>
      </p:sp>
      <p:sp>
        <p:nvSpPr>
          <p:cNvPr id="21" name="Date Placeholder 2">
            <a:extLst>
              <a:ext uri="{FF2B5EF4-FFF2-40B4-BE49-F238E27FC236}">
                <a16:creationId xmlns:a16="http://schemas.microsoft.com/office/drawing/2014/main" id="{7D9248A2-FCE5-844D-8111-EA006AD8E6CF}"/>
              </a:ext>
            </a:extLst>
          </p:cNvPr>
          <p:cNvSpPr>
            <a:spLocks noGrp="1"/>
          </p:cNvSpPr>
          <p:nvPr userDrawn="1">
            <p:ph type="dt" sz="half" idx="10"/>
          </p:nvPr>
        </p:nvSpPr>
        <p:spPr>
          <a:xfrm>
            <a:off x="6873138" y="6425604"/>
            <a:ext cx="2743200" cy="363500"/>
          </a:xfrm>
        </p:spPr>
        <p:txBody>
          <a:bodyPr/>
          <a:lstStyle/>
          <a:p>
            <a:r>
              <a:rPr lang="en-US"/>
              <a:t>[Date]</a:t>
            </a:r>
            <a:endParaRPr lang="en-US" dirty="0"/>
          </a:p>
        </p:txBody>
      </p:sp>
    </p:spTree>
    <p:extLst>
      <p:ext uri="{BB962C8B-B14F-4D97-AF65-F5344CB8AC3E}">
        <p14:creationId xmlns:p14="http://schemas.microsoft.com/office/powerpoint/2010/main" val="717781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DataPattern_Layout 2_2Partners_Pillar">
    <p:bg>
      <p:bgPr>
        <a:solidFill>
          <a:schemeClr val="bg2"/>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A77585CD-A43E-5948-A9B3-1212E72A62D2}"/>
              </a:ext>
              <a:ext uri="{C183D7F6-B498-43B3-948B-1728B52AA6E4}">
                <adec:decorative xmlns:adec="http://schemas.microsoft.com/office/drawing/2017/decorative" val="1"/>
              </a:ext>
            </a:extLst>
          </p:cNvPr>
          <p:cNvSpPr/>
          <p:nvPr userDrawn="1"/>
        </p:nvSpPr>
        <p:spPr>
          <a:xfrm>
            <a:off x="6096000" y="-12293"/>
            <a:ext cx="6096000" cy="687029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B8D64F14-D13F-8C42-8601-53D2E43FDC94}"/>
              </a:ext>
              <a:ext uri="{C183D7F6-B498-43B3-948B-1728B52AA6E4}">
                <adec:decorative xmlns:adec="http://schemas.microsoft.com/office/drawing/2017/decorative" val="1"/>
              </a:ext>
            </a:extLst>
          </p:cNvPr>
          <p:cNvSpPr/>
          <p:nvPr userDrawn="1"/>
        </p:nvSpPr>
        <p:spPr>
          <a:xfrm>
            <a:off x="6096000" y="-24586"/>
            <a:ext cx="6096000" cy="6882586"/>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Oracle Logo">
            <a:extLst>
              <a:ext uri="{FF2B5EF4-FFF2-40B4-BE49-F238E27FC236}">
                <a16:creationId xmlns:a16="http://schemas.microsoft.com/office/drawing/2014/main" id="{C87C6354-1D09-4723-81D4-798B73292590}"/>
              </a:ext>
            </a:extLst>
          </p:cNvPr>
          <p:cNvSpPr/>
          <p:nvPr userDrawn="1"/>
        </p:nvSpPr>
        <p:spPr>
          <a:xfrm>
            <a:off x="761994" y="107062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57" name="Plus Sign">
            <a:extLst>
              <a:ext uri="{FF2B5EF4-FFF2-40B4-BE49-F238E27FC236}">
                <a16:creationId xmlns:a16="http://schemas.microsoft.com/office/drawing/2014/main" id="{12BAAAB0-5B7F-46CC-896F-0883DD6539A6}"/>
              </a:ext>
            </a:extLst>
          </p:cNvPr>
          <p:cNvSpPr txBox="1"/>
          <p:nvPr userDrawn="1"/>
        </p:nvSpPr>
        <p:spPr>
          <a:xfrm>
            <a:off x="1983598" y="92835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58" name="Content Placeholder 7">
            <a:extLst>
              <a:ext uri="{FF2B5EF4-FFF2-40B4-BE49-F238E27FC236}">
                <a16:creationId xmlns:a16="http://schemas.microsoft.com/office/drawing/2014/main" id="{75996167-7481-4850-99C2-7500B98A9D17}"/>
              </a:ext>
            </a:extLst>
          </p:cNvPr>
          <p:cNvSpPr>
            <a:spLocks noGrp="1"/>
          </p:cNvSpPr>
          <p:nvPr>
            <p:ph sz="quarter" idx="29" hasCustomPrompt="1"/>
          </p:nvPr>
        </p:nvSpPr>
        <p:spPr>
          <a:xfrm>
            <a:off x="2451100" y="88582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59" name="Plus Sign">
            <a:extLst>
              <a:ext uri="{FF2B5EF4-FFF2-40B4-BE49-F238E27FC236}">
                <a16:creationId xmlns:a16="http://schemas.microsoft.com/office/drawing/2014/main" id="{FABF5577-99F9-4475-8BBB-898D31D68510}"/>
              </a:ext>
              <a:ext uri="{C183D7F6-B498-43B3-948B-1728B52AA6E4}">
                <adec:decorative xmlns:adec="http://schemas.microsoft.com/office/drawing/2017/decorative" val="0"/>
              </a:ext>
            </a:extLst>
          </p:cNvPr>
          <p:cNvSpPr txBox="1"/>
          <p:nvPr userDrawn="1"/>
        </p:nvSpPr>
        <p:spPr>
          <a:xfrm>
            <a:off x="3808218" y="92835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60" name="Content Placeholder 7">
            <a:extLst>
              <a:ext uri="{FF2B5EF4-FFF2-40B4-BE49-F238E27FC236}">
                <a16:creationId xmlns:a16="http://schemas.microsoft.com/office/drawing/2014/main" id="{2E4E9E75-F650-4123-8C23-DA4EC52B2595}"/>
              </a:ext>
            </a:extLst>
          </p:cNvPr>
          <p:cNvSpPr>
            <a:spLocks noGrp="1"/>
          </p:cNvSpPr>
          <p:nvPr>
            <p:ph sz="quarter" idx="30" hasCustomPrompt="1"/>
          </p:nvPr>
        </p:nvSpPr>
        <p:spPr>
          <a:xfrm>
            <a:off x="4270375" y="88582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63" name="Title 1">
            <a:extLst>
              <a:ext uri="{FF2B5EF4-FFF2-40B4-BE49-F238E27FC236}">
                <a16:creationId xmlns:a16="http://schemas.microsoft.com/office/drawing/2014/main" id="{AD832B87-BC07-4F42-B1E2-E55A1A20079E}"/>
              </a:ext>
            </a:extLst>
          </p:cNvPr>
          <p:cNvSpPr>
            <a:spLocks noGrp="1"/>
          </p:cNvSpPr>
          <p:nvPr>
            <p:ph type="title" hasCustomPrompt="1"/>
          </p:nvPr>
        </p:nvSpPr>
        <p:spPr>
          <a:xfrm>
            <a:off x="768689" y="1560233"/>
            <a:ext cx="4744029" cy="822960"/>
          </a:xfrm>
        </p:spPr>
        <p:txBody>
          <a:bodyPr/>
          <a:lstStyle>
            <a:lvl1pPr>
              <a:defRPr>
                <a:solidFill>
                  <a:schemeClr val="accent6"/>
                </a:solidFill>
              </a:defRPr>
            </a:lvl1pPr>
          </a:lstStyle>
          <a:p>
            <a:r>
              <a:rPr lang="en-US" dirty="0"/>
              <a:t>Click to edit title text styles</a:t>
            </a:r>
          </a:p>
        </p:txBody>
      </p:sp>
      <p:sp>
        <p:nvSpPr>
          <p:cNvPr id="64" name="Text Placeholder 21">
            <a:extLst>
              <a:ext uri="{FF2B5EF4-FFF2-40B4-BE49-F238E27FC236}">
                <a16:creationId xmlns:a16="http://schemas.microsoft.com/office/drawing/2014/main" id="{9BC4C014-2C68-4309-AC81-6D63FFA25792}"/>
              </a:ext>
            </a:extLst>
          </p:cNvPr>
          <p:cNvSpPr>
            <a:spLocks noGrp="1"/>
          </p:cNvSpPr>
          <p:nvPr>
            <p:ph type="body" sz="quarter" idx="24" hasCustomPrompt="1"/>
          </p:nvPr>
        </p:nvSpPr>
        <p:spPr>
          <a:xfrm>
            <a:off x="768689" y="2567961"/>
            <a:ext cx="4762530" cy="1972453"/>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 </a:t>
            </a:r>
            <a:r>
              <a:rPr lang="en-IN" dirty="0" err="1"/>
              <a:t>laboris</a:t>
            </a:r>
            <a:r>
              <a:rPr lang="en-IN" dirty="0"/>
              <a:t> nisi </a:t>
            </a:r>
            <a:r>
              <a:rPr lang="en-IN" dirty="0" err="1"/>
              <a:t>ut</a:t>
            </a:r>
            <a:r>
              <a:rPr lang="en-IN" dirty="0"/>
              <a:t> </a:t>
            </a:r>
            <a:r>
              <a:rPr lang="en-IN" dirty="0" err="1"/>
              <a:t>aliquip</a:t>
            </a:r>
            <a:r>
              <a:rPr lang="en-IN" dirty="0"/>
              <a:t> ex </a:t>
            </a:r>
            <a:r>
              <a:rPr lang="en-IN" dirty="0" err="1"/>
              <a:t>ea</a:t>
            </a:r>
            <a:r>
              <a:rPr lang="en-IN" dirty="0"/>
              <a:t> </a:t>
            </a:r>
            <a:r>
              <a:rPr lang="en-IN" dirty="0" err="1"/>
              <a:t>commodo</a:t>
            </a:r>
            <a:r>
              <a:rPr lang="en-IN" dirty="0"/>
              <a:t> </a:t>
            </a:r>
            <a:r>
              <a:rPr lang="en-IN" dirty="0" err="1"/>
              <a:t>consequat</a:t>
            </a:r>
            <a:r>
              <a:rPr lang="en-IN" dirty="0"/>
              <a:t>. Duis </a:t>
            </a:r>
            <a:r>
              <a:rPr lang="en-IN" dirty="0" err="1"/>
              <a:t>aute</a:t>
            </a:r>
            <a:r>
              <a:rPr lang="en-IN" dirty="0"/>
              <a:t> </a:t>
            </a:r>
            <a:r>
              <a:rPr lang="en-IN" dirty="0" err="1"/>
              <a:t>irure</a:t>
            </a:r>
            <a:r>
              <a:rPr lang="en-IN" dirty="0"/>
              <a:t> </a:t>
            </a:r>
            <a:r>
              <a:rPr lang="en-IN" dirty="0" err="1"/>
              <a:t>dolor</a:t>
            </a:r>
            <a:r>
              <a:rPr lang="en-IN" dirty="0"/>
              <a:t> in </a:t>
            </a:r>
            <a:r>
              <a:rPr lang="en-IN" dirty="0" err="1"/>
              <a:t>reprehenderit</a:t>
            </a:r>
            <a:r>
              <a:rPr lang="en-IN" dirty="0"/>
              <a:t> in </a:t>
            </a:r>
            <a:r>
              <a:rPr lang="en-IN" dirty="0" err="1"/>
              <a:t>voluptate</a:t>
            </a:r>
            <a:r>
              <a:rPr lang="en-IN" dirty="0"/>
              <a:t> </a:t>
            </a:r>
            <a:r>
              <a:rPr lang="en-IN" dirty="0" err="1"/>
              <a:t>velit</a:t>
            </a:r>
            <a:r>
              <a:rPr lang="en-IN" dirty="0"/>
              <a:t> </a:t>
            </a:r>
            <a:r>
              <a:rPr lang="en-IN" dirty="0" err="1"/>
              <a:t>esse</a:t>
            </a:r>
            <a:r>
              <a:rPr lang="en-IN" dirty="0"/>
              <a:t> </a:t>
            </a:r>
            <a:r>
              <a:rPr lang="en-IN" dirty="0" err="1"/>
              <a:t>cillum</a:t>
            </a:r>
            <a:r>
              <a:rPr lang="en-IN" dirty="0"/>
              <a:t> dolore </a:t>
            </a:r>
            <a:r>
              <a:rPr lang="en-IN" dirty="0" err="1"/>
              <a:t>eu</a:t>
            </a:r>
            <a:r>
              <a:rPr lang="en-IN" dirty="0"/>
              <a:t> </a:t>
            </a:r>
            <a:r>
              <a:rPr lang="en-IN" dirty="0" err="1"/>
              <a:t>fugiat</a:t>
            </a:r>
            <a:r>
              <a:rPr lang="en-IN" dirty="0"/>
              <a:t> </a:t>
            </a:r>
            <a:r>
              <a:rPr lang="en-IN" dirty="0" err="1"/>
              <a:t>nulla</a:t>
            </a:r>
            <a:r>
              <a:rPr lang="en-IN" dirty="0"/>
              <a:t> </a:t>
            </a:r>
            <a:r>
              <a:rPr lang="en-IN" dirty="0" err="1"/>
              <a:t>pariatur</a:t>
            </a:r>
            <a:r>
              <a:rPr lang="en-IN" dirty="0"/>
              <a:t>. </a:t>
            </a:r>
            <a:r>
              <a:rPr lang="en-IN" dirty="0" err="1"/>
              <a:t>Excepteur</a:t>
            </a:r>
            <a:r>
              <a:rPr lang="en-IN" dirty="0"/>
              <a:t> </a:t>
            </a:r>
            <a:r>
              <a:rPr lang="en-IN" dirty="0" err="1"/>
              <a:t>sint</a:t>
            </a:r>
            <a:r>
              <a:rPr lang="en-IN" dirty="0"/>
              <a:t> </a:t>
            </a:r>
            <a:r>
              <a:rPr lang="en-IN" dirty="0" err="1"/>
              <a:t>occaecat</a:t>
            </a:r>
            <a:r>
              <a:rPr lang="en-IN" dirty="0"/>
              <a:t> </a:t>
            </a:r>
            <a:r>
              <a:rPr lang="en-IN" dirty="0" err="1"/>
              <a:t>cupidatat</a:t>
            </a:r>
            <a:r>
              <a:rPr lang="en-IN" dirty="0"/>
              <a:t> non </a:t>
            </a:r>
            <a:r>
              <a:rPr lang="en-IN" dirty="0" err="1"/>
              <a:t>proident</a:t>
            </a:r>
            <a:r>
              <a:rPr lang="en-IN" dirty="0"/>
              <a:t>, sunt in culpa qui </a:t>
            </a:r>
            <a:r>
              <a:rPr lang="en-IN" dirty="0" err="1"/>
              <a:t>officia</a:t>
            </a:r>
            <a:r>
              <a:rPr lang="en-IN" dirty="0"/>
              <a:t> </a:t>
            </a:r>
            <a:r>
              <a:rPr lang="en-IN" dirty="0" err="1"/>
              <a:t>deserunt</a:t>
            </a:r>
            <a:r>
              <a:rPr lang="en-IN" dirty="0"/>
              <a:t> </a:t>
            </a:r>
            <a:r>
              <a:rPr lang="en-IN" dirty="0" err="1"/>
              <a:t>mollit</a:t>
            </a:r>
            <a:r>
              <a:rPr lang="en-IN" dirty="0"/>
              <a:t> </a:t>
            </a:r>
            <a:r>
              <a:rPr lang="en-IN" dirty="0" err="1"/>
              <a:t>anim</a:t>
            </a:r>
            <a:r>
              <a:rPr lang="en-IN" dirty="0"/>
              <a:t> id </a:t>
            </a:r>
            <a:r>
              <a:rPr lang="en-IN" dirty="0" err="1"/>
              <a:t>est</a:t>
            </a:r>
            <a:r>
              <a:rPr lang="en-IN" dirty="0"/>
              <a:t> </a:t>
            </a:r>
            <a:r>
              <a:rPr lang="en-IN" dirty="0" err="1"/>
              <a:t>laborum</a:t>
            </a:r>
            <a:r>
              <a:rPr lang="en-IN" dirty="0"/>
              <a:t>.</a:t>
            </a:r>
            <a:endParaRPr lang="en-US" dirty="0"/>
          </a:p>
        </p:txBody>
      </p:sp>
      <p:sp>
        <p:nvSpPr>
          <p:cNvPr id="65" name="Text Placeholder 21">
            <a:extLst>
              <a:ext uri="{FF2B5EF4-FFF2-40B4-BE49-F238E27FC236}">
                <a16:creationId xmlns:a16="http://schemas.microsoft.com/office/drawing/2014/main" id="{D5CCF721-88F7-4B52-8825-E073C7A55577}"/>
              </a:ext>
            </a:extLst>
          </p:cNvPr>
          <p:cNvSpPr>
            <a:spLocks noGrp="1"/>
          </p:cNvSpPr>
          <p:nvPr>
            <p:ph type="body" sz="quarter" idx="15" hasCustomPrompt="1"/>
          </p:nvPr>
        </p:nvSpPr>
        <p:spPr>
          <a:xfrm>
            <a:off x="768689" y="4983705"/>
            <a:ext cx="1416645"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66" name="Text Placeholder 21">
            <a:extLst>
              <a:ext uri="{FF2B5EF4-FFF2-40B4-BE49-F238E27FC236}">
                <a16:creationId xmlns:a16="http://schemas.microsoft.com/office/drawing/2014/main" id="{91E68678-60CE-4DD2-B824-50A4C75BDAB1}"/>
              </a:ext>
            </a:extLst>
          </p:cNvPr>
          <p:cNvSpPr>
            <a:spLocks noGrp="1"/>
          </p:cNvSpPr>
          <p:nvPr>
            <p:ph type="body" sz="quarter" idx="16" hasCustomPrompt="1"/>
          </p:nvPr>
        </p:nvSpPr>
        <p:spPr>
          <a:xfrm>
            <a:off x="768689" y="5678822"/>
            <a:ext cx="1416645"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cxnSp>
        <p:nvCxnSpPr>
          <p:cNvPr id="67" name="Straight Connector 66">
            <a:extLst>
              <a:ext uri="{FF2B5EF4-FFF2-40B4-BE49-F238E27FC236}">
                <a16:creationId xmlns:a16="http://schemas.microsoft.com/office/drawing/2014/main" id="{5E7EFFB7-04D5-473B-8B02-56A71DAF6995}"/>
              </a:ext>
              <a:ext uri="{C183D7F6-B498-43B3-948B-1728B52AA6E4}">
                <adec:decorative xmlns:adec="http://schemas.microsoft.com/office/drawing/2017/decorative" val="1"/>
              </a:ext>
            </a:extLst>
          </p:cNvPr>
          <p:cNvCxnSpPr/>
          <p:nvPr userDrawn="1"/>
        </p:nvCxnSpPr>
        <p:spPr>
          <a:xfrm flipH="1">
            <a:off x="229766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68" name="Text Placeholder 21">
            <a:extLst>
              <a:ext uri="{FF2B5EF4-FFF2-40B4-BE49-F238E27FC236}">
                <a16:creationId xmlns:a16="http://schemas.microsoft.com/office/drawing/2014/main" id="{57BE536E-B6D0-43EC-A35F-8981B9D6375A}"/>
              </a:ext>
            </a:extLst>
          </p:cNvPr>
          <p:cNvSpPr>
            <a:spLocks noGrp="1"/>
          </p:cNvSpPr>
          <p:nvPr>
            <p:ph type="body" sz="quarter" idx="17" hasCustomPrompt="1"/>
          </p:nvPr>
        </p:nvSpPr>
        <p:spPr>
          <a:xfrm>
            <a:off x="2416846" y="4983705"/>
            <a:ext cx="1414400"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69" name="Text Placeholder 21">
            <a:extLst>
              <a:ext uri="{FF2B5EF4-FFF2-40B4-BE49-F238E27FC236}">
                <a16:creationId xmlns:a16="http://schemas.microsoft.com/office/drawing/2014/main" id="{86946146-95C0-4180-A1D5-6917F5463F14}"/>
              </a:ext>
            </a:extLst>
          </p:cNvPr>
          <p:cNvSpPr>
            <a:spLocks noGrp="1"/>
          </p:cNvSpPr>
          <p:nvPr>
            <p:ph type="body" sz="quarter" idx="18" hasCustomPrompt="1"/>
          </p:nvPr>
        </p:nvSpPr>
        <p:spPr>
          <a:xfrm>
            <a:off x="2416846" y="5678822"/>
            <a:ext cx="1414400"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dirty="0"/>
              <a:t>Text under stat goes here</a:t>
            </a:r>
            <a:endParaRPr lang="en-US" dirty="0"/>
          </a:p>
        </p:txBody>
      </p:sp>
      <p:cxnSp>
        <p:nvCxnSpPr>
          <p:cNvPr id="70" name="Straight Connector 69">
            <a:extLst>
              <a:ext uri="{FF2B5EF4-FFF2-40B4-BE49-F238E27FC236}">
                <a16:creationId xmlns:a16="http://schemas.microsoft.com/office/drawing/2014/main" id="{3613422D-871B-4D9A-86DF-62C019E107E8}"/>
              </a:ext>
              <a:ext uri="{C183D7F6-B498-43B3-948B-1728B52AA6E4}">
                <adec:decorative xmlns:adec="http://schemas.microsoft.com/office/drawing/2017/decorative" val="1"/>
              </a:ext>
            </a:extLst>
          </p:cNvPr>
          <p:cNvCxnSpPr/>
          <p:nvPr userDrawn="1"/>
        </p:nvCxnSpPr>
        <p:spPr>
          <a:xfrm flipH="1">
            <a:off x="394358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71" name="Text Placeholder 21">
            <a:extLst>
              <a:ext uri="{FF2B5EF4-FFF2-40B4-BE49-F238E27FC236}">
                <a16:creationId xmlns:a16="http://schemas.microsoft.com/office/drawing/2014/main" id="{4B8E40E3-DDFC-41B7-8924-5D641963A569}"/>
              </a:ext>
            </a:extLst>
          </p:cNvPr>
          <p:cNvSpPr>
            <a:spLocks noGrp="1"/>
          </p:cNvSpPr>
          <p:nvPr>
            <p:ph type="body" sz="quarter" idx="19" hasCustomPrompt="1"/>
          </p:nvPr>
        </p:nvSpPr>
        <p:spPr>
          <a:xfrm>
            <a:off x="4065003" y="4983705"/>
            <a:ext cx="1574324"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72" name="Text Placeholder 21">
            <a:extLst>
              <a:ext uri="{FF2B5EF4-FFF2-40B4-BE49-F238E27FC236}">
                <a16:creationId xmlns:a16="http://schemas.microsoft.com/office/drawing/2014/main" id="{BD591E6E-D93E-431D-AEA5-CA1DDCD9ABDA}"/>
              </a:ext>
            </a:extLst>
          </p:cNvPr>
          <p:cNvSpPr>
            <a:spLocks noGrp="1"/>
          </p:cNvSpPr>
          <p:nvPr>
            <p:ph type="body" sz="quarter" idx="25" hasCustomPrompt="1"/>
          </p:nvPr>
        </p:nvSpPr>
        <p:spPr>
          <a:xfrm>
            <a:off x="4065003" y="5678822"/>
            <a:ext cx="1574324"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sp>
        <p:nvSpPr>
          <p:cNvPr id="40" name="Slide Number Placeholder 7">
            <a:extLst>
              <a:ext uri="{FF2B5EF4-FFF2-40B4-BE49-F238E27FC236}">
                <a16:creationId xmlns:a16="http://schemas.microsoft.com/office/drawing/2014/main" id="{3DDEC948-9CAF-4E4E-AF4F-B11846DAFDCB}"/>
              </a:ext>
            </a:extLst>
          </p:cNvPr>
          <p:cNvSpPr>
            <a:spLocks noGrp="1"/>
          </p:cNvSpPr>
          <p:nvPr>
            <p:ph type="sldNum" sz="quarter" idx="26"/>
          </p:nvPr>
        </p:nvSpPr>
        <p:spPr>
          <a:xfrm>
            <a:off x="762000" y="6423660"/>
            <a:ext cx="365760" cy="365760"/>
          </a:xfrm>
        </p:spPr>
        <p:txBody>
          <a:bodyPr/>
          <a:lstStyle/>
          <a:p>
            <a:fld id="{345D60D9-5372-5F40-9443-0F9AE5BDC3C8}" type="slidenum">
              <a:rPr lang="en-US" smtClean="0"/>
              <a:pPr/>
              <a:t>‹#›</a:t>
            </a:fld>
            <a:endParaRPr lang="en-US" dirty="0"/>
          </a:p>
        </p:txBody>
      </p:sp>
      <p:sp>
        <p:nvSpPr>
          <p:cNvPr id="27" name="Footer Placeholder 4">
            <a:extLst>
              <a:ext uri="{FF2B5EF4-FFF2-40B4-BE49-F238E27FC236}">
                <a16:creationId xmlns:a16="http://schemas.microsoft.com/office/drawing/2014/main" id="{0641085E-F168-1C43-AFCF-4EA5AF394C0F}"/>
              </a:ext>
            </a:extLst>
          </p:cNvPr>
          <p:cNvSpPr>
            <a:spLocks noGrp="1"/>
          </p:cNvSpPr>
          <p:nvPr>
            <p:ph type="ftr" sz="quarter" idx="11"/>
          </p:nvPr>
        </p:nvSpPr>
        <p:spPr>
          <a:xfrm>
            <a:off x="1127759" y="6423978"/>
            <a:ext cx="5745379" cy="365125"/>
          </a:xfrm>
          <a:prstGeom prst="rect">
            <a:avLst/>
          </a:prstGeom>
        </p:spPr>
        <p:txBody>
          <a:bodyPr/>
          <a:lstStyle/>
          <a:p>
            <a:r>
              <a:rPr lang="en-US"/>
              <a:t>Copyright © 2025, Oracle and/or its affiliates</a:t>
            </a:r>
            <a:endParaRPr lang="en-US" dirty="0"/>
          </a:p>
        </p:txBody>
      </p:sp>
      <p:sp>
        <p:nvSpPr>
          <p:cNvPr id="22" name="Date Placeholder 2">
            <a:extLst>
              <a:ext uri="{FF2B5EF4-FFF2-40B4-BE49-F238E27FC236}">
                <a16:creationId xmlns:a16="http://schemas.microsoft.com/office/drawing/2014/main" id="{3DBB9CFE-822A-8F4C-A7DE-DBEDFCB9494A}"/>
              </a:ext>
            </a:extLst>
          </p:cNvPr>
          <p:cNvSpPr>
            <a:spLocks noGrp="1"/>
          </p:cNvSpPr>
          <p:nvPr>
            <p:ph type="dt" sz="half" idx="10"/>
          </p:nvPr>
        </p:nvSpPr>
        <p:spPr>
          <a:xfrm>
            <a:off x="6873138" y="6425604"/>
            <a:ext cx="2743200" cy="363500"/>
          </a:xfrm>
        </p:spPr>
        <p:txBody>
          <a:bodyPr/>
          <a:lstStyle/>
          <a:p>
            <a:r>
              <a:rPr lang="en-US"/>
              <a:t>[Date]</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687744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DataPattern_Layout_Partner_Pillar">
    <p:bg>
      <p:bgPr>
        <a:solidFill>
          <a:schemeClr val="bg2"/>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A77585CD-A43E-5948-A9B3-1212E72A62D2}"/>
              </a:ext>
              <a:ext uri="{C183D7F6-B498-43B3-948B-1728B52AA6E4}">
                <adec:decorative xmlns:adec="http://schemas.microsoft.com/office/drawing/2017/decorative" val="1"/>
              </a:ext>
            </a:extLst>
          </p:cNvPr>
          <p:cNvSpPr/>
          <p:nvPr userDrawn="1"/>
        </p:nvSpPr>
        <p:spPr>
          <a:xfrm>
            <a:off x="6096000" y="-12293"/>
            <a:ext cx="6096000" cy="687029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B8D64F14-D13F-8C42-8601-53D2E43FDC94}"/>
              </a:ext>
              <a:ext uri="{C183D7F6-B498-43B3-948B-1728B52AA6E4}">
                <adec:decorative xmlns:adec="http://schemas.microsoft.com/office/drawing/2017/decorative" val="1"/>
              </a:ext>
            </a:extLst>
          </p:cNvPr>
          <p:cNvSpPr/>
          <p:nvPr userDrawn="1"/>
        </p:nvSpPr>
        <p:spPr>
          <a:xfrm>
            <a:off x="6096000" y="-24586"/>
            <a:ext cx="6096000" cy="6882586"/>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Oracle Logo">
            <a:extLst>
              <a:ext uri="{FF2B5EF4-FFF2-40B4-BE49-F238E27FC236}">
                <a16:creationId xmlns:a16="http://schemas.microsoft.com/office/drawing/2014/main" id="{C87C6354-1D09-4723-81D4-798B73292590}"/>
              </a:ext>
            </a:extLst>
          </p:cNvPr>
          <p:cNvSpPr/>
          <p:nvPr userDrawn="1"/>
        </p:nvSpPr>
        <p:spPr>
          <a:xfrm>
            <a:off x="761994" y="107062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57" name="Plus Sign">
            <a:extLst>
              <a:ext uri="{FF2B5EF4-FFF2-40B4-BE49-F238E27FC236}">
                <a16:creationId xmlns:a16="http://schemas.microsoft.com/office/drawing/2014/main" id="{12BAAAB0-5B7F-46CC-896F-0883DD6539A6}"/>
              </a:ext>
            </a:extLst>
          </p:cNvPr>
          <p:cNvSpPr txBox="1"/>
          <p:nvPr userDrawn="1"/>
        </p:nvSpPr>
        <p:spPr>
          <a:xfrm>
            <a:off x="1983598" y="92835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58" name="Content Placeholder 7">
            <a:extLst>
              <a:ext uri="{FF2B5EF4-FFF2-40B4-BE49-F238E27FC236}">
                <a16:creationId xmlns:a16="http://schemas.microsoft.com/office/drawing/2014/main" id="{75996167-7481-4850-99C2-7500B98A9D17}"/>
              </a:ext>
            </a:extLst>
          </p:cNvPr>
          <p:cNvSpPr>
            <a:spLocks noGrp="1"/>
          </p:cNvSpPr>
          <p:nvPr>
            <p:ph sz="quarter" idx="29" hasCustomPrompt="1"/>
          </p:nvPr>
        </p:nvSpPr>
        <p:spPr>
          <a:xfrm>
            <a:off x="2451100" y="88582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63" name="Title 1">
            <a:extLst>
              <a:ext uri="{FF2B5EF4-FFF2-40B4-BE49-F238E27FC236}">
                <a16:creationId xmlns:a16="http://schemas.microsoft.com/office/drawing/2014/main" id="{AD832B87-BC07-4F42-B1E2-E55A1A20079E}"/>
              </a:ext>
            </a:extLst>
          </p:cNvPr>
          <p:cNvSpPr>
            <a:spLocks noGrp="1"/>
          </p:cNvSpPr>
          <p:nvPr>
            <p:ph type="title" hasCustomPrompt="1"/>
          </p:nvPr>
        </p:nvSpPr>
        <p:spPr>
          <a:xfrm>
            <a:off x="768689" y="1560233"/>
            <a:ext cx="4744029" cy="822960"/>
          </a:xfrm>
        </p:spPr>
        <p:txBody>
          <a:bodyPr/>
          <a:lstStyle>
            <a:lvl1pPr>
              <a:defRPr>
                <a:solidFill>
                  <a:schemeClr val="accent6"/>
                </a:solidFill>
              </a:defRPr>
            </a:lvl1pPr>
          </a:lstStyle>
          <a:p>
            <a:r>
              <a:rPr lang="en-US" dirty="0"/>
              <a:t>Click to edit title text styles</a:t>
            </a:r>
          </a:p>
        </p:txBody>
      </p:sp>
      <p:sp>
        <p:nvSpPr>
          <p:cNvPr id="64" name="Text Placeholder 21">
            <a:extLst>
              <a:ext uri="{FF2B5EF4-FFF2-40B4-BE49-F238E27FC236}">
                <a16:creationId xmlns:a16="http://schemas.microsoft.com/office/drawing/2014/main" id="{9BC4C014-2C68-4309-AC81-6D63FFA25792}"/>
              </a:ext>
            </a:extLst>
          </p:cNvPr>
          <p:cNvSpPr>
            <a:spLocks noGrp="1"/>
          </p:cNvSpPr>
          <p:nvPr>
            <p:ph type="body" sz="quarter" idx="24" hasCustomPrompt="1"/>
          </p:nvPr>
        </p:nvSpPr>
        <p:spPr>
          <a:xfrm>
            <a:off x="768689" y="2567961"/>
            <a:ext cx="4762530" cy="1972453"/>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 </a:t>
            </a:r>
            <a:r>
              <a:rPr lang="en-IN" dirty="0" err="1"/>
              <a:t>laboris</a:t>
            </a:r>
            <a:r>
              <a:rPr lang="en-IN" dirty="0"/>
              <a:t> nisi </a:t>
            </a:r>
            <a:r>
              <a:rPr lang="en-IN" dirty="0" err="1"/>
              <a:t>ut</a:t>
            </a:r>
            <a:r>
              <a:rPr lang="en-IN" dirty="0"/>
              <a:t> </a:t>
            </a:r>
            <a:r>
              <a:rPr lang="en-IN" dirty="0" err="1"/>
              <a:t>aliquip</a:t>
            </a:r>
            <a:r>
              <a:rPr lang="en-IN" dirty="0"/>
              <a:t> ex </a:t>
            </a:r>
            <a:r>
              <a:rPr lang="en-IN" dirty="0" err="1"/>
              <a:t>ea</a:t>
            </a:r>
            <a:r>
              <a:rPr lang="en-IN" dirty="0"/>
              <a:t> </a:t>
            </a:r>
            <a:r>
              <a:rPr lang="en-IN" dirty="0" err="1"/>
              <a:t>commodo</a:t>
            </a:r>
            <a:r>
              <a:rPr lang="en-IN" dirty="0"/>
              <a:t> </a:t>
            </a:r>
            <a:r>
              <a:rPr lang="en-IN" dirty="0" err="1"/>
              <a:t>consequat</a:t>
            </a:r>
            <a:r>
              <a:rPr lang="en-IN" dirty="0"/>
              <a:t>. Duis </a:t>
            </a:r>
            <a:r>
              <a:rPr lang="en-IN" dirty="0" err="1"/>
              <a:t>aute</a:t>
            </a:r>
            <a:r>
              <a:rPr lang="en-IN" dirty="0"/>
              <a:t> </a:t>
            </a:r>
            <a:r>
              <a:rPr lang="en-IN" dirty="0" err="1"/>
              <a:t>irure</a:t>
            </a:r>
            <a:r>
              <a:rPr lang="en-IN" dirty="0"/>
              <a:t> </a:t>
            </a:r>
            <a:r>
              <a:rPr lang="en-IN" dirty="0" err="1"/>
              <a:t>dolor</a:t>
            </a:r>
            <a:r>
              <a:rPr lang="en-IN" dirty="0"/>
              <a:t> in </a:t>
            </a:r>
            <a:r>
              <a:rPr lang="en-IN" dirty="0" err="1"/>
              <a:t>reprehenderit</a:t>
            </a:r>
            <a:r>
              <a:rPr lang="en-IN" dirty="0"/>
              <a:t> in </a:t>
            </a:r>
            <a:r>
              <a:rPr lang="en-IN" dirty="0" err="1"/>
              <a:t>voluptate</a:t>
            </a:r>
            <a:r>
              <a:rPr lang="en-IN" dirty="0"/>
              <a:t> </a:t>
            </a:r>
            <a:r>
              <a:rPr lang="en-IN" dirty="0" err="1"/>
              <a:t>velit</a:t>
            </a:r>
            <a:r>
              <a:rPr lang="en-IN" dirty="0"/>
              <a:t> </a:t>
            </a:r>
            <a:r>
              <a:rPr lang="en-IN" dirty="0" err="1"/>
              <a:t>esse</a:t>
            </a:r>
            <a:r>
              <a:rPr lang="en-IN" dirty="0"/>
              <a:t> </a:t>
            </a:r>
            <a:r>
              <a:rPr lang="en-IN" dirty="0" err="1"/>
              <a:t>cillum</a:t>
            </a:r>
            <a:r>
              <a:rPr lang="en-IN" dirty="0"/>
              <a:t> dolore </a:t>
            </a:r>
            <a:r>
              <a:rPr lang="en-IN" dirty="0" err="1"/>
              <a:t>eu</a:t>
            </a:r>
            <a:r>
              <a:rPr lang="en-IN" dirty="0"/>
              <a:t> </a:t>
            </a:r>
            <a:r>
              <a:rPr lang="en-IN" dirty="0" err="1"/>
              <a:t>fugiat</a:t>
            </a:r>
            <a:r>
              <a:rPr lang="en-IN" dirty="0"/>
              <a:t> </a:t>
            </a:r>
            <a:r>
              <a:rPr lang="en-IN" dirty="0" err="1"/>
              <a:t>nulla</a:t>
            </a:r>
            <a:r>
              <a:rPr lang="en-IN" dirty="0"/>
              <a:t> </a:t>
            </a:r>
            <a:r>
              <a:rPr lang="en-IN" dirty="0" err="1"/>
              <a:t>pariatur</a:t>
            </a:r>
            <a:r>
              <a:rPr lang="en-IN" dirty="0"/>
              <a:t>. </a:t>
            </a:r>
            <a:r>
              <a:rPr lang="en-IN" dirty="0" err="1"/>
              <a:t>Excepteur</a:t>
            </a:r>
            <a:r>
              <a:rPr lang="en-IN" dirty="0"/>
              <a:t> </a:t>
            </a:r>
            <a:r>
              <a:rPr lang="en-IN" dirty="0" err="1"/>
              <a:t>sint</a:t>
            </a:r>
            <a:r>
              <a:rPr lang="en-IN" dirty="0"/>
              <a:t> </a:t>
            </a:r>
            <a:r>
              <a:rPr lang="en-IN" dirty="0" err="1"/>
              <a:t>occaecat</a:t>
            </a:r>
            <a:r>
              <a:rPr lang="en-IN" dirty="0"/>
              <a:t> </a:t>
            </a:r>
            <a:r>
              <a:rPr lang="en-IN" dirty="0" err="1"/>
              <a:t>cupidatat</a:t>
            </a:r>
            <a:r>
              <a:rPr lang="en-IN" dirty="0"/>
              <a:t> non </a:t>
            </a:r>
            <a:r>
              <a:rPr lang="en-IN" dirty="0" err="1"/>
              <a:t>proident</a:t>
            </a:r>
            <a:r>
              <a:rPr lang="en-IN" dirty="0"/>
              <a:t>, sunt in culpa qui </a:t>
            </a:r>
            <a:r>
              <a:rPr lang="en-IN" dirty="0" err="1"/>
              <a:t>officia</a:t>
            </a:r>
            <a:r>
              <a:rPr lang="en-IN" dirty="0"/>
              <a:t> </a:t>
            </a:r>
            <a:r>
              <a:rPr lang="en-IN" dirty="0" err="1"/>
              <a:t>deserunt</a:t>
            </a:r>
            <a:r>
              <a:rPr lang="en-IN" dirty="0"/>
              <a:t> </a:t>
            </a:r>
            <a:r>
              <a:rPr lang="en-IN" dirty="0" err="1"/>
              <a:t>mollit</a:t>
            </a:r>
            <a:r>
              <a:rPr lang="en-IN" dirty="0"/>
              <a:t> </a:t>
            </a:r>
            <a:r>
              <a:rPr lang="en-IN" dirty="0" err="1"/>
              <a:t>anim</a:t>
            </a:r>
            <a:r>
              <a:rPr lang="en-IN" dirty="0"/>
              <a:t> id </a:t>
            </a:r>
            <a:r>
              <a:rPr lang="en-IN" dirty="0" err="1"/>
              <a:t>est</a:t>
            </a:r>
            <a:r>
              <a:rPr lang="en-IN" dirty="0"/>
              <a:t> </a:t>
            </a:r>
            <a:r>
              <a:rPr lang="en-IN" dirty="0" err="1"/>
              <a:t>laborum</a:t>
            </a:r>
            <a:r>
              <a:rPr lang="en-IN" dirty="0"/>
              <a:t>.</a:t>
            </a:r>
            <a:endParaRPr lang="en-US" dirty="0"/>
          </a:p>
        </p:txBody>
      </p:sp>
      <p:sp>
        <p:nvSpPr>
          <p:cNvPr id="65" name="Text Placeholder 21">
            <a:extLst>
              <a:ext uri="{FF2B5EF4-FFF2-40B4-BE49-F238E27FC236}">
                <a16:creationId xmlns:a16="http://schemas.microsoft.com/office/drawing/2014/main" id="{D5CCF721-88F7-4B52-8825-E073C7A55577}"/>
              </a:ext>
            </a:extLst>
          </p:cNvPr>
          <p:cNvSpPr>
            <a:spLocks noGrp="1"/>
          </p:cNvSpPr>
          <p:nvPr>
            <p:ph type="body" sz="quarter" idx="15" hasCustomPrompt="1"/>
          </p:nvPr>
        </p:nvSpPr>
        <p:spPr>
          <a:xfrm>
            <a:off x="768689" y="4983705"/>
            <a:ext cx="1416645"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66" name="Text Placeholder 21">
            <a:extLst>
              <a:ext uri="{FF2B5EF4-FFF2-40B4-BE49-F238E27FC236}">
                <a16:creationId xmlns:a16="http://schemas.microsoft.com/office/drawing/2014/main" id="{91E68678-60CE-4DD2-B824-50A4C75BDAB1}"/>
              </a:ext>
            </a:extLst>
          </p:cNvPr>
          <p:cNvSpPr>
            <a:spLocks noGrp="1"/>
          </p:cNvSpPr>
          <p:nvPr>
            <p:ph type="body" sz="quarter" idx="16" hasCustomPrompt="1"/>
          </p:nvPr>
        </p:nvSpPr>
        <p:spPr>
          <a:xfrm>
            <a:off x="768689" y="5678822"/>
            <a:ext cx="1416645"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cxnSp>
        <p:nvCxnSpPr>
          <p:cNvPr id="67" name="Straight Connector 66">
            <a:extLst>
              <a:ext uri="{FF2B5EF4-FFF2-40B4-BE49-F238E27FC236}">
                <a16:creationId xmlns:a16="http://schemas.microsoft.com/office/drawing/2014/main" id="{5E7EFFB7-04D5-473B-8B02-56A71DAF6995}"/>
              </a:ext>
              <a:ext uri="{C183D7F6-B498-43B3-948B-1728B52AA6E4}">
                <adec:decorative xmlns:adec="http://schemas.microsoft.com/office/drawing/2017/decorative" val="1"/>
              </a:ext>
            </a:extLst>
          </p:cNvPr>
          <p:cNvCxnSpPr/>
          <p:nvPr userDrawn="1"/>
        </p:nvCxnSpPr>
        <p:spPr>
          <a:xfrm flipH="1">
            <a:off x="229766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68" name="Text Placeholder 21">
            <a:extLst>
              <a:ext uri="{FF2B5EF4-FFF2-40B4-BE49-F238E27FC236}">
                <a16:creationId xmlns:a16="http://schemas.microsoft.com/office/drawing/2014/main" id="{57BE536E-B6D0-43EC-A35F-8981B9D6375A}"/>
              </a:ext>
            </a:extLst>
          </p:cNvPr>
          <p:cNvSpPr>
            <a:spLocks noGrp="1"/>
          </p:cNvSpPr>
          <p:nvPr>
            <p:ph type="body" sz="quarter" idx="17" hasCustomPrompt="1"/>
          </p:nvPr>
        </p:nvSpPr>
        <p:spPr>
          <a:xfrm>
            <a:off x="2416846" y="4983705"/>
            <a:ext cx="1414400"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69" name="Text Placeholder 21">
            <a:extLst>
              <a:ext uri="{FF2B5EF4-FFF2-40B4-BE49-F238E27FC236}">
                <a16:creationId xmlns:a16="http://schemas.microsoft.com/office/drawing/2014/main" id="{86946146-95C0-4180-A1D5-6917F5463F14}"/>
              </a:ext>
            </a:extLst>
          </p:cNvPr>
          <p:cNvSpPr>
            <a:spLocks noGrp="1"/>
          </p:cNvSpPr>
          <p:nvPr>
            <p:ph type="body" sz="quarter" idx="18" hasCustomPrompt="1"/>
          </p:nvPr>
        </p:nvSpPr>
        <p:spPr>
          <a:xfrm>
            <a:off x="2416846" y="5678822"/>
            <a:ext cx="1414400"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dirty="0"/>
              <a:t>Text under stat goes here</a:t>
            </a:r>
            <a:endParaRPr lang="en-US" dirty="0"/>
          </a:p>
        </p:txBody>
      </p:sp>
      <p:cxnSp>
        <p:nvCxnSpPr>
          <p:cNvPr id="70" name="Straight Connector 69">
            <a:extLst>
              <a:ext uri="{FF2B5EF4-FFF2-40B4-BE49-F238E27FC236}">
                <a16:creationId xmlns:a16="http://schemas.microsoft.com/office/drawing/2014/main" id="{3613422D-871B-4D9A-86DF-62C019E107E8}"/>
              </a:ext>
              <a:ext uri="{C183D7F6-B498-43B3-948B-1728B52AA6E4}">
                <adec:decorative xmlns:adec="http://schemas.microsoft.com/office/drawing/2017/decorative" val="1"/>
              </a:ext>
            </a:extLst>
          </p:cNvPr>
          <p:cNvCxnSpPr/>
          <p:nvPr userDrawn="1"/>
        </p:nvCxnSpPr>
        <p:spPr>
          <a:xfrm flipH="1">
            <a:off x="394358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71" name="Text Placeholder 21">
            <a:extLst>
              <a:ext uri="{FF2B5EF4-FFF2-40B4-BE49-F238E27FC236}">
                <a16:creationId xmlns:a16="http://schemas.microsoft.com/office/drawing/2014/main" id="{4B8E40E3-DDFC-41B7-8924-5D641963A569}"/>
              </a:ext>
            </a:extLst>
          </p:cNvPr>
          <p:cNvSpPr>
            <a:spLocks noGrp="1"/>
          </p:cNvSpPr>
          <p:nvPr>
            <p:ph type="body" sz="quarter" idx="19" hasCustomPrompt="1"/>
          </p:nvPr>
        </p:nvSpPr>
        <p:spPr>
          <a:xfrm>
            <a:off x="4065003" y="4983705"/>
            <a:ext cx="1574324"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72" name="Text Placeholder 21">
            <a:extLst>
              <a:ext uri="{FF2B5EF4-FFF2-40B4-BE49-F238E27FC236}">
                <a16:creationId xmlns:a16="http://schemas.microsoft.com/office/drawing/2014/main" id="{BD591E6E-D93E-431D-AEA5-CA1DDCD9ABDA}"/>
              </a:ext>
            </a:extLst>
          </p:cNvPr>
          <p:cNvSpPr>
            <a:spLocks noGrp="1"/>
          </p:cNvSpPr>
          <p:nvPr>
            <p:ph type="body" sz="quarter" idx="25" hasCustomPrompt="1"/>
          </p:nvPr>
        </p:nvSpPr>
        <p:spPr>
          <a:xfrm>
            <a:off x="4065003" y="5678822"/>
            <a:ext cx="1574324"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sp>
        <p:nvSpPr>
          <p:cNvPr id="40" name="Slide Number Placeholder 7">
            <a:extLst>
              <a:ext uri="{FF2B5EF4-FFF2-40B4-BE49-F238E27FC236}">
                <a16:creationId xmlns:a16="http://schemas.microsoft.com/office/drawing/2014/main" id="{3DDEC948-9CAF-4E4E-AF4F-B11846DAFDCB}"/>
              </a:ext>
            </a:extLst>
          </p:cNvPr>
          <p:cNvSpPr>
            <a:spLocks noGrp="1"/>
          </p:cNvSpPr>
          <p:nvPr>
            <p:ph type="sldNum" sz="quarter" idx="26"/>
          </p:nvPr>
        </p:nvSpPr>
        <p:spPr>
          <a:xfrm>
            <a:off x="762000" y="6423660"/>
            <a:ext cx="365760" cy="365760"/>
          </a:xfrm>
        </p:spPr>
        <p:txBody>
          <a:bodyPr/>
          <a:lstStyle/>
          <a:p>
            <a:fld id="{345D60D9-5372-5F40-9443-0F9AE5BDC3C8}" type="slidenum">
              <a:rPr lang="en-US" smtClean="0"/>
              <a:pPr/>
              <a:t>‹#›</a:t>
            </a:fld>
            <a:endParaRPr lang="en-US" dirty="0"/>
          </a:p>
        </p:txBody>
      </p:sp>
      <p:sp>
        <p:nvSpPr>
          <p:cNvPr id="27" name="Footer Placeholder 4">
            <a:extLst>
              <a:ext uri="{FF2B5EF4-FFF2-40B4-BE49-F238E27FC236}">
                <a16:creationId xmlns:a16="http://schemas.microsoft.com/office/drawing/2014/main" id="{0641085E-F168-1C43-AFCF-4EA5AF394C0F}"/>
              </a:ext>
            </a:extLst>
          </p:cNvPr>
          <p:cNvSpPr>
            <a:spLocks noGrp="1"/>
          </p:cNvSpPr>
          <p:nvPr>
            <p:ph type="ftr" sz="quarter" idx="11"/>
          </p:nvPr>
        </p:nvSpPr>
        <p:spPr>
          <a:xfrm>
            <a:off x="1127759" y="6423978"/>
            <a:ext cx="5745379" cy="365125"/>
          </a:xfrm>
          <a:prstGeom prst="rect">
            <a:avLst/>
          </a:prstGeom>
        </p:spPr>
        <p:txBody>
          <a:bodyPr/>
          <a:lstStyle/>
          <a:p>
            <a:r>
              <a:rPr lang="en-US"/>
              <a:t>Copyright © 2025, Oracle and/or its affiliates</a:t>
            </a:r>
            <a:endParaRPr lang="en-US" dirty="0"/>
          </a:p>
        </p:txBody>
      </p:sp>
      <p:sp>
        <p:nvSpPr>
          <p:cNvPr id="22" name="Date Placeholder 2">
            <a:extLst>
              <a:ext uri="{FF2B5EF4-FFF2-40B4-BE49-F238E27FC236}">
                <a16:creationId xmlns:a16="http://schemas.microsoft.com/office/drawing/2014/main" id="{3DBB9CFE-822A-8F4C-A7DE-DBEDFCB9494A}"/>
              </a:ext>
            </a:extLst>
          </p:cNvPr>
          <p:cNvSpPr>
            <a:spLocks noGrp="1"/>
          </p:cNvSpPr>
          <p:nvPr>
            <p:ph type="dt" sz="half" idx="10"/>
          </p:nvPr>
        </p:nvSpPr>
        <p:spPr>
          <a:xfrm>
            <a:off x="6873138" y="6425604"/>
            <a:ext cx="2743200" cy="363500"/>
          </a:xfrm>
        </p:spPr>
        <p:txBody>
          <a:bodyPr/>
          <a:lstStyle/>
          <a:p>
            <a:r>
              <a:rPr lang="en-US"/>
              <a:t>[Date]</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2385922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DataPattern_Layout_Pillar">
    <p:bg>
      <p:bgPr>
        <a:solidFill>
          <a:schemeClr val="bg2"/>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A77585CD-A43E-5948-A9B3-1212E72A62D2}"/>
              </a:ext>
              <a:ext uri="{C183D7F6-B498-43B3-948B-1728B52AA6E4}">
                <adec:decorative xmlns:adec="http://schemas.microsoft.com/office/drawing/2017/decorative" val="1"/>
              </a:ext>
            </a:extLst>
          </p:cNvPr>
          <p:cNvSpPr/>
          <p:nvPr userDrawn="1"/>
        </p:nvSpPr>
        <p:spPr>
          <a:xfrm>
            <a:off x="6096000" y="-12293"/>
            <a:ext cx="6096000" cy="687029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B8D64F14-D13F-8C42-8601-53D2E43FDC94}"/>
              </a:ext>
              <a:ext uri="{C183D7F6-B498-43B3-948B-1728B52AA6E4}">
                <adec:decorative xmlns:adec="http://schemas.microsoft.com/office/drawing/2017/decorative" val="1"/>
              </a:ext>
            </a:extLst>
          </p:cNvPr>
          <p:cNvSpPr/>
          <p:nvPr userDrawn="1"/>
        </p:nvSpPr>
        <p:spPr>
          <a:xfrm>
            <a:off x="6096000" y="-24586"/>
            <a:ext cx="6096000" cy="6882586"/>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Oracle Logo">
            <a:extLst>
              <a:ext uri="{FF2B5EF4-FFF2-40B4-BE49-F238E27FC236}">
                <a16:creationId xmlns:a16="http://schemas.microsoft.com/office/drawing/2014/main" id="{C87C6354-1D09-4723-81D4-798B73292590}"/>
              </a:ext>
            </a:extLst>
          </p:cNvPr>
          <p:cNvSpPr/>
          <p:nvPr userDrawn="1"/>
        </p:nvSpPr>
        <p:spPr>
          <a:xfrm>
            <a:off x="761994" y="107062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63" name="Title 1">
            <a:extLst>
              <a:ext uri="{FF2B5EF4-FFF2-40B4-BE49-F238E27FC236}">
                <a16:creationId xmlns:a16="http://schemas.microsoft.com/office/drawing/2014/main" id="{AD832B87-BC07-4F42-B1E2-E55A1A20079E}"/>
              </a:ext>
            </a:extLst>
          </p:cNvPr>
          <p:cNvSpPr>
            <a:spLocks noGrp="1"/>
          </p:cNvSpPr>
          <p:nvPr>
            <p:ph type="title" hasCustomPrompt="1"/>
          </p:nvPr>
        </p:nvSpPr>
        <p:spPr>
          <a:xfrm>
            <a:off x="768689" y="1560233"/>
            <a:ext cx="4744029" cy="822960"/>
          </a:xfrm>
        </p:spPr>
        <p:txBody>
          <a:bodyPr/>
          <a:lstStyle>
            <a:lvl1pPr>
              <a:defRPr>
                <a:solidFill>
                  <a:schemeClr val="accent6"/>
                </a:solidFill>
              </a:defRPr>
            </a:lvl1pPr>
          </a:lstStyle>
          <a:p>
            <a:r>
              <a:rPr lang="en-US" dirty="0"/>
              <a:t>Click to edit title text styles</a:t>
            </a:r>
          </a:p>
        </p:txBody>
      </p:sp>
      <p:sp>
        <p:nvSpPr>
          <p:cNvPr id="64" name="Text Placeholder 21">
            <a:extLst>
              <a:ext uri="{FF2B5EF4-FFF2-40B4-BE49-F238E27FC236}">
                <a16:creationId xmlns:a16="http://schemas.microsoft.com/office/drawing/2014/main" id="{9BC4C014-2C68-4309-AC81-6D63FFA25792}"/>
              </a:ext>
            </a:extLst>
          </p:cNvPr>
          <p:cNvSpPr>
            <a:spLocks noGrp="1"/>
          </p:cNvSpPr>
          <p:nvPr>
            <p:ph type="body" sz="quarter" idx="24" hasCustomPrompt="1"/>
          </p:nvPr>
        </p:nvSpPr>
        <p:spPr>
          <a:xfrm>
            <a:off x="768689" y="2567961"/>
            <a:ext cx="4762530" cy="1972453"/>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 </a:t>
            </a:r>
            <a:r>
              <a:rPr lang="en-IN" dirty="0" err="1"/>
              <a:t>laboris</a:t>
            </a:r>
            <a:r>
              <a:rPr lang="en-IN" dirty="0"/>
              <a:t> nisi </a:t>
            </a:r>
            <a:r>
              <a:rPr lang="en-IN" dirty="0" err="1"/>
              <a:t>ut</a:t>
            </a:r>
            <a:r>
              <a:rPr lang="en-IN" dirty="0"/>
              <a:t> </a:t>
            </a:r>
            <a:r>
              <a:rPr lang="en-IN" dirty="0" err="1"/>
              <a:t>aliquip</a:t>
            </a:r>
            <a:r>
              <a:rPr lang="en-IN" dirty="0"/>
              <a:t> ex </a:t>
            </a:r>
            <a:r>
              <a:rPr lang="en-IN" dirty="0" err="1"/>
              <a:t>ea</a:t>
            </a:r>
            <a:r>
              <a:rPr lang="en-IN" dirty="0"/>
              <a:t> </a:t>
            </a:r>
            <a:r>
              <a:rPr lang="en-IN" dirty="0" err="1"/>
              <a:t>commodo</a:t>
            </a:r>
            <a:r>
              <a:rPr lang="en-IN" dirty="0"/>
              <a:t> </a:t>
            </a:r>
            <a:r>
              <a:rPr lang="en-IN" dirty="0" err="1"/>
              <a:t>consequat</a:t>
            </a:r>
            <a:r>
              <a:rPr lang="en-IN" dirty="0"/>
              <a:t>. Duis </a:t>
            </a:r>
            <a:r>
              <a:rPr lang="en-IN" dirty="0" err="1"/>
              <a:t>aute</a:t>
            </a:r>
            <a:r>
              <a:rPr lang="en-IN" dirty="0"/>
              <a:t> </a:t>
            </a:r>
            <a:r>
              <a:rPr lang="en-IN" dirty="0" err="1"/>
              <a:t>irure</a:t>
            </a:r>
            <a:r>
              <a:rPr lang="en-IN" dirty="0"/>
              <a:t> </a:t>
            </a:r>
            <a:r>
              <a:rPr lang="en-IN" dirty="0" err="1"/>
              <a:t>dolor</a:t>
            </a:r>
            <a:r>
              <a:rPr lang="en-IN" dirty="0"/>
              <a:t> in </a:t>
            </a:r>
            <a:r>
              <a:rPr lang="en-IN" dirty="0" err="1"/>
              <a:t>reprehenderit</a:t>
            </a:r>
            <a:r>
              <a:rPr lang="en-IN" dirty="0"/>
              <a:t> in </a:t>
            </a:r>
            <a:r>
              <a:rPr lang="en-IN" dirty="0" err="1"/>
              <a:t>voluptate</a:t>
            </a:r>
            <a:r>
              <a:rPr lang="en-IN" dirty="0"/>
              <a:t> </a:t>
            </a:r>
            <a:r>
              <a:rPr lang="en-IN" dirty="0" err="1"/>
              <a:t>velit</a:t>
            </a:r>
            <a:r>
              <a:rPr lang="en-IN" dirty="0"/>
              <a:t> </a:t>
            </a:r>
            <a:r>
              <a:rPr lang="en-IN" dirty="0" err="1"/>
              <a:t>esse</a:t>
            </a:r>
            <a:r>
              <a:rPr lang="en-IN" dirty="0"/>
              <a:t> </a:t>
            </a:r>
            <a:r>
              <a:rPr lang="en-IN" dirty="0" err="1"/>
              <a:t>cillum</a:t>
            </a:r>
            <a:r>
              <a:rPr lang="en-IN" dirty="0"/>
              <a:t> dolore </a:t>
            </a:r>
            <a:r>
              <a:rPr lang="en-IN" dirty="0" err="1"/>
              <a:t>eu</a:t>
            </a:r>
            <a:r>
              <a:rPr lang="en-IN" dirty="0"/>
              <a:t> </a:t>
            </a:r>
            <a:r>
              <a:rPr lang="en-IN" dirty="0" err="1"/>
              <a:t>fugiat</a:t>
            </a:r>
            <a:r>
              <a:rPr lang="en-IN" dirty="0"/>
              <a:t> </a:t>
            </a:r>
            <a:r>
              <a:rPr lang="en-IN" dirty="0" err="1"/>
              <a:t>nulla</a:t>
            </a:r>
            <a:r>
              <a:rPr lang="en-IN" dirty="0"/>
              <a:t> </a:t>
            </a:r>
            <a:r>
              <a:rPr lang="en-IN" dirty="0" err="1"/>
              <a:t>pariatur</a:t>
            </a:r>
            <a:r>
              <a:rPr lang="en-IN" dirty="0"/>
              <a:t>. </a:t>
            </a:r>
            <a:r>
              <a:rPr lang="en-IN" dirty="0" err="1"/>
              <a:t>Excepteur</a:t>
            </a:r>
            <a:r>
              <a:rPr lang="en-IN" dirty="0"/>
              <a:t> </a:t>
            </a:r>
            <a:r>
              <a:rPr lang="en-IN" dirty="0" err="1"/>
              <a:t>sint</a:t>
            </a:r>
            <a:r>
              <a:rPr lang="en-IN" dirty="0"/>
              <a:t> </a:t>
            </a:r>
            <a:r>
              <a:rPr lang="en-IN" dirty="0" err="1"/>
              <a:t>occaecat</a:t>
            </a:r>
            <a:r>
              <a:rPr lang="en-IN" dirty="0"/>
              <a:t> </a:t>
            </a:r>
            <a:r>
              <a:rPr lang="en-IN" dirty="0" err="1"/>
              <a:t>cupidatat</a:t>
            </a:r>
            <a:r>
              <a:rPr lang="en-IN" dirty="0"/>
              <a:t> non </a:t>
            </a:r>
            <a:r>
              <a:rPr lang="en-IN" dirty="0" err="1"/>
              <a:t>proident</a:t>
            </a:r>
            <a:r>
              <a:rPr lang="en-IN" dirty="0"/>
              <a:t>, sunt in culpa qui </a:t>
            </a:r>
            <a:r>
              <a:rPr lang="en-IN" dirty="0" err="1"/>
              <a:t>officia</a:t>
            </a:r>
            <a:r>
              <a:rPr lang="en-IN" dirty="0"/>
              <a:t> </a:t>
            </a:r>
            <a:r>
              <a:rPr lang="en-IN" dirty="0" err="1"/>
              <a:t>deserunt</a:t>
            </a:r>
            <a:r>
              <a:rPr lang="en-IN" dirty="0"/>
              <a:t> </a:t>
            </a:r>
            <a:r>
              <a:rPr lang="en-IN" dirty="0" err="1"/>
              <a:t>mollit</a:t>
            </a:r>
            <a:r>
              <a:rPr lang="en-IN" dirty="0"/>
              <a:t> </a:t>
            </a:r>
            <a:r>
              <a:rPr lang="en-IN" dirty="0" err="1"/>
              <a:t>anim</a:t>
            </a:r>
            <a:r>
              <a:rPr lang="en-IN" dirty="0"/>
              <a:t> id </a:t>
            </a:r>
            <a:r>
              <a:rPr lang="en-IN" dirty="0" err="1"/>
              <a:t>est</a:t>
            </a:r>
            <a:r>
              <a:rPr lang="en-IN" dirty="0"/>
              <a:t> </a:t>
            </a:r>
            <a:r>
              <a:rPr lang="en-IN" dirty="0" err="1"/>
              <a:t>laborum</a:t>
            </a:r>
            <a:r>
              <a:rPr lang="en-IN" dirty="0"/>
              <a:t>.</a:t>
            </a:r>
            <a:endParaRPr lang="en-US" dirty="0"/>
          </a:p>
        </p:txBody>
      </p:sp>
      <p:sp>
        <p:nvSpPr>
          <p:cNvPr id="65" name="Text Placeholder 21">
            <a:extLst>
              <a:ext uri="{FF2B5EF4-FFF2-40B4-BE49-F238E27FC236}">
                <a16:creationId xmlns:a16="http://schemas.microsoft.com/office/drawing/2014/main" id="{D5CCF721-88F7-4B52-8825-E073C7A55577}"/>
              </a:ext>
            </a:extLst>
          </p:cNvPr>
          <p:cNvSpPr>
            <a:spLocks noGrp="1"/>
          </p:cNvSpPr>
          <p:nvPr>
            <p:ph type="body" sz="quarter" idx="15" hasCustomPrompt="1"/>
          </p:nvPr>
        </p:nvSpPr>
        <p:spPr>
          <a:xfrm>
            <a:off x="768689" y="4983705"/>
            <a:ext cx="1416645"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66" name="Text Placeholder 21">
            <a:extLst>
              <a:ext uri="{FF2B5EF4-FFF2-40B4-BE49-F238E27FC236}">
                <a16:creationId xmlns:a16="http://schemas.microsoft.com/office/drawing/2014/main" id="{91E68678-60CE-4DD2-B824-50A4C75BDAB1}"/>
              </a:ext>
            </a:extLst>
          </p:cNvPr>
          <p:cNvSpPr>
            <a:spLocks noGrp="1"/>
          </p:cNvSpPr>
          <p:nvPr>
            <p:ph type="body" sz="quarter" idx="16" hasCustomPrompt="1"/>
          </p:nvPr>
        </p:nvSpPr>
        <p:spPr>
          <a:xfrm>
            <a:off x="768689" y="5678822"/>
            <a:ext cx="1416645"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cxnSp>
        <p:nvCxnSpPr>
          <p:cNvPr id="67" name="Straight Connector 66">
            <a:extLst>
              <a:ext uri="{FF2B5EF4-FFF2-40B4-BE49-F238E27FC236}">
                <a16:creationId xmlns:a16="http://schemas.microsoft.com/office/drawing/2014/main" id="{5E7EFFB7-04D5-473B-8B02-56A71DAF6995}"/>
              </a:ext>
              <a:ext uri="{C183D7F6-B498-43B3-948B-1728B52AA6E4}">
                <adec:decorative xmlns:adec="http://schemas.microsoft.com/office/drawing/2017/decorative" val="1"/>
              </a:ext>
            </a:extLst>
          </p:cNvPr>
          <p:cNvCxnSpPr/>
          <p:nvPr userDrawn="1"/>
        </p:nvCxnSpPr>
        <p:spPr>
          <a:xfrm flipH="1">
            <a:off x="229766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68" name="Text Placeholder 21">
            <a:extLst>
              <a:ext uri="{FF2B5EF4-FFF2-40B4-BE49-F238E27FC236}">
                <a16:creationId xmlns:a16="http://schemas.microsoft.com/office/drawing/2014/main" id="{57BE536E-B6D0-43EC-A35F-8981B9D6375A}"/>
              </a:ext>
            </a:extLst>
          </p:cNvPr>
          <p:cNvSpPr>
            <a:spLocks noGrp="1"/>
          </p:cNvSpPr>
          <p:nvPr>
            <p:ph type="body" sz="quarter" idx="17" hasCustomPrompt="1"/>
          </p:nvPr>
        </p:nvSpPr>
        <p:spPr>
          <a:xfrm>
            <a:off x="2416846" y="4983705"/>
            <a:ext cx="1414400"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69" name="Text Placeholder 21">
            <a:extLst>
              <a:ext uri="{FF2B5EF4-FFF2-40B4-BE49-F238E27FC236}">
                <a16:creationId xmlns:a16="http://schemas.microsoft.com/office/drawing/2014/main" id="{86946146-95C0-4180-A1D5-6917F5463F14}"/>
              </a:ext>
            </a:extLst>
          </p:cNvPr>
          <p:cNvSpPr>
            <a:spLocks noGrp="1"/>
          </p:cNvSpPr>
          <p:nvPr>
            <p:ph type="body" sz="quarter" idx="18" hasCustomPrompt="1"/>
          </p:nvPr>
        </p:nvSpPr>
        <p:spPr>
          <a:xfrm>
            <a:off x="2416846" y="5678822"/>
            <a:ext cx="1414400"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dirty="0"/>
              <a:t>Text under stat goes here</a:t>
            </a:r>
            <a:endParaRPr lang="en-US" dirty="0"/>
          </a:p>
        </p:txBody>
      </p:sp>
      <p:cxnSp>
        <p:nvCxnSpPr>
          <p:cNvPr id="70" name="Straight Connector 69">
            <a:extLst>
              <a:ext uri="{FF2B5EF4-FFF2-40B4-BE49-F238E27FC236}">
                <a16:creationId xmlns:a16="http://schemas.microsoft.com/office/drawing/2014/main" id="{3613422D-871B-4D9A-86DF-62C019E107E8}"/>
              </a:ext>
              <a:ext uri="{C183D7F6-B498-43B3-948B-1728B52AA6E4}">
                <adec:decorative xmlns:adec="http://schemas.microsoft.com/office/drawing/2017/decorative" val="1"/>
              </a:ext>
            </a:extLst>
          </p:cNvPr>
          <p:cNvCxnSpPr/>
          <p:nvPr userDrawn="1"/>
        </p:nvCxnSpPr>
        <p:spPr>
          <a:xfrm flipH="1">
            <a:off x="394358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71" name="Text Placeholder 21">
            <a:extLst>
              <a:ext uri="{FF2B5EF4-FFF2-40B4-BE49-F238E27FC236}">
                <a16:creationId xmlns:a16="http://schemas.microsoft.com/office/drawing/2014/main" id="{4B8E40E3-DDFC-41B7-8924-5D641963A569}"/>
              </a:ext>
            </a:extLst>
          </p:cNvPr>
          <p:cNvSpPr>
            <a:spLocks noGrp="1"/>
          </p:cNvSpPr>
          <p:nvPr>
            <p:ph type="body" sz="quarter" idx="19" hasCustomPrompt="1"/>
          </p:nvPr>
        </p:nvSpPr>
        <p:spPr>
          <a:xfrm>
            <a:off x="4065003" y="4983705"/>
            <a:ext cx="1574324"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72" name="Text Placeholder 21">
            <a:extLst>
              <a:ext uri="{FF2B5EF4-FFF2-40B4-BE49-F238E27FC236}">
                <a16:creationId xmlns:a16="http://schemas.microsoft.com/office/drawing/2014/main" id="{BD591E6E-D93E-431D-AEA5-CA1DDCD9ABDA}"/>
              </a:ext>
            </a:extLst>
          </p:cNvPr>
          <p:cNvSpPr>
            <a:spLocks noGrp="1"/>
          </p:cNvSpPr>
          <p:nvPr>
            <p:ph type="body" sz="quarter" idx="25" hasCustomPrompt="1"/>
          </p:nvPr>
        </p:nvSpPr>
        <p:spPr>
          <a:xfrm>
            <a:off x="4065003" y="5678822"/>
            <a:ext cx="1574324"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sp>
        <p:nvSpPr>
          <p:cNvPr id="40" name="Slide Number Placeholder 7">
            <a:extLst>
              <a:ext uri="{FF2B5EF4-FFF2-40B4-BE49-F238E27FC236}">
                <a16:creationId xmlns:a16="http://schemas.microsoft.com/office/drawing/2014/main" id="{3DDEC948-9CAF-4E4E-AF4F-B11846DAFDCB}"/>
              </a:ext>
            </a:extLst>
          </p:cNvPr>
          <p:cNvSpPr>
            <a:spLocks noGrp="1"/>
          </p:cNvSpPr>
          <p:nvPr>
            <p:ph type="sldNum" sz="quarter" idx="26"/>
          </p:nvPr>
        </p:nvSpPr>
        <p:spPr>
          <a:xfrm>
            <a:off x="762000" y="6423660"/>
            <a:ext cx="365760" cy="365760"/>
          </a:xfrm>
        </p:spPr>
        <p:txBody>
          <a:bodyPr/>
          <a:lstStyle/>
          <a:p>
            <a:fld id="{345D60D9-5372-5F40-9443-0F9AE5BDC3C8}" type="slidenum">
              <a:rPr lang="en-US" smtClean="0"/>
              <a:pPr/>
              <a:t>‹#›</a:t>
            </a:fld>
            <a:endParaRPr lang="en-US" dirty="0"/>
          </a:p>
        </p:txBody>
      </p:sp>
      <p:sp>
        <p:nvSpPr>
          <p:cNvPr id="27" name="Footer Placeholder 4">
            <a:extLst>
              <a:ext uri="{FF2B5EF4-FFF2-40B4-BE49-F238E27FC236}">
                <a16:creationId xmlns:a16="http://schemas.microsoft.com/office/drawing/2014/main" id="{0641085E-F168-1C43-AFCF-4EA5AF394C0F}"/>
              </a:ext>
            </a:extLst>
          </p:cNvPr>
          <p:cNvSpPr>
            <a:spLocks noGrp="1"/>
          </p:cNvSpPr>
          <p:nvPr>
            <p:ph type="ftr" sz="quarter" idx="11"/>
          </p:nvPr>
        </p:nvSpPr>
        <p:spPr>
          <a:xfrm>
            <a:off x="1127759" y="6423978"/>
            <a:ext cx="5745379" cy="365125"/>
          </a:xfrm>
          <a:prstGeom prst="rect">
            <a:avLst/>
          </a:prstGeom>
        </p:spPr>
        <p:txBody>
          <a:bodyPr/>
          <a:lstStyle/>
          <a:p>
            <a:r>
              <a:rPr lang="en-US"/>
              <a:t>Copyright © 2025, Oracle and/or its affiliates</a:t>
            </a:r>
            <a:endParaRPr lang="en-US" dirty="0"/>
          </a:p>
        </p:txBody>
      </p:sp>
      <p:sp>
        <p:nvSpPr>
          <p:cNvPr id="22" name="Date Placeholder 2">
            <a:extLst>
              <a:ext uri="{FF2B5EF4-FFF2-40B4-BE49-F238E27FC236}">
                <a16:creationId xmlns:a16="http://schemas.microsoft.com/office/drawing/2014/main" id="{3DBB9CFE-822A-8F4C-A7DE-DBEDFCB9494A}"/>
              </a:ext>
            </a:extLst>
          </p:cNvPr>
          <p:cNvSpPr>
            <a:spLocks noGrp="1"/>
          </p:cNvSpPr>
          <p:nvPr>
            <p:ph type="dt" sz="half" idx="10"/>
          </p:nvPr>
        </p:nvSpPr>
        <p:spPr>
          <a:xfrm>
            <a:off x="6873138" y="6425604"/>
            <a:ext cx="2743200" cy="363500"/>
          </a:xfrm>
        </p:spPr>
        <p:txBody>
          <a:bodyPr/>
          <a:lstStyle/>
          <a:p>
            <a:r>
              <a:rPr lang="en-US"/>
              <a:t>[Date]</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868615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DataPattern_Layout 2_2Partners_Sand_Pillar">
    <p:bg>
      <p:bgPr>
        <a:solidFill>
          <a:schemeClr val="bg2"/>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FCA06F31-0E1A-9149-ACD3-7D86651C1407}"/>
              </a:ext>
              <a:ext uri="{C183D7F6-B498-43B3-948B-1728B52AA6E4}">
                <adec:decorative xmlns:adec="http://schemas.microsoft.com/office/drawing/2017/decorative" val="1"/>
              </a:ext>
            </a:extLst>
          </p:cNvPr>
          <p:cNvSpPr/>
          <p:nvPr userDrawn="1"/>
        </p:nvSpPr>
        <p:spPr>
          <a:xfrm>
            <a:off x="6096000" y="0"/>
            <a:ext cx="6096000" cy="6882586"/>
          </a:xfrm>
          <a:prstGeom prst="rect">
            <a:avLst/>
          </a:prstGeom>
          <a:blipFill dpi="0" rotWithShape="1">
            <a:blip r:embed="rId2" cstate="screen">
              <a:alphaModFix amt="8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A75CD361-93C7-B148-9C85-0A1F2E00CA83}"/>
              </a:ext>
              <a:ext uri="{C183D7F6-B498-43B3-948B-1728B52AA6E4}">
                <adec:decorative xmlns:adec="http://schemas.microsoft.com/office/drawing/2017/decorative" val="1"/>
              </a:ext>
            </a:extLst>
          </p:cNvPr>
          <p:cNvSpPr/>
          <p:nvPr userDrawn="1"/>
        </p:nvSpPr>
        <p:spPr>
          <a:xfrm>
            <a:off x="6096000" y="-12293"/>
            <a:ext cx="6096000" cy="6870293"/>
          </a:xfrm>
          <a:prstGeom prst="rect">
            <a:avLst/>
          </a:prstGeom>
          <a:solidFill>
            <a:srgbClr val="F1EFED">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E5DBBE"/>
              </a:solidFill>
            </a:endParaRPr>
          </a:p>
        </p:txBody>
      </p:sp>
      <p:sp>
        <p:nvSpPr>
          <p:cNvPr id="32" name="Oracle Logo">
            <a:extLst>
              <a:ext uri="{FF2B5EF4-FFF2-40B4-BE49-F238E27FC236}">
                <a16:creationId xmlns:a16="http://schemas.microsoft.com/office/drawing/2014/main" id="{8ADE0532-314D-423D-B0EC-C32840CFABC1}"/>
              </a:ext>
            </a:extLst>
          </p:cNvPr>
          <p:cNvSpPr/>
          <p:nvPr userDrawn="1"/>
        </p:nvSpPr>
        <p:spPr>
          <a:xfrm>
            <a:off x="761994" y="107062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33" name="Plus Sign">
            <a:extLst>
              <a:ext uri="{FF2B5EF4-FFF2-40B4-BE49-F238E27FC236}">
                <a16:creationId xmlns:a16="http://schemas.microsoft.com/office/drawing/2014/main" id="{73878F51-A1FF-4F03-BFC1-0F4757F530CF}"/>
              </a:ext>
            </a:extLst>
          </p:cNvPr>
          <p:cNvSpPr txBox="1"/>
          <p:nvPr userDrawn="1"/>
        </p:nvSpPr>
        <p:spPr>
          <a:xfrm>
            <a:off x="1983598" y="92835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43" name="Content Placeholder 7">
            <a:extLst>
              <a:ext uri="{FF2B5EF4-FFF2-40B4-BE49-F238E27FC236}">
                <a16:creationId xmlns:a16="http://schemas.microsoft.com/office/drawing/2014/main" id="{38C4AC8F-C7E3-493D-B9C7-B5756FA52FBE}"/>
              </a:ext>
            </a:extLst>
          </p:cNvPr>
          <p:cNvSpPr>
            <a:spLocks noGrp="1"/>
          </p:cNvSpPr>
          <p:nvPr>
            <p:ph sz="quarter" idx="29" hasCustomPrompt="1"/>
          </p:nvPr>
        </p:nvSpPr>
        <p:spPr>
          <a:xfrm>
            <a:off x="2451100" y="88582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45" name="Plus Sign">
            <a:extLst>
              <a:ext uri="{FF2B5EF4-FFF2-40B4-BE49-F238E27FC236}">
                <a16:creationId xmlns:a16="http://schemas.microsoft.com/office/drawing/2014/main" id="{C745597F-BFAB-4932-83FD-A7E414FBC7A0}"/>
              </a:ext>
              <a:ext uri="{C183D7F6-B498-43B3-948B-1728B52AA6E4}">
                <adec:decorative xmlns:adec="http://schemas.microsoft.com/office/drawing/2017/decorative" val="0"/>
              </a:ext>
            </a:extLst>
          </p:cNvPr>
          <p:cNvSpPr txBox="1"/>
          <p:nvPr userDrawn="1"/>
        </p:nvSpPr>
        <p:spPr>
          <a:xfrm>
            <a:off x="3808218" y="92835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46" name="Content Placeholder 7">
            <a:extLst>
              <a:ext uri="{FF2B5EF4-FFF2-40B4-BE49-F238E27FC236}">
                <a16:creationId xmlns:a16="http://schemas.microsoft.com/office/drawing/2014/main" id="{BCD36722-CAF3-4826-B371-3AAD8CE790B9}"/>
              </a:ext>
            </a:extLst>
          </p:cNvPr>
          <p:cNvSpPr>
            <a:spLocks noGrp="1"/>
          </p:cNvSpPr>
          <p:nvPr>
            <p:ph sz="quarter" idx="30" hasCustomPrompt="1"/>
          </p:nvPr>
        </p:nvSpPr>
        <p:spPr>
          <a:xfrm>
            <a:off x="4270375" y="88582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47" name="Title 1">
            <a:extLst>
              <a:ext uri="{FF2B5EF4-FFF2-40B4-BE49-F238E27FC236}">
                <a16:creationId xmlns:a16="http://schemas.microsoft.com/office/drawing/2014/main" id="{2F765370-420A-46B9-93ED-9F8A7A0A262A}"/>
              </a:ext>
            </a:extLst>
          </p:cNvPr>
          <p:cNvSpPr>
            <a:spLocks noGrp="1"/>
          </p:cNvSpPr>
          <p:nvPr>
            <p:ph type="title" hasCustomPrompt="1"/>
          </p:nvPr>
        </p:nvSpPr>
        <p:spPr>
          <a:xfrm>
            <a:off x="768689" y="1560233"/>
            <a:ext cx="4744029" cy="822960"/>
          </a:xfrm>
        </p:spPr>
        <p:txBody>
          <a:bodyPr/>
          <a:lstStyle>
            <a:lvl1pPr>
              <a:defRPr>
                <a:solidFill>
                  <a:schemeClr val="accent6"/>
                </a:solidFill>
              </a:defRPr>
            </a:lvl1pPr>
          </a:lstStyle>
          <a:p>
            <a:r>
              <a:rPr lang="en-US" dirty="0"/>
              <a:t>Click to edit title text styles</a:t>
            </a:r>
          </a:p>
        </p:txBody>
      </p:sp>
      <p:sp>
        <p:nvSpPr>
          <p:cNvPr id="48" name="Text Placeholder 21">
            <a:extLst>
              <a:ext uri="{FF2B5EF4-FFF2-40B4-BE49-F238E27FC236}">
                <a16:creationId xmlns:a16="http://schemas.microsoft.com/office/drawing/2014/main" id="{9943C567-0DD0-4ED9-95C1-6733CBD9216E}"/>
              </a:ext>
            </a:extLst>
          </p:cNvPr>
          <p:cNvSpPr>
            <a:spLocks noGrp="1"/>
          </p:cNvSpPr>
          <p:nvPr>
            <p:ph type="body" sz="quarter" idx="24" hasCustomPrompt="1"/>
          </p:nvPr>
        </p:nvSpPr>
        <p:spPr>
          <a:xfrm>
            <a:off x="768689" y="2567961"/>
            <a:ext cx="4762530" cy="1972453"/>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 </a:t>
            </a:r>
            <a:r>
              <a:rPr lang="en-IN" dirty="0" err="1"/>
              <a:t>laboris</a:t>
            </a:r>
            <a:r>
              <a:rPr lang="en-IN" dirty="0"/>
              <a:t> nisi </a:t>
            </a:r>
            <a:r>
              <a:rPr lang="en-IN" dirty="0" err="1"/>
              <a:t>ut</a:t>
            </a:r>
            <a:r>
              <a:rPr lang="en-IN" dirty="0"/>
              <a:t> </a:t>
            </a:r>
            <a:r>
              <a:rPr lang="en-IN" dirty="0" err="1"/>
              <a:t>aliquip</a:t>
            </a:r>
            <a:r>
              <a:rPr lang="en-IN" dirty="0"/>
              <a:t> ex </a:t>
            </a:r>
            <a:r>
              <a:rPr lang="en-IN" dirty="0" err="1"/>
              <a:t>ea</a:t>
            </a:r>
            <a:r>
              <a:rPr lang="en-IN" dirty="0"/>
              <a:t> </a:t>
            </a:r>
            <a:r>
              <a:rPr lang="en-IN" dirty="0" err="1"/>
              <a:t>commodo</a:t>
            </a:r>
            <a:r>
              <a:rPr lang="en-IN" dirty="0"/>
              <a:t> </a:t>
            </a:r>
            <a:r>
              <a:rPr lang="en-IN" dirty="0" err="1"/>
              <a:t>consequat</a:t>
            </a:r>
            <a:r>
              <a:rPr lang="en-IN" dirty="0"/>
              <a:t>. Duis </a:t>
            </a:r>
            <a:r>
              <a:rPr lang="en-IN" dirty="0" err="1"/>
              <a:t>aute</a:t>
            </a:r>
            <a:r>
              <a:rPr lang="en-IN" dirty="0"/>
              <a:t> </a:t>
            </a:r>
            <a:r>
              <a:rPr lang="en-IN" dirty="0" err="1"/>
              <a:t>irure</a:t>
            </a:r>
            <a:r>
              <a:rPr lang="en-IN" dirty="0"/>
              <a:t> </a:t>
            </a:r>
            <a:r>
              <a:rPr lang="en-IN" dirty="0" err="1"/>
              <a:t>dolor</a:t>
            </a:r>
            <a:r>
              <a:rPr lang="en-IN" dirty="0"/>
              <a:t> in </a:t>
            </a:r>
            <a:r>
              <a:rPr lang="en-IN" dirty="0" err="1"/>
              <a:t>reprehenderit</a:t>
            </a:r>
            <a:r>
              <a:rPr lang="en-IN" dirty="0"/>
              <a:t> in </a:t>
            </a:r>
            <a:r>
              <a:rPr lang="en-IN" dirty="0" err="1"/>
              <a:t>voluptate</a:t>
            </a:r>
            <a:r>
              <a:rPr lang="en-IN" dirty="0"/>
              <a:t> </a:t>
            </a:r>
            <a:r>
              <a:rPr lang="en-IN" dirty="0" err="1"/>
              <a:t>velit</a:t>
            </a:r>
            <a:r>
              <a:rPr lang="en-IN" dirty="0"/>
              <a:t> </a:t>
            </a:r>
            <a:r>
              <a:rPr lang="en-IN" dirty="0" err="1"/>
              <a:t>esse</a:t>
            </a:r>
            <a:r>
              <a:rPr lang="en-IN" dirty="0"/>
              <a:t> </a:t>
            </a:r>
            <a:r>
              <a:rPr lang="en-IN" dirty="0" err="1"/>
              <a:t>cillum</a:t>
            </a:r>
            <a:r>
              <a:rPr lang="en-IN" dirty="0"/>
              <a:t> dolore </a:t>
            </a:r>
            <a:r>
              <a:rPr lang="en-IN" dirty="0" err="1"/>
              <a:t>eu</a:t>
            </a:r>
            <a:r>
              <a:rPr lang="en-IN" dirty="0"/>
              <a:t> </a:t>
            </a:r>
            <a:r>
              <a:rPr lang="en-IN" dirty="0" err="1"/>
              <a:t>fugiat</a:t>
            </a:r>
            <a:r>
              <a:rPr lang="en-IN" dirty="0"/>
              <a:t> </a:t>
            </a:r>
            <a:r>
              <a:rPr lang="en-IN" dirty="0" err="1"/>
              <a:t>nulla</a:t>
            </a:r>
            <a:r>
              <a:rPr lang="en-IN" dirty="0"/>
              <a:t> </a:t>
            </a:r>
            <a:r>
              <a:rPr lang="en-IN" dirty="0" err="1"/>
              <a:t>pariatur</a:t>
            </a:r>
            <a:r>
              <a:rPr lang="en-IN" dirty="0"/>
              <a:t>. </a:t>
            </a:r>
            <a:r>
              <a:rPr lang="en-IN" dirty="0" err="1"/>
              <a:t>Excepteur</a:t>
            </a:r>
            <a:r>
              <a:rPr lang="en-IN" dirty="0"/>
              <a:t> </a:t>
            </a:r>
            <a:r>
              <a:rPr lang="en-IN" dirty="0" err="1"/>
              <a:t>sint</a:t>
            </a:r>
            <a:r>
              <a:rPr lang="en-IN" dirty="0"/>
              <a:t> </a:t>
            </a:r>
            <a:r>
              <a:rPr lang="en-IN" dirty="0" err="1"/>
              <a:t>occaecat</a:t>
            </a:r>
            <a:r>
              <a:rPr lang="en-IN" dirty="0"/>
              <a:t> </a:t>
            </a:r>
            <a:r>
              <a:rPr lang="en-IN" dirty="0" err="1"/>
              <a:t>cupidatat</a:t>
            </a:r>
            <a:r>
              <a:rPr lang="en-IN" dirty="0"/>
              <a:t> non </a:t>
            </a:r>
            <a:r>
              <a:rPr lang="en-IN" dirty="0" err="1"/>
              <a:t>proident</a:t>
            </a:r>
            <a:r>
              <a:rPr lang="en-IN" dirty="0"/>
              <a:t>, sunt in culpa qui </a:t>
            </a:r>
            <a:r>
              <a:rPr lang="en-IN" dirty="0" err="1"/>
              <a:t>officia</a:t>
            </a:r>
            <a:r>
              <a:rPr lang="en-IN" dirty="0"/>
              <a:t> </a:t>
            </a:r>
            <a:r>
              <a:rPr lang="en-IN" dirty="0" err="1"/>
              <a:t>deserunt</a:t>
            </a:r>
            <a:r>
              <a:rPr lang="en-IN" dirty="0"/>
              <a:t> </a:t>
            </a:r>
            <a:r>
              <a:rPr lang="en-IN" dirty="0" err="1"/>
              <a:t>mollit</a:t>
            </a:r>
            <a:r>
              <a:rPr lang="en-IN" dirty="0"/>
              <a:t> </a:t>
            </a:r>
            <a:r>
              <a:rPr lang="en-IN" dirty="0" err="1"/>
              <a:t>anim</a:t>
            </a:r>
            <a:r>
              <a:rPr lang="en-IN" dirty="0"/>
              <a:t> id </a:t>
            </a:r>
            <a:r>
              <a:rPr lang="en-IN" dirty="0" err="1"/>
              <a:t>est</a:t>
            </a:r>
            <a:r>
              <a:rPr lang="en-IN" dirty="0"/>
              <a:t> </a:t>
            </a:r>
            <a:r>
              <a:rPr lang="en-IN" dirty="0" err="1"/>
              <a:t>laborum</a:t>
            </a:r>
            <a:r>
              <a:rPr lang="en-IN" dirty="0"/>
              <a:t>.</a:t>
            </a:r>
            <a:endParaRPr lang="en-US" dirty="0"/>
          </a:p>
        </p:txBody>
      </p:sp>
      <p:sp>
        <p:nvSpPr>
          <p:cNvPr id="49" name="Text Placeholder 21">
            <a:extLst>
              <a:ext uri="{FF2B5EF4-FFF2-40B4-BE49-F238E27FC236}">
                <a16:creationId xmlns:a16="http://schemas.microsoft.com/office/drawing/2014/main" id="{8E649DE8-D12C-4DCC-A38E-BF7D41640B29}"/>
              </a:ext>
            </a:extLst>
          </p:cNvPr>
          <p:cNvSpPr>
            <a:spLocks noGrp="1"/>
          </p:cNvSpPr>
          <p:nvPr>
            <p:ph type="body" sz="quarter" idx="15" hasCustomPrompt="1"/>
          </p:nvPr>
        </p:nvSpPr>
        <p:spPr>
          <a:xfrm>
            <a:off x="768689" y="4983705"/>
            <a:ext cx="1416645"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50" name="Text Placeholder 21">
            <a:extLst>
              <a:ext uri="{FF2B5EF4-FFF2-40B4-BE49-F238E27FC236}">
                <a16:creationId xmlns:a16="http://schemas.microsoft.com/office/drawing/2014/main" id="{B03CB249-CD1F-4D2D-BF28-AEC98801DDB0}"/>
              </a:ext>
            </a:extLst>
          </p:cNvPr>
          <p:cNvSpPr>
            <a:spLocks noGrp="1"/>
          </p:cNvSpPr>
          <p:nvPr>
            <p:ph type="body" sz="quarter" idx="16" hasCustomPrompt="1"/>
          </p:nvPr>
        </p:nvSpPr>
        <p:spPr>
          <a:xfrm>
            <a:off x="768689" y="5678822"/>
            <a:ext cx="1416645"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cxnSp>
        <p:nvCxnSpPr>
          <p:cNvPr id="51" name="Straight Connector 50">
            <a:extLst>
              <a:ext uri="{FF2B5EF4-FFF2-40B4-BE49-F238E27FC236}">
                <a16:creationId xmlns:a16="http://schemas.microsoft.com/office/drawing/2014/main" id="{855013D9-143A-4FE8-B2FD-EFC323421673}"/>
              </a:ext>
              <a:ext uri="{C183D7F6-B498-43B3-948B-1728B52AA6E4}">
                <adec:decorative xmlns:adec="http://schemas.microsoft.com/office/drawing/2017/decorative" val="1"/>
              </a:ext>
            </a:extLst>
          </p:cNvPr>
          <p:cNvCxnSpPr/>
          <p:nvPr userDrawn="1"/>
        </p:nvCxnSpPr>
        <p:spPr>
          <a:xfrm flipH="1">
            <a:off x="229766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52" name="Text Placeholder 21">
            <a:extLst>
              <a:ext uri="{FF2B5EF4-FFF2-40B4-BE49-F238E27FC236}">
                <a16:creationId xmlns:a16="http://schemas.microsoft.com/office/drawing/2014/main" id="{C33488E3-5937-4196-B645-0CAB15E0C457}"/>
              </a:ext>
            </a:extLst>
          </p:cNvPr>
          <p:cNvSpPr>
            <a:spLocks noGrp="1"/>
          </p:cNvSpPr>
          <p:nvPr>
            <p:ph type="body" sz="quarter" idx="17" hasCustomPrompt="1"/>
          </p:nvPr>
        </p:nvSpPr>
        <p:spPr>
          <a:xfrm>
            <a:off x="2416846" y="4983705"/>
            <a:ext cx="1414400"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53" name="Text Placeholder 21">
            <a:extLst>
              <a:ext uri="{FF2B5EF4-FFF2-40B4-BE49-F238E27FC236}">
                <a16:creationId xmlns:a16="http://schemas.microsoft.com/office/drawing/2014/main" id="{463BCDD9-6083-4CB5-BEB4-D08CC2B0FA8D}"/>
              </a:ext>
            </a:extLst>
          </p:cNvPr>
          <p:cNvSpPr>
            <a:spLocks noGrp="1"/>
          </p:cNvSpPr>
          <p:nvPr>
            <p:ph type="body" sz="quarter" idx="18" hasCustomPrompt="1"/>
          </p:nvPr>
        </p:nvSpPr>
        <p:spPr>
          <a:xfrm>
            <a:off x="2416846" y="5678822"/>
            <a:ext cx="1414400"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dirty="0"/>
              <a:t>Text under stat goes here</a:t>
            </a:r>
            <a:endParaRPr lang="en-US" dirty="0"/>
          </a:p>
        </p:txBody>
      </p:sp>
      <p:cxnSp>
        <p:nvCxnSpPr>
          <p:cNvPr id="54" name="Straight Connector 53">
            <a:extLst>
              <a:ext uri="{FF2B5EF4-FFF2-40B4-BE49-F238E27FC236}">
                <a16:creationId xmlns:a16="http://schemas.microsoft.com/office/drawing/2014/main" id="{57D35B01-51AC-4641-8896-37A85594C6AE}"/>
              </a:ext>
              <a:ext uri="{C183D7F6-B498-43B3-948B-1728B52AA6E4}">
                <adec:decorative xmlns:adec="http://schemas.microsoft.com/office/drawing/2017/decorative" val="1"/>
              </a:ext>
            </a:extLst>
          </p:cNvPr>
          <p:cNvCxnSpPr/>
          <p:nvPr userDrawn="1"/>
        </p:nvCxnSpPr>
        <p:spPr>
          <a:xfrm flipH="1">
            <a:off x="394358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55" name="Text Placeholder 21">
            <a:extLst>
              <a:ext uri="{FF2B5EF4-FFF2-40B4-BE49-F238E27FC236}">
                <a16:creationId xmlns:a16="http://schemas.microsoft.com/office/drawing/2014/main" id="{375BD1C4-9AC3-489B-9734-63AE4D19610B}"/>
              </a:ext>
            </a:extLst>
          </p:cNvPr>
          <p:cNvSpPr>
            <a:spLocks noGrp="1"/>
          </p:cNvSpPr>
          <p:nvPr>
            <p:ph type="body" sz="quarter" idx="19" hasCustomPrompt="1"/>
          </p:nvPr>
        </p:nvSpPr>
        <p:spPr>
          <a:xfrm>
            <a:off x="4065003" y="4983705"/>
            <a:ext cx="1574324"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56" name="Text Placeholder 21">
            <a:extLst>
              <a:ext uri="{FF2B5EF4-FFF2-40B4-BE49-F238E27FC236}">
                <a16:creationId xmlns:a16="http://schemas.microsoft.com/office/drawing/2014/main" id="{9C3A3CDE-EFEB-4C22-8072-746D6A5DAD6E}"/>
              </a:ext>
            </a:extLst>
          </p:cNvPr>
          <p:cNvSpPr>
            <a:spLocks noGrp="1"/>
          </p:cNvSpPr>
          <p:nvPr>
            <p:ph type="body" sz="quarter" idx="25" hasCustomPrompt="1"/>
          </p:nvPr>
        </p:nvSpPr>
        <p:spPr>
          <a:xfrm>
            <a:off x="4065003" y="5678822"/>
            <a:ext cx="1574324"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40" name="Slide Number Placeholder 7">
            <a:extLst>
              <a:ext uri="{FF2B5EF4-FFF2-40B4-BE49-F238E27FC236}">
                <a16:creationId xmlns:a16="http://schemas.microsoft.com/office/drawing/2014/main" id="{E7BCD29C-A6A2-C141-BA0F-A23C850FF95F}"/>
              </a:ext>
            </a:extLst>
          </p:cNvPr>
          <p:cNvSpPr>
            <a:spLocks noGrp="1"/>
          </p:cNvSpPr>
          <p:nvPr>
            <p:ph type="sldNum" sz="quarter" idx="26"/>
          </p:nvPr>
        </p:nvSpPr>
        <p:spPr>
          <a:xfrm>
            <a:off x="762000" y="6423660"/>
            <a:ext cx="365760" cy="365760"/>
          </a:xfrm>
        </p:spPr>
        <p:txBody>
          <a:bodyPr/>
          <a:lstStyle/>
          <a:p>
            <a:fld id="{345D60D9-5372-5F40-9443-0F9AE5BDC3C8}" type="slidenum">
              <a:rPr lang="en-US" smtClean="0"/>
              <a:pPr/>
              <a:t>‹#›</a:t>
            </a:fld>
            <a:endParaRPr lang="en-US" dirty="0"/>
          </a:p>
        </p:txBody>
      </p:sp>
      <p:sp>
        <p:nvSpPr>
          <p:cNvPr id="25" name="Footer Placeholder 4">
            <a:extLst>
              <a:ext uri="{FF2B5EF4-FFF2-40B4-BE49-F238E27FC236}">
                <a16:creationId xmlns:a16="http://schemas.microsoft.com/office/drawing/2014/main" id="{9116182E-3AB0-1845-B171-FA88FFA65E2A}"/>
              </a:ext>
            </a:extLst>
          </p:cNvPr>
          <p:cNvSpPr>
            <a:spLocks noGrp="1"/>
          </p:cNvSpPr>
          <p:nvPr>
            <p:ph type="ftr" sz="quarter" idx="11"/>
          </p:nvPr>
        </p:nvSpPr>
        <p:spPr>
          <a:xfrm>
            <a:off x="1127759" y="6423978"/>
            <a:ext cx="5745379" cy="365125"/>
          </a:xfrm>
          <a:prstGeom prst="rect">
            <a:avLst/>
          </a:prstGeom>
        </p:spPr>
        <p:txBody>
          <a:bodyPr/>
          <a:lstStyle/>
          <a:p>
            <a:r>
              <a:rPr lang="en-US"/>
              <a:t>Copyright © 2025, Oracle and/or its affiliates</a:t>
            </a:r>
            <a:endParaRPr lang="en-US" dirty="0"/>
          </a:p>
        </p:txBody>
      </p:sp>
      <p:sp>
        <p:nvSpPr>
          <p:cNvPr id="23" name="Date Placeholder 2">
            <a:extLst>
              <a:ext uri="{FF2B5EF4-FFF2-40B4-BE49-F238E27FC236}">
                <a16:creationId xmlns:a16="http://schemas.microsoft.com/office/drawing/2014/main" id="{E10E45BF-EC6D-5B4C-AE52-DF0A6E3AFFA7}"/>
              </a:ext>
            </a:extLst>
          </p:cNvPr>
          <p:cNvSpPr>
            <a:spLocks noGrp="1"/>
          </p:cNvSpPr>
          <p:nvPr>
            <p:ph type="dt" sz="half" idx="10"/>
          </p:nvPr>
        </p:nvSpPr>
        <p:spPr>
          <a:xfrm>
            <a:off x="6873138" y="6425604"/>
            <a:ext cx="2743200" cy="363500"/>
          </a:xfrm>
        </p:spPr>
        <p:txBody>
          <a:bodyPr/>
          <a:lstStyle/>
          <a:p>
            <a:r>
              <a:rPr lang="en-US"/>
              <a:t>[Date]</a:t>
            </a:r>
            <a:endParaRPr lang="en-US" dirty="0"/>
          </a:p>
        </p:txBody>
      </p:sp>
    </p:spTree>
    <p:extLst>
      <p:ext uri="{BB962C8B-B14F-4D97-AF65-F5344CB8AC3E}">
        <p14:creationId xmlns:p14="http://schemas.microsoft.com/office/powerpoint/2010/main" val="38814366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DataPattern_Layout 2_Partner_Sand_Pillar">
    <p:bg>
      <p:bgPr>
        <a:solidFill>
          <a:schemeClr val="bg2"/>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FCA06F31-0E1A-9149-ACD3-7D86651C1407}"/>
              </a:ext>
              <a:ext uri="{C183D7F6-B498-43B3-948B-1728B52AA6E4}">
                <adec:decorative xmlns:adec="http://schemas.microsoft.com/office/drawing/2017/decorative" val="1"/>
              </a:ext>
            </a:extLst>
          </p:cNvPr>
          <p:cNvSpPr/>
          <p:nvPr userDrawn="1"/>
        </p:nvSpPr>
        <p:spPr>
          <a:xfrm>
            <a:off x="6096000" y="0"/>
            <a:ext cx="6096000" cy="6882586"/>
          </a:xfrm>
          <a:prstGeom prst="rect">
            <a:avLst/>
          </a:prstGeom>
          <a:blipFill dpi="0" rotWithShape="1">
            <a:blip r:embed="rId2" cstate="screen">
              <a:alphaModFix amt="8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A75CD361-93C7-B148-9C85-0A1F2E00CA83}"/>
              </a:ext>
              <a:ext uri="{C183D7F6-B498-43B3-948B-1728B52AA6E4}">
                <adec:decorative xmlns:adec="http://schemas.microsoft.com/office/drawing/2017/decorative" val="1"/>
              </a:ext>
            </a:extLst>
          </p:cNvPr>
          <p:cNvSpPr/>
          <p:nvPr userDrawn="1"/>
        </p:nvSpPr>
        <p:spPr>
          <a:xfrm>
            <a:off x="6096000" y="-12293"/>
            <a:ext cx="6096000" cy="6870293"/>
          </a:xfrm>
          <a:prstGeom prst="rect">
            <a:avLst/>
          </a:prstGeom>
          <a:solidFill>
            <a:srgbClr val="F1EFED">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E5DBBE"/>
              </a:solidFill>
            </a:endParaRPr>
          </a:p>
        </p:txBody>
      </p:sp>
      <p:sp>
        <p:nvSpPr>
          <p:cNvPr id="32" name="Oracle Logo">
            <a:extLst>
              <a:ext uri="{FF2B5EF4-FFF2-40B4-BE49-F238E27FC236}">
                <a16:creationId xmlns:a16="http://schemas.microsoft.com/office/drawing/2014/main" id="{8ADE0532-314D-423D-B0EC-C32840CFABC1}"/>
              </a:ext>
            </a:extLst>
          </p:cNvPr>
          <p:cNvSpPr/>
          <p:nvPr userDrawn="1"/>
        </p:nvSpPr>
        <p:spPr>
          <a:xfrm>
            <a:off x="761994" y="107062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33" name="Plus Sign">
            <a:extLst>
              <a:ext uri="{FF2B5EF4-FFF2-40B4-BE49-F238E27FC236}">
                <a16:creationId xmlns:a16="http://schemas.microsoft.com/office/drawing/2014/main" id="{73878F51-A1FF-4F03-BFC1-0F4757F530CF}"/>
              </a:ext>
            </a:extLst>
          </p:cNvPr>
          <p:cNvSpPr txBox="1"/>
          <p:nvPr userDrawn="1"/>
        </p:nvSpPr>
        <p:spPr>
          <a:xfrm>
            <a:off x="1983598" y="92835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43" name="Content Placeholder 7">
            <a:extLst>
              <a:ext uri="{FF2B5EF4-FFF2-40B4-BE49-F238E27FC236}">
                <a16:creationId xmlns:a16="http://schemas.microsoft.com/office/drawing/2014/main" id="{38C4AC8F-C7E3-493D-B9C7-B5756FA52FBE}"/>
              </a:ext>
            </a:extLst>
          </p:cNvPr>
          <p:cNvSpPr>
            <a:spLocks noGrp="1"/>
          </p:cNvSpPr>
          <p:nvPr>
            <p:ph sz="quarter" idx="29" hasCustomPrompt="1"/>
          </p:nvPr>
        </p:nvSpPr>
        <p:spPr>
          <a:xfrm>
            <a:off x="2451100" y="88582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47" name="Title 1">
            <a:extLst>
              <a:ext uri="{FF2B5EF4-FFF2-40B4-BE49-F238E27FC236}">
                <a16:creationId xmlns:a16="http://schemas.microsoft.com/office/drawing/2014/main" id="{2F765370-420A-46B9-93ED-9F8A7A0A262A}"/>
              </a:ext>
            </a:extLst>
          </p:cNvPr>
          <p:cNvSpPr>
            <a:spLocks noGrp="1"/>
          </p:cNvSpPr>
          <p:nvPr>
            <p:ph type="title" hasCustomPrompt="1"/>
          </p:nvPr>
        </p:nvSpPr>
        <p:spPr>
          <a:xfrm>
            <a:off x="768689" y="1560233"/>
            <a:ext cx="4744029" cy="822960"/>
          </a:xfrm>
        </p:spPr>
        <p:txBody>
          <a:bodyPr/>
          <a:lstStyle>
            <a:lvl1pPr>
              <a:defRPr>
                <a:solidFill>
                  <a:schemeClr val="accent6"/>
                </a:solidFill>
              </a:defRPr>
            </a:lvl1pPr>
          </a:lstStyle>
          <a:p>
            <a:r>
              <a:rPr lang="en-US" dirty="0"/>
              <a:t>Click to edit title text styles</a:t>
            </a:r>
          </a:p>
        </p:txBody>
      </p:sp>
      <p:sp>
        <p:nvSpPr>
          <p:cNvPr id="48" name="Text Placeholder 21">
            <a:extLst>
              <a:ext uri="{FF2B5EF4-FFF2-40B4-BE49-F238E27FC236}">
                <a16:creationId xmlns:a16="http://schemas.microsoft.com/office/drawing/2014/main" id="{9943C567-0DD0-4ED9-95C1-6733CBD9216E}"/>
              </a:ext>
            </a:extLst>
          </p:cNvPr>
          <p:cNvSpPr>
            <a:spLocks noGrp="1"/>
          </p:cNvSpPr>
          <p:nvPr>
            <p:ph type="body" sz="quarter" idx="24" hasCustomPrompt="1"/>
          </p:nvPr>
        </p:nvSpPr>
        <p:spPr>
          <a:xfrm>
            <a:off x="768689" y="2567961"/>
            <a:ext cx="4762530" cy="1972453"/>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 </a:t>
            </a:r>
            <a:r>
              <a:rPr lang="en-IN" dirty="0" err="1"/>
              <a:t>laboris</a:t>
            </a:r>
            <a:r>
              <a:rPr lang="en-IN" dirty="0"/>
              <a:t> nisi </a:t>
            </a:r>
            <a:r>
              <a:rPr lang="en-IN" dirty="0" err="1"/>
              <a:t>ut</a:t>
            </a:r>
            <a:r>
              <a:rPr lang="en-IN" dirty="0"/>
              <a:t> </a:t>
            </a:r>
            <a:r>
              <a:rPr lang="en-IN" dirty="0" err="1"/>
              <a:t>aliquip</a:t>
            </a:r>
            <a:r>
              <a:rPr lang="en-IN" dirty="0"/>
              <a:t> ex </a:t>
            </a:r>
            <a:r>
              <a:rPr lang="en-IN" dirty="0" err="1"/>
              <a:t>ea</a:t>
            </a:r>
            <a:r>
              <a:rPr lang="en-IN" dirty="0"/>
              <a:t> </a:t>
            </a:r>
            <a:r>
              <a:rPr lang="en-IN" dirty="0" err="1"/>
              <a:t>commodo</a:t>
            </a:r>
            <a:r>
              <a:rPr lang="en-IN" dirty="0"/>
              <a:t> </a:t>
            </a:r>
            <a:r>
              <a:rPr lang="en-IN" dirty="0" err="1"/>
              <a:t>consequat</a:t>
            </a:r>
            <a:r>
              <a:rPr lang="en-IN" dirty="0"/>
              <a:t>. Duis </a:t>
            </a:r>
            <a:r>
              <a:rPr lang="en-IN" dirty="0" err="1"/>
              <a:t>aute</a:t>
            </a:r>
            <a:r>
              <a:rPr lang="en-IN" dirty="0"/>
              <a:t> </a:t>
            </a:r>
            <a:r>
              <a:rPr lang="en-IN" dirty="0" err="1"/>
              <a:t>irure</a:t>
            </a:r>
            <a:r>
              <a:rPr lang="en-IN" dirty="0"/>
              <a:t> </a:t>
            </a:r>
            <a:r>
              <a:rPr lang="en-IN" dirty="0" err="1"/>
              <a:t>dolor</a:t>
            </a:r>
            <a:r>
              <a:rPr lang="en-IN" dirty="0"/>
              <a:t> in </a:t>
            </a:r>
            <a:r>
              <a:rPr lang="en-IN" dirty="0" err="1"/>
              <a:t>reprehenderit</a:t>
            </a:r>
            <a:r>
              <a:rPr lang="en-IN" dirty="0"/>
              <a:t> in </a:t>
            </a:r>
            <a:r>
              <a:rPr lang="en-IN" dirty="0" err="1"/>
              <a:t>voluptate</a:t>
            </a:r>
            <a:r>
              <a:rPr lang="en-IN" dirty="0"/>
              <a:t> </a:t>
            </a:r>
            <a:r>
              <a:rPr lang="en-IN" dirty="0" err="1"/>
              <a:t>velit</a:t>
            </a:r>
            <a:r>
              <a:rPr lang="en-IN" dirty="0"/>
              <a:t> </a:t>
            </a:r>
            <a:r>
              <a:rPr lang="en-IN" dirty="0" err="1"/>
              <a:t>esse</a:t>
            </a:r>
            <a:r>
              <a:rPr lang="en-IN" dirty="0"/>
              <a:t> </a:t>
            </a:r>
            <a:r>
              <a:rPr lang="en-IN" dirty="0" err="1"/>
              <a:t>cillum</a:t>
            </a:r>
            <a:r>
              <a:rPr lang="en-IN" dirty="0"/>
              <a:t> dolore </a:t>
            </a:r>
            <a:r>
              <a:rPr lang="en-IN" dirty="0" err="1"/>
              <a:t>eu</a:t>
            </a:r>
            <a:r>
              <a:rPr lang="en-IN" dirty="0"/>
              <a:t> </a:t>
            </a:r>
            <a:r>
              <a:rPr lang="en-IN" dirty="0" err="1"/>
              <a:t>fugiat</a:t>
            </a:r>
            <a:r>
              <a:rPr lang="en-IN" dirty="0"/>
              <a:t> </a:t>
            </a:r>
            <a:r>
              <a:rPr lang="en-IN" dirty="0" err="1"/>
              <a:t>nulla</a:t>
            </a:r>
            <a:r>
              <a:rPr lang="en-IN" dirty="0"/>
              <a:t> </a:t>
            </a:r>
            <a:r>
              <a:rPr lang="en-IN" dirty="0" err="1"/>
              <a:t>pariatur</a:t>
            </a:r>
            <a:r>
              <a:rPr lang="en-IN" dirty="0"/>
              <a:t>. </a:t>
            </a:r>
            <a:r>
              <a:rPr lang="en-IN" dirty="0" err="1"/>
              <a:t>Excepteur</a:t>
            </a:r>
            <a:r>
              <a:rPr lang="en-IN" dirty="0"/>
              <a:t> </a:t>
            </a:r>
            <a:r>
              <a:rPr lang="en-IN" dirty="0" err="1"/>
              <a:t>sint</a:t>
            </a:r>
            <a:r>
              <a:rPr lang="en-IN" dirty="0"/>
              <a:t> </a:t>
            </a:r>
            <a:r>
              <a:rPr lang="en-IN" dirty="0" err="1"/>
              <a:t>occaecat</a:t>
            </a:r>
            <a:r>
              <a:rPr lang="en-IN" dirty="0"/>
              <a:t> </a:t>
            </a:r>
            <a:r>
              <a:rPr lang="en-IN" dirty="0" err="1"/>
              <a:t>cupidatat</a:t>
            </a:r>
            <a:r>
              <a:rPr lang="en-IN" dirty="0"/>
              <a:t> non </a:t>
            </a:r>
            <a:r>
              <a:rPr lang="en-IN" dirty="0" err="1"/>
              <a:t>proident</a:t>
            </a:r>
            <a:r>
              <a:rPr lang="en-IN" dirty="0"/>
              <a:t>, sunt in culpa qui </a:t>
            </a:r>
            <a:r>
              <a:rPr lang="en-IN" dirty="0" err="1"/>
              <a:t>officia</a:t>
            </a:r>
            <a:r>
              <a:rPr lang="en-IN" dirty="0"/>
              <a:t> </a:t>
            </a:r>
            <a:r>
              <a:rPr lang="en-IN" dirty="0" err="1"/>
              <a:t>deserunt</a:t>
            </a:r>
            <a:r>
              <a:rPr lang="en-IN" dirty="0"/>
              <a:t> </a:t>
            </a:r>
            <a:r>
              <a:rPr lang="en-IN" dirty="0" err="1"/>
              <a:t>mollit</a:t>
            </a:r>
            <a:r>
              <a:rPr lang="en-IN" dirty="0"/>
              <a:t> </a:t>
            </a:r>
            <a:r>
              <a:rPr lang="en-IN" dirty="0" err="1"/>
              <a:t>anim</a:t>
            </a:r>
            <a:r>
              <a:rPr lang="en-IN" dirty="0"/>
              <a:t> id </a:t>
            </a:r>
            <a:r>
              <a:rPr lang="en-IN" dirty="0" err="1"/>
              <a:t>est</a:t>
            </a:r>
            <a:r>
              <a:rPr lang="en-IN" dirty="0"/>
              <a:t> </a:t>
            </a:r>
            <a:r>
              <a:rPr lang="en-IN" dirty="0" err="1"/>
              <a:t>laborum</a:t>
            </a:r>
            <a:r>
              <a:rPr lang="en-IN" dirty="0"/>
              <a:t>.</a:t>
            </a:r>
            <a:endParaRPr lang="en-US" dirty="0"/>
          </a:p>
        </p:txBody>
      </p:sp>
      <p:sp>
        <p:nvSpPr>
          <p:cNvPr id="49" name="Text Placeholder 21">
            <a:extLst>
              <a:ext uri="{FF2B5EF4-FFF2-40B4-BE49-F238E27FC236}">
                <a16:creationId xmlns:a16="http://schemas.microsoft.com/office/drawing/2014/main" id="{8E649DE8-D12C-4DCC-A38E-BF7D41640B29}"/>
              </a:ext>
            </a:extLst>
          </p:cNvPr>
          <p:cNvSpPr>
            <a:spLocks noGrp="1"/>
          </p:cNvSpPr>
          <p:nvPr>
            <p:ph type="body" sz="quarter" idx="15" hasCustomPrompt="1"/>
          </p:nvPr>
        </p:nvSpPr>
        <p:spPr>
          <a:xfrm>
            <a:off x="768689" y="4983705"/>
            <a:ext cx="1416645"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50" name="Text Placeholder 21">
            <a:extLst>
              <a:ext uri="{FF2B5EF4-FFF2-40B4-BE49-F238E27FC236}">
                <a16:creationId xmlns:a16="http://schemas.microsoft.com/office/drawing/2014/main" id="{B03CB249-CD1F-4D2D-BF28-AEC98801DDB0}"/>
              </a:ext>
            </a:extLst>
          </p:cNvPr>
          <p:cNvSpPr>
            <a:spLocks noGrp="1"/>
          </p:cNvSpPr>
          <p:nvPr>
            <p:ph type="body" sz="quarter" idx="16" hasCustomPrompt="1"/>
          </p:nvPr>
        </p:nvSpPr>
        <p:spPr>
          <a:xfrm>
            <a:off x="768689" y="5678822"/>
            <a:ext cx="1416645"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cxnSp>
        <p:nvCxnSpPr>
          <p:cNvPr id="51" name="Straight Connector 50">
            <a:extLst>
              <a:ext uri="{FF2B5EF4-FFF2-40B4-BE49-F238E27FC236}">
                <a16:creationId xmlns:a16="http://schemas.microsoft.com/office/drawing/2014/main" id="{855013D9-143A-4FE8-B2FD-EFC323421673}"/>
              </a:ext>
              <a:ext uri="{C183D7F6-B498-43B3-948B-1728B52AA6E4}">
                <adec:decorative xmlns:adec="http://schemas.microsoft.com/office/drawing/2017/decorative" val="1"/>
              </a:ext>
            </a:extLst>
          </p:cNvPr>
          <p:cNvCxnSpPr/>
          <p:nvPr userDrawn="1"/>
        </p:nvCxnSpPr>
        <p:spPr>
          <a:xfrm flipH="1">
            <a:off x="229766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52" name="Text Placeholder 21">
            <a:extLst>
              <a:ext uri="{FF2B5EF4-FFF2-40B4-BE49-F238E27FC236}">
                <a16:creationId xmlns:a16="http://schemas.microsoft.com/office/drawing/2014/main" id="{C33488E3-5937-4196-B645-0CAB15E0C457}"/>
              </a:ext>
            </a:extLst>
          </p:cNvPr>
          <p:cNvSpPr>
            <a:spLocks noGrp="1"/>
          </p:cNvSpPr>
          <p:nvPr>
            <p:ph type="body" sz="quarter" idx="17" hasCustomPrompt="1"/>
          </p:nvPr>
        </p:nvSpPr>
        <p:spPr>
          <a:xfrm>
            <a:off x="2416846" y="4983705"/>
            <a:ext cx="1414400"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53" name="Text Placeholder 21">
            <a:extLst>
              <a:ext uri="{FF2B5EF4-FFF2-40B4-BE49-F238E27FC236}">
                <a16:creationId xmlns:a16="http://schemas.microsoft.com/office/drawing/2014/main" id="{463BCDD9-6083-4CB5-BEB4-D08CC2B0FA8D}"/>
              </a:ext>
            </a:extLst>
          </p:cNvPr>
          <p:cNvSpPr>
            <a:spLocks noGrp="1"/>
          </p:cNvSpPr>
          <p:nvPr>
            <p:ph type="body" sz="quarter" idx="18" hasCustomPrompt="1"/>
          </p:nvPr>
        </p:nvSpPr>
        <p:spPr>
          <a:xfrm>
            <a:off x="2416846" y="5678822"/>
            <a:ext cx="1414400"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dirty="0"/>
              <a:t>Text under stat goes here</a:t>
            </a:r>
            <a:endParaRPr lang="en-US" dirty="0"/>
          </a:p>
        </p:txBody>
      </p:sp>
      <p:cxnSp>
        <p:nvCxnSpPr>
          <p:cNvPr id="54" name="Straight Connector 53">
            <a:extLst>
              <a:ext uri="{FF2B5EF4-FFF2-40B4-BE49-F238E27FC236}">
                <a16:creationId xmlns:a16="http://schemas.microsoft.com/office/drawing/2014/main" id="{57D35B01-51AC-4641-8896-37A85594C6AE}"/>
              </a:ext>
              <a:ext uri="{C183D7F6-B498-43B3-948B-1728B52AA6E4}">
                <adec:decorative xmlns:adec="http://schemas.microsoft.com/office/drawing/2017/decorative" val="1"/>
              </a:ext>
            </a:extLst>
          </p:cNvPr>
          <p:cNvCxnSpPr/>
          <p:nvPr userDrawn="1"/>
        </p:nvCxnSpPr>
        <p:spPr>
          <a:xfrm flipH="1">
            <a:off x="394358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55" name="Text Placeholder 21">
            <a:extLst>
              <a:ext uri="{FF2B5EF4-FFF2-40B4-BE49-F238E27FC236}">
                <a16:creationId xmlns:a16="http://schemas.microsoft.com/office/drawing/2014/main" id="{375BD1C4-9AC3-489B-9734-63AE4D19610B}"/>
              </a:ext>
            </a:extLst>
          </p:cNvPr>
          <p:cNvSpPr>
            <a:spLocks noGrp="1"/>
          </p:cNvSpPr>
          <p:nvPr>
            <p:ph type="body" sz="quarter" idx="19" hasCustomPrompt="1"/>
          </p:nvPr>
        </p:nvSpPr>
        <p:spPr>
          <a:xfrm>
            <a:off x="4065003" y="4983705"/>
            <a:ext cx="1574324"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56" name="Text Placeholder 21">
            <a:extLst>
              <a:ext uri="{FF2B5EF4-FFF2-40B4-BE49-F238E27FC236}">
                <a16:creationId xmlns:a16="http://schemas.microsoft.com/office/drawing/2014/main" id="{9C3A3CDE-EFEB-4C22-8072-746D6A5DAD6E}"/>
              </a:ext>
            </a:extLst>
          </p:cNvPr>
          <p:cNvSpPr>
            <a:spLocks noGrp="1"/>
          </p:cNvSpPr>
          <p:nvPr>
            <p:ph type="body" sz="quarter" idx="25" hasCustomPrompt="1"/>
          </p:nvPr>
        </p:nvSpPr>
        <p:spPr>
          <a:xfrm>
            <a:off x="4065003" y="5678822"/>
            <a:ext cx="1574324"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40" name="Slide Number Placeholder 7">
            <a:extLst>
              <a:ext uri="{FF2B5EF4-FFF2-40B4-BE49-F238E27FC236}">
                <a16:creationId xmlns:a16="http://schemas.microsoft.com/office/drawing/2014/main" id="{E7BCD29C-A6A2-C141-BA0F-A23C850FF95F}"/>
              </a:ext>
            </a:extLst>
          </p:cNvPr>
          <p:cNvSpPr>
            <a:spLocks noGrp="1"/>
          </p:cNvSpPr>
          <p:nvPr>
            <p:ph type="sldNum" sz="quarter" idx="26"/>
          </p:nvPr>
        </p:nvSpPr>
        <p:spPr>
          <a:xfrm>
            <a:off x="762000" y="6423660"/>
            <a:ext cx="365760" cy="365760"/>
          </a:xfrm>
        </p:spPr>
        <p:txBody>
          <a:bodyPr/>
          <a:lstStyle/>
          <a:p>
            <a:fld id="{345D60D9-5372-5F40-9443-0F9AE5BDC3C8}" type="slidenum">
              <a:rPr lang="en-US" smtClean="0"/>
              <a:pPr/>
              <a:t>‹#›</a:t>
            </a:fld>
            <a:endParaRPr lang="en-US" dirty="0"/>
          </a:p>
        </p:txBody>
      </p:sp>
      <p:sp>
        <p:nvSpPr>
          <p:cNvPr id="25" name="Footer Placeholder 4">
            <a:extLst>
              <a:ext uri="{FF2B5EF4-FFF2-40B4-BE49-F238E27FC236}">
                <a16:creationId xmlns:a16="http://schemas.microsoft.com/office/drawing/2014/main" id="{9116182E-3AB0-1845-B171-FA88FFA65E2A}"/>
              </a:ext>
            </a:extLst>
          </p:cNvPr>
          <p:cNvSpPr>
            <a:spLocks noGrp="1"/>
          </p:cNvSpPr>
          <p:nvPr>
            <p:ph type="ftr" sz="quarter" idx="11"/>
          </p:nvPr>
        </p:nvSpPr>
        <p:spPr>
          <a:xfrm>
            <a:off x="1127759" y="6423978"/>
            <a:ext cx="5745379" cy="365125"/>
          </a:xfrm>
          <a:prstGeom prst="rect">
            <a:avLst/>
          </a:prstGeom>
        </p:spPr>
        <p:txBody>
          <a:bodyPr/>
          <a:lstStyle/>
          <a:p>
            <a:r>
              <a:rPr lang="en-US"/>
              <a:t>Copyright © 2025, Oracle and/or its affiliates</a:t>
            </a:r>
            <a:endParaRPr lang="en-US" dirty="0"/>
          </a:p>
        </p:txBody>
      </p:sp>
      <p:sp>
        <p:nvSpPr>
          <p:cNvPr id="23" name="Date Placeholder 2">
            <a:extLst>
              <a:ext uri="{FF2B5EF4-FFF2-40B4-BE49-F238E27FC236}">
                <a16:creationId xmlns:a16="http://schemas.microsoft.com/office/drawing/2014/main" id="{E10E45BF-EC6D-5B4C-AE52-DF0A6E3AFFA7}"/>
              </a:ext>
            </a:extLst>
          </p:cNvPr>
          <p:cNvSpPr>
            <a:spLocks noGrp="1"/>
          </p:cNvSpPr>
          <p:nvPr>
            <p:ph type="dt" sz="half" idx="10"/>
          </p:nvPr>
        </p:nvSpPr>
        <p:spPr>
          <a:xfrm>
            <a:off x="6873138" y="6425604"/>
            <a:ext cx="2743200" cy="363500"/>
          </a:xfrm>
        </p:spPr>
        <p:txBody>
          <a:bodyPr/>
          <a:lstStyle/>
          <a:p>
            <a:r>
              <a:rPr lang="en-US"/>
              <a:t>[Date]</a:t>
            </a:r>
            <a:endParaRPr lang="en-US" dirty="0"/>
          </a:p>
        </p:txBody>
      </p:sp>
    </p:spTree>
    <p:extLst>
      <p:ext uri="{BB962C8B-B14F-4D97-AF65-F5344CB8AC3E}">
        <p14:creationId xmlns:p14="http://schemas.microsoft.com/office/powerpoint/2010/main" val="3595865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DataPattern_Layout 2_Logo_Sand_Pillar">
    <p:bg>
      <p:bgPr>
        <a:solidFill>
          <a:schemeClr val="bg2"/>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FCA06F31-0E1A-9149-ACD3-7D86651C1407}"/>
              </a:ext>
              <a:ext uri="{C183D7F6-B498-43B3-948B-1728B52AA6E4}">
                <adec:decorative xmlns:adec="http://schemas.microsoft.com/office/drawing/2017/decorative" val="1"/>
              </a:ext>
            </a:extLst>
          </p:cNvPr>
          <p:cNvSpPr/>
          <p:nvPr userDrawn="1"/>
        </p:nvSpPr>
        <p:spPr>
          <a:xfrm>
            <a:off x="6096000" y="0"/>
            <a:ext cx="6096000" cy="6882586"/>
          </a:xfrm>
          <a:prstGeom prst="rect">
            <a:avLst/>
          </a:prstGeom>
          <a:blipFill dpi="0" rotWithShape="1">
            <a:blip r:embed="rId2" cstate="screen">
              <a:alphaModFix amt="8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A75CD361-93C7-B148-9C85-0A1F2E00CA83}"/>
              </a:ext>
              <a:ext uri="{C183D7F6-B498-43B3-948B-1728B52AA6E4}">
                <adec:decorative xmlns:adec="http://schemas.microsoft.com/office/drawing/2017/decorative" val="1"/>
              </a:ext>
            </a:extLst>
          </p:cNvPr>
          <p:cNvSpPr/>
          <p:nvPr userDrawn="1"/>
        </p:nvSpPr>
        <p:spPr>
          <a:xfrm>
            <a:off x="6096000" y="-12293"/>
            <a:ext cx="6096000" cy="6870293"/>
          </a:xfrm>
          <a:prstGeom prst="rect">
            <a:avLst/>
          </a:prstGeom>
          <a:solidFill>
            <a:srgbClr val="F1EFED">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E5DBBE"/>
              </a:solidFill>
            </a:endParaRPr>
          </a:p>
        </p:txBody>
      </p:sp>
      <p:sp>
        <p:nvSpPr>
          <p:cNvPr id="32" name="Oracle Logo">
            <a:extLst>
              <a:ext uri="{FF2B5EF4-FFF2-40B4-BE49-F238E27FC236}">
                <a16:creationId xmlns:a16="http://schemas.microsoft.com/office/drawing/2014/main" id="{8ADE0532-314D-423D-B0EC-C32840CFABC1}"/>
              </a:ext>
            </a:extLst>
          </p:cNvPr>
          <p:cNvSpPr/>
          <p:nvPr userDrawn="1"/>
        </p:nvSpPr>
        <p:spPr>
          <a:xfrm>
            <a:off x="761994" y="107062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47" name="Title 1">
            <a:extLst>
              <a:ext uri="{FF2B5EF4-FFF2-40B4-BE49-F238E27FC236}">
                <a16:creationId xmlns:a16="http://schemas.microsoft.com/office/drawing/2014/main" id="{2F765370-420A-46B9-93ED-9F8A7A0A262A}"/>
              </a:ext>
            </a:extLst>
          </p:cNvPr>
          <p:cNvSpPr>
            <a:spLocks noGrp="1"/>
          </p:cNvSpPr>
          <p:nvPr>
            <p:ph type="title" hasCustomPrompt="1"/>
          </p:nvPr>
        </p:nvSpPr>
        <p:spPr>
          <a:xfrm>
            <a:off x="768689" y="1560233"/>
            <a:ext cx="4744029" cy="822960"/>
          </a:xfrm>
        </p:spPr>
        <p:txBody>
          <a:bodyPr/>
          <a:lstStyle>
            <a:lvl1pPr>
              <a:defRPr>
                <a:solidFill>
                  <a:schemeClr val="accent6"/>
                </a:solidFill>
              </a:defRPr>
            </a:lvl1pPr>
          </a:lstStyle>
          <a:p>
            <a:r>
              <a:rPr lang="en-US" dirty="0"/>
              <a:t>Click to edit title text styles</a:t>
            </a:r>
          </a:p>
        </p:txBody>
      </p:sp>
      <p:sp>
        <p:nvSpPr>
          <p:cNvPr id="48" name="Text Placeholder 21">
            <a:extLst>
              <a:ext uri="{FF2B5EF4-FFF2-40B4-BE49-F238E27FC236}">
                <a16:creationId xmlns:a16="http://schemas.microsoft.com/office/drawing/2014/main" id="{9943C567-0DD0-4ED9-95C1-6733CBD9216E}"/>
              </a:ext>
            </a:extLst>
          </p:cNvPr>
          <p:cNvSpPr>
            <a:spLocks noGrp="1"/>
          </p:cNvSpPr>
          <p:nvPr>
            <p:ph type="body" sz="quarter" idx="24" hasCustomPrompt="1"/>
          </p:nvPr>
        </p:nvSpPr>
        <p:spPr>
          <a:xfrm>
            <a:off x="768689" y="2567961"/>
            <a:ext cx="4762530" cy="1972453"/>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 </a:t>
            </a:r>
            <a:r>
              <a:rPr lang="en-IN" dirty="0" err="1"/>
              <a:t>laboris</a:t>
            </a:r>
            <a:r>
              <a:rPr lang="en-IN" dirty="0"/>
              <a:t> nisi </a:t>
            </a:r>
            <a:r>
              <a:rPr lang="en-IN" dirty="0" err="1"/>
              <a:t>ut</a:t>
            </a:r>
            <a:r>
              <a:rPr lang="en-IN" dirty="0"/>
              <a:t> </a:t>
            </a:r>
            <a:r>
              <a:rPr lang="en-IN" dirty="0" err="1"/>
              <a:t>aliquip</a:t>
            </a:r>
            <a:r>
              <a:rPr lang="en-IN" dirty="0"/>
              <a:t> ex </a:t>
            </a:r>
            <a:r>
              <a:rPr lang="en-IN" dirty="0" err="1"/>
              <a:t>ea</a:t>
            </a:r>
            <a:r>
              <a:rPr lang="en-IN" dirty="0"/>
              <a:t> </a:t>
            </a:r>
            <a:r>
              <a:rPr lang="en-IN" dirty="0" err="1"/>
              <a:t>commodo</a:t>
            </a:r>
            <a:r>
              <a:rPr lang="en-IN" dirty="0"/>
              <a:t> </a:t>
            </a:r>
            <a:r>
              <a:rPr lang="en-IN" dirty="0" err="1"/>
              <a:t>consequat</a:t>
            </a:r>
            <a:r>
              <a:rPr lang="en-IN" dirty="0"/>
              <a:t>. Duis </a:t>
            </a:r>
            <a:r>
              <a:rPr lang="en-IN" dirty="0" err="1"/>
              <a:t>aute</a:t>
            </a:r>
            <a:r>
              <a:rPr lang="en-IN" dirty="0"/>
              <a:t> </a:t>
            </a:r>
            <a:r>
              <a:rPr lang="en-IN" dirty="0" err="1"/>
              <a:t>irure</a:t>
            </a:r>
            <a:r>
              <a:rPr lang="en-IN" dirty="0"/>
              <a:t> </a:t>
            </a:r>
            <a:r>
              <a:rPr lang="en-IN" dirty="0" err="1"/>
              <a:t>dolor</a:t>
            </a:r>
            <a:r>
              <a:rPr lang="en-IN" dirty="0"/>
              <a:t> in </a:t>
            </a:r>
            <a:r>
              <a:rPr lang="en-IN" dirty="0" err="1"/>
              <a:t>reprehenderit</a:t>
            </a:r>
            <a:r>
              <a:rPr lang="en-IN" dirty="0"/>
              <a:t> in </a:t>
            </a:r>
            <a:r>
              <a:rPr lang="en-IN" dirty="0" err="1"/>
              <a:t>voluptate</a:t>
            </a:r>
            <a:r>
              <a:rPr lang="en-IN" dirty="0"/>
              <a:t> </a:t>
            </a:r>
            <a:r>
              <a:rPr lang="en-IN" dirty="0" err="1"/>
              <a:t>velit</a:t>
            </a:r>
            <a:r>
              <a:rPr lang="en-IN" dirty="0"/>
              <a:t> </a:t>
            </a:r>
            <a:r>
              <a:rPr lang="en-IN" dirty="0" err="1"/>
              <a:t>esse</a:t>
            </a:r>
            <a:r>
              <a:rPr lang="en-IN" dirty="0"/>
              <a:t> </a:t>
            </a:r>
            <a:r>
              <a:rPr lang="en-IN" dirty="0" err="1"/>
              <a:t>cillum</a:t>
            </a:r>
            <a:r>
              <a:rPr lang="en-IN" dirty="0"/>
              <a:t> dolore </a:t>
            </a:r>
            <a:r>
              <a:rPr lang="en-IN" dirty="0" err="1"/>
              <a:t>eu</a:t>
            </a:r>
            <a:r>
              <a:rPr lang="en-IN" dirty="0"/>
              <a:t> </a:t>
            </a:r>
            <a:r>
              <a:rPr lang="en-IN" dirty="0" err="1"/>
              <a:t>fugiat</a:t>
            </a:r>
            <a:r>
              <a:rPr lang="en-IN" dirty="0"/>
              <a:t> </a:t>
            </a:r>
            <a:r>
              <a:rPr lang="en-IN" dirty="0" err="1"/>
              <a:t>nulla</a:t>
            </a:r>
            <a:r>
              <a:rPr lang="en-IN" dirty="0"/>
              <a:t> </a:t>
            </a:r>
            <a:r>
              <a:rPr lang="en-IN" dirty="0" err="1"/>
              <a:t>pariatur</a:t>
            </a:r>
            <a:r>
              <a:rPr lang="en-IN" dirty="0"/>
              <a:t>. </a:t>
            </a:r>
            <a:r>
              <a:rPr lang="en-IN" dirty="0" err="1"/>
              <a:t>Excepteur</a:t>
            </a:r>
            <a:r>
              <a:rPr lang="en-IN" dirty="0"/>
              <a:t> </a:t>
            </a:r>
            <a:r>
              <a:rPr lang="en-IN" dirty="0" err="1"/>
              <a:t>sint</a:t>
            </a:r>
            <a:r>
              <a:rPr lang="en-IN" dirty="0"/>
              <a:t> </a:t>
            </a:r>
            <a:r>
              <a:rPr lang="en-IN" dirty="0" err="1"/>
              <a:t>occaecat</a:t>
            </a:r>
            <a:r>
              <a:rPr lang="en-IN" dirty="0"/>
              <a:t> </a:t>
            </a:r>
            <a:r>
              <a:rPr lang="en-IN" dirty="0" err="1"/>
              <a:t>cupidatat</a:t>
            </a:r>
            <a:r>
              <a:rPr lang="en-IN" dirty="0"/>
              <a:t> non </a:t>
            </a:r>
            <a:r>
              <a:rPr lang="en-IN" dirty="0" err="1"/>
              <a:t>proident</a:t>
            </a:r>
            <a:r>
              <a:rPr lang="en-IN" dirty="0"/>
              <a:t>, sunt in culpa qui </a:t>
            </a:r>
            <a:r>
              <a:rPr lang="en-IN" dirty="0" err="1"/>
              <a:t>officia</a:t>
            </a:r>
            <a:r>
              <a:rPr lang="en-IN" dirty="0"/>
              <a:t> </a:t>
            </a:r>
            <a:r>
              <a:rPr lang="en-IN" dirty="0" err="1"/>
              <a:t>deserunt</a:t>
            </a:r>
            <a:r>
              <a:rPr lang="en-IN" dirty="0"/>
              <a:t> </a:t>
            </a:r>
            <a:r>
              <a:rPr lang="en-IN" dirty="0" err="1"/>
              <a:t>mollit</a:t>
            </a:r>
            <a:r>
              <a:rPr lang="en-IN" dirty="0"/>
              <a:t> </a:t>
            </a:r>
            <a:r>
              <a:rPr lang="en-IN" dirty="0" err="1"/>
              <a:t>anim</a:t>
            </a:r>
            <a:r>
              <a:rPr lang="en-IN" dirty="0"/>
              <a:t> id </a:t>
            </a:r>
            <a:r>
              <a:rPr lang="en-IN" dirty="0" err="1"/>
              <a:t>est</a:t>
            </a:r>
            <a:r>
              <a:rPr lang="en-IN" dirty="0"/>
              <a:t> </a:t>
            </a:r>
            <a:r>
              <a:rPr lang="en-IN" dirty="0" err="1"/>
              <a:t>laborum</a:t>
            </a:r>
            <a:r>
              <a:rPr lang="en-IN" dirty="0"/>
              <a:t>.</a:t>
            </a:r>
            <a:endParaRPr lang="en-US" dirty="0"/>
          </a:p>
        </p:txBody>
      </p:sp>
      <p:sp>
        <p:nvSpPr>
          <p:cNvPr id="49" name="Text Placeholder 21">
            <a:extLst>
              <a:ext uri="{FF2B5EF4-FFF2-40B4-BE49-F238E27FC236}">
                <a16:creationId xmlns:a16="http://schemas.microsoft.com/office/drawing/2014/main" id="{8E649DE8-D12C-4DCC-A38E-BF7D41640B29}"/>
              </a:ext>
            </a:extLst>
          </p:cNvPr>
          <p:cNvSpPr>
            <a:spLocks noGrp="1"/>
          </p:cNvSpPr>
          <p:nvPr>
            <p:ph type="body" sz="quarter" idx="15" hasCustomPrompt="1"/>
          </p:nvPr>
        </p:nvSpPr>
        <p:spPr>
          <a:xfrm>
            <a:off x="768689" y="4983705"/>
            <a:ext cx="1416645"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50" name="Text Placeholder 21">
            <a:extLst>
              <a:ext uri="{FF2B5EF4-FFF2-40B4-BE49-F238E27FC236}">
                <a16:creationId xmlns:a16="http://schemas.microsoft.com/office/drawing/2014/main" id="{B03CB249-CD1F-4D2D-BF28-AEC98801DDB0}"/>
              </a:ext>
            </a:extLst>
          </p:cNvPr>
          <p:cNvSpPr>
            <a:spLocks noGrp="1"/>
          </p:cNvSpPr>
          <p:nvPr>
            <p:ph type="body" sz="quarter" idx="16" hasCustomPrompt="1"/>
          </p:nvPr>
        </p:nvSpPr>
        <p:spPr>
          <a:xfrm>
            <a:off x="768689" y="5678822"/>
            <a:ext cx="1416645"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cxnSp>
        <p:nvCxnSpPr>
          <p:cNvPr id="51" name="Straight Connector 50">
            <a:extLst>
              <a:ext uri="{FF2B5EF4-FFF2-40B4-BE49-F238E27FC236}">
                <a16:creationId xmlns:a16="http://schemas.microsoft.com/office/drawing/2014/main" id="{855013D9-143A-4FE8-B2FD-EFC323421673}"/>
              </a:ext>
              <a:ext uri="{C183D7F6-B498-43B3-948B-1728B52AA6E4}">
                <adec:decorative xmlns:adec="http://schemas.microsoft.com/office/drawing/2017/decorative" val="1"/>
              </a:ext>
            </a:extLst>
          </p:cNvPr>
          <p:cNvCxnSpPr/>
          <p:nvPr userDrawn="1"/>
        </p:nvCxnSpPr>
        <p:spPr>
          <a:xfrm flipH="1">
            <a:off x="229766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52" name="Text Placeholder 21">
            <a:extLst>
              <a:ext uri="{FF2B5EF4-FFF2-40B4-BE49-F238E27FC236}">
                <a16:creationId xmlns:a16="http://schemas.microsoft.com/office/drawing/2014/main" id="{C33488E3-5937-4196-B645-0CAB15E0C457}"/>
              </a:ext>
            </a:extLst>
          </p:cNvPr>
          <p:cNvSpPr>
            <a:spLocks noGrp="1"/>
          </p:cNvSpPr>
          <p:nvPr>
            <p:ph type="body" sz="quarter" idx="17" hasCustomPrompt="1"/>
          </p:nvPr>
        </p:nvSpPr>
        <p:spPr>
          <a:xfrm>
            <a:off x="2416846" y="4983705"/>
            <a:ext cx="1414400"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53" name="Text Placeholder 21">
            <a:extLst>
              <a:ext uri="{FF2B5EF4-FFF2-40B4-BE49-F238E27FC236}">
                <a16:creationId xmlns:a16="http://schemas.microsoft.com/office/drawing/2014/main" id="{463BCDD9-6083-4CB5-BEB4-D08CC2B0FA8D}"/>
              </a:ext>
            </a:extLst>
          </p:cNvPr>
          <p:cNvSpPr>
            <a:spLocks noGrp="1"/>
          </p:cNvSpPr>
          <p:nvPr>
            <p:ph type="body" sz="quarter" idx="18" hasCustomPrompt="1"/>
          </p:nvPr>
        </p:nvSpPr>
        <p:spPr>
          <a:xfrm>
            <a:off x="2416846" y="5678822"/>
            <a:ext cx="1414400"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dirty="0"/>
              <a:t>Text under stat goes here</a:t>
            </a:r>
            <a:endParaRPr lang="en-US" dirty="0"/>
          </a:p>
        </p:txBody>
      </p:sp>
      <p:cxnSp>
        <p:nvCxnSpPr>
          <p:cNvPr id="54" name="Straight Connector 53">
            <a:extLst>
              <a:ext uri="{FF2B5EF4-FFF2-40B4-BE49-F238E27FC236}">
                <a16:creationId xmlns:a16="http://schemas.microsoft.com/office/drawing/2014/main" id="{57D35B01-51AC-4641-8896-37A85594C6AE}"/>
              </a:ext>
              <a:ext uri="{C183D7F6-B498-43B3-948B-1728B52AA6E4}">
                <adec:decorative xmlns:adec="http://schemas.microsoft.com/office/drawing/2017/decorative" val="1"/>
              </a:ext>
            </a:extLst>
          </p:cNvPr>
          <p:cNvCxnSpPr/>
          <p:nvPr userDrawn="1"/>
        </p:nvCxnSpPr>
        <p:spPr>
          <a:xfrm flipH="1">
            <a:off x="394358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55" name="Text Placeholder 21">
            <a:extLst>
              <a:ext uri="{FF2B5EF4-FFF2-40B4-BE49-F238E27FC236}">
                <a16:creationId xmlns:a16="http://schemas.microsoft.com/office/drawing/2014/main" id="{375BD1C4-9AC3-489B-9734-63AE4D19610B}"/>
              </a:ext>
            </a:extLst>
          </p:cNvPr>
          <p:cNvSpPr>
            <a:spLocks noGrp="1"/>
          </p:cNvSpPr>
          <p:nvPr>
            <p:ph type="body" sz="quarter" idx="19" hasCustomPrompt="1"/>
          </p:nvPr>
        </p:nvSpPr>
        <p:spPr>
          <a:xfrm>
            <a:off x="4065003" y="4983705"/>
            <a:ext cx="1574324"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56" name="Text Placeholder 21">
            <a:extLst>
              <a:ext uri="{FF2B5EF4-FFF2-40B4-BE49-F238E27FC236}">
                <a16:creationId xmlns:a16="http://schemas.microsoft.com/office/drawing/2014/main" id="{9C3A3CDE-EFEB-4C22-8072-746D6A5DAD6E}"/>
              </a:ext>
            </a:extLst>
          </p:cNvPr>
          <p:cNvSpPr>
            <a:spLocks noGrp="1"/>
          </p:cNvSpPr>
          <p:nvPr>
            <p:ph type="body" sz="quarter" idx="25" hasCustomPrompt="1"/>
          </p:nvPr>
        </p:nvSpPr>
        <p:spPr>
          <a:xfrm>
            <a:off x="4065003" y="5678822"/>
            <a:ext cx="1574324"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40" name="Slide Number Placeholder 7">
            <a:extLst>
              <a:ext uri="{FF2B5EF4-FFF2-40B4-BE49-F238E27FC236}">
                <a16:creationId xmlns:a16="http://schemas.microsoft.com/office/drawing/2014/main" id="{E7BCD29C-A6A2-C141-BA0F-A23C850FF95F}"/>
              </a:ext>
            </a:extLst>
          </p:cNvPr>
          <p:cNvSpPr>
            <a:spLocks noGrp="1"/>
          </p:cNvSpPr>
          <p:nvPr>
            <p:ph type="sldNum" sz="quarter" idx="26"/>
          </p:nvPr>
        </p:nvSpPr>
        <p:spPr>
          <a:xfrm>
            <a:off x="762000" y="6423660"/>
            <a:ext cx="365760" cy="365760"/>
          </a:xfrm>
        </p:spPr>
        <p:txBody>
          <a:bodyPr/>
          <a:lstStyle/>
          <a:p>
            <a:fld id="{345D60D9-5372-5F40-9443-0F9AE5BDC3C8}" type="slidenum">
              <a:rPr lang="en-US" smtClean="0"/>
              <a:pPr/>
              <a:t>‹#›</a:t>
            </a:fld>
            <a:endParaRPr lang="en-US" dirty="0"/>
          </a:p>
        </p:txBody>
      </p:sp>
      <p:sp>
        <p:nvSpPr>
          <p:cNvPr id="25" name="Footer Placeholder 4">
            <a:extLst>
              <a:ext uri="{FF2B5EF4-FFF2-40B4-BE49-F238E27FC236}">
                <a16:creationId xmlns:a16="http://schemas.microsoft.com/office/drawing/2014/main" id="{9116182E-3AB0-1845-B171-FA88FFA65E2A}"/>
              </a:ext>
            </a:extLst>
          </p:cNvPr>
          <p:cNvSpPr>
            <a:spLocks noGrp="1"/>
          </p:cNvSpPr>
          <p:nvPr>
            <p:ph type="ftr" sz="quarter" idx="11"/>
          </p:nvPr>
        </p:nvSpPr>
        <p:spPr>
          <a:xfrm>
            <a:off x="1127759" y="6423978"/>
            <a:ext cx="5745379" cy="365125"/>
          </a:xfrm>
          <a:prstGeom prst="rect">
            <a:avLst/>
          </a:prstGeom>
        </p:spPr>
        <p:txBody>
          <a:bodyPr/>
          <a:lstStyle/>
          <a:p>
            <a:r>
              <a:rPr lang="en-US"/>
              <a:t>Copyright © 2025, Oracle and/or its affiliates</a:t>
            </a:r>
            <a:endParaRPr lang="en-US" dirty="0"/>
          </a:p>
        </p:txBody>
      </p:sp>
      <p:sp>
        <p:nvSpPr>
          <p:cNvPr id="23" name="Date Placeholder 2">
            <a:extLst>
              <a:ext uri="{FF2B5EF4-FFF2-40B4-BE49-F238E27FC236}">
                <a16:creationId xmlns:a16="http://schemas.microsoft.com/office/drawing/2014/main" id="{E10E45BF-EC6D-5B4C-AE52-DF0A6E3AFFA7}"/>
              </a:ext>
            </a:extLst>
          </p:cNvPr>
          <p:cNvSpPr>
            <a:spLocks noGrp="1"/>
          </p:cNvSpPr>
          <p:nvPr>
            <p:ph type="dt" sz="half" idx="10"/>
          </p:nvPr>
        </p:nvSpPr>
        <p:spPr>
          <a:xfrm>
            <a:off x="6873138" y="6425604"/>
            <a:ext cx="2743200" cy="363500"/>
          </a:xfrm>
        </p:spPr>
        <p:txBody>
          <a:bodyPr/>
          <a:lstStyle/>
          <a:p>
            <a:r>
              <a:rPr lang="en-US"/>
              <a:t>[Date]</a:t>
            </a:r>
            <a:endParaRPr lang="en-US" dirty="0"/>
          </a:p>
        </p:txBody>
      </p:sp>
    </p:spTree>
    <p:extLst>
      <p:ext uri="{BB962C8B-B14F-4D97-AF65-F5344CB8AC3E}">
        <p14:creationId xmlns:p14="http://schemas.microsoft.com/office/powerpoint/2010/main" val="3020951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117" Type="http://schemas.openxmlformats.org/officeDocument/2006/relationships/slideLayout" Target="../slideLayouts/slideLayout117.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113" Type="http://schemas.openxmlformats.org/officeDocument/2006/relationships/slideLayout" Target="../slideLayouts/slideLayout113.xml"/><Relationship Id="rId118" Type="http://schemas.openxmlformats.org/officeDocument/2006/relationships/slideLayout" Target="../slideLayouts/slideLayout118.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54" Type="http://schemas.openxmlformats.org/officeDocument/2006/relationships/slideLayout" Target="../slideLayouts/slideLayout54.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49" Type="http://schemas.openxmlformats.org/officeDocument/2006/relationships/slideLayout" Target="../slideLayouts/slideLayout49.xml"/><Relationship Id="rId114" Type="http://schemas.openxmlformats.org/officeDocument/2006/relationships/slideLayout" Target="../slideLayouts/slideLayout114.xml"/><Relationship Id="rId119" Type="http://schemas.openxmlformats.org/officeDocument/2006/relationships/slideLayout" Target="../slideLayouts/slideLayout119.xml"/><Relationship Id="rId44" Type="http://schemas.openxmlformats.org/officeDocument/2006/relationships/slideLayout" Target="../slideLayouts/slideLayout44.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120" Type="http://schemas.openxmlformats.org/officeDocument/2006/relationships/slideLayout" Target="../slideLayouts/slideLayout120.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110" Type="http://schemas.openxmlformats.org/officeDocument/2006/relationships/slideLayout" Target="../slideLayouts/slideLayout110.xml"/><Relationship Id="rId115" Type="http://schemas.openxmlformats.org/officeDocument/2006/relationships/slideLayout" Target="../slideLayouts/slideLayout115.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121" Type="http://schemas.openxmlformats.org/officeDocument/2006/relationships/theme" Target="../theme/theme1.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116" Type="http://schemas.openxmlformats.org/officeDocument/2006/relationships/slideLayout" Target="../slideLayouts/slideLayout11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111" Type="http://schemas.openxmlformats.org/officeDocument/2006/relationships/slideLayout" Target="../slideLayouts/slideLayout111.xml"/><Relationship Id="rId15" Type="http://schemas.openxmlformats.org/officeDocument/2006/relationships/slideLayout" Target="../slideLayouts/slideLayout15.xml"/><Relationship Id="rId36" Type="http://schemas.openxmlformats.org/officeDocument/2006/relationships/slideLayout" Target="../slideLayouts/slideLayout36.xml"/><Relationship Id="rId57" Type="http://schemas.openxmlformats.org/officeDocument/2006/relationships/slideLayout" Target="../slideLayouts/slideLayout57.xml"/><Relationship Id="rId106" Type="http://schemas.openxmlformats.org/officeDocument/2006/relationships/slideLayout" Target="../slideLayouts/slideLayout106.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52" Type="http://schemas.openxmlformats.org/officeDocument/2006/relationships/slideLayout" Target="../slideLayouts/slideLayout52.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122" Type="http://schemas.openxmlformats.org/officeDocument/2006/relationships/image" Target="../media/image1.emf"/></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8.xml"/><Relationship Id="rId13" Type="http://schemas.openxmlformats.org/officeDocument/2006/relationships/image" Target="../media/image1.emf"/><Relationship Id="rId3" Type="http://schemas.openxmlformats.org/officeDocument/2006/relationships/slideLayout" Target="../slideLayouts/slideLayout123.xml"/><Relationship Id="rId7" Type="http://schemas.openxmlformats.org/officeDocument/2006/relationships/slideLayout" Target="../slideLayouts/slideLayout127.xml"/><Relationship Id="rId12" Type="http://schemas.openxmlformats.org/officeDocument/2006/relationships/theme" Target="../theme/theme2.xml"/><Relationship Id="rId2" Type="http://schemas.openxmlformats.org/officeDocument/2006/relationships/slideLayout" Target="../slideLayouts/slideLayout122.xml"/><Relationship Id="rId1" Type="http://schemas.openxmlformats.org/officeDocument/2006/relationships/slideLayout" Target="../slideLayouts/slideLayout121.xml"/><Relationship Id="rId6" Type="http://schemas.openxmlformats.org/officeDocument/2006/relationships/slideLayout" Target="../slideLayouts/slideLayout126.xml"/><Relationship Id="rId11" Type="http://schemas.openxmlformats.org/officeDocument/2006/relationships/slideLayout" Target="../slideLayouts/slideLayout131.xml"/><Relationship Id="rId5" Type="http://schemas.openxmlformats.org/officeDocument/2006/relationships/slideLayout" Target="../slideLayouts/slideLayout125.xml"/><Relationship Id="rId10" Type="http://schemas.openxmlformats.org/officeDocument/2006/relationships/slideLayout" Target="../slideLayouts/slideLayout130.xml"/><Relationship Id="rId4" Type="http://schemas.openxmlformats.org/officeDocument/2006/relationships/slideLayout" Target="../slideLayouts/slideLayout124.xml"/><Relationship Id="rId9" Type="http://schemas.openxmlformats.org/officeDocument/2006/relationships/slideLayout" Target="../slideLayouts/slideLayout129.xml"/></Relationships>
</file>

<file path=ppt/slideMasters/_rels/slideMaster3.xml.rels><?xml version="1.0" encoding="UTF-8" standalone="yes"?>
<Relationships xmlns="http://schemas.openxmlformats.org/package/2006/relationships"><Relationship Id="rId117" Type="http://schemas.openxmlformats.org/officeDocument/2006/relationships/slideLayout" Target="../slideLayouts/slideLayout248.xml"/><Relationship Id="rId21" Type="http://schemas.openxmlformats.org/officeDocument/2006/relationships/slideLayout" Target="../slideLayouts/slideLayout152.xml"/><Relationship Id="rId42" Type="http://schemas.openxmlformats.org/officeDocument/2006/relationships/slideLayout" Target="../slideLayouts/slideLayout173.xml"/><Relationship Id="rId63" Type="http://schemas.openxmlformats.org/officeDocument/2006/relationships/slideLayout" Target="../slideLayouts/slideLayout194.xml"/><Relationship Id="rId84" Type="http://schemas.openxmlformats.org/officeDocument/2006/relationships/slideLayout" Target="../slideLayouts/slideLayout215.xml"/><Relationship Id="rId138" Type="http://schemas.openxmlformats.org/officeDocument/2006/relationships/slideLayout" Target="../slideLayouts/slideLayout269.xml"/><Relationship Id="rId159" Type="http://schemas.openxmlformats.org/officeDocument/2006/relationships/slideLayout" Target="../slideLayouts/slideLayout290.xml"/><Relationship Id="rId170" Type="http://schemas.openxmlformats.org/officeDocument/2006/relationships/image" Target="../media/image1.emf"/><Relationship Id="rId107" Type="http://schemas.openxmlformats.org/officeDocument/2006/relationships/slideLayout" Target="../slideLayouts/slideLayout238.xml"/><Relationship Id="rId11" Type="http://schemas.openxmlformats.org/officeDocument/2006/relationships/slideLayout" Target="../slideLayouts/slideLayout142.xml"/><Relationship Id="rId32" Type="http://schemas.openxmlformats.org/officeDocument/2006/relationships/slideLayout" Target="../slideLayouts/slideLayout163.xml"/><Relationship Id="rId53" Type="http://schemas.openxmlformats.org/officeDocument/2006/relationships/slideLayout" Target="../slideLayouts/slideLayout184.xml"/><Relationship Id="rId74" Type="http://schemas.openxmlformats.org/officeDocument/2006/relationships/slideLayout" Target="../slideLayouts/slideLayout205.xml"/><Relationship Id="rId128" Type="http://schemas.openxmlformats.org/officeDocument/2006/relationships/slideLayout" Target="../slideLayouts/slideLayout259.xml"/><Relationship Id="rId149" Type="http://schemas.openxmlformats.org/officeDocument/2006/relationships/slideLayout" Target="../slideLayouts/slideLayout280.xml"/><Relationship Id="rId5" Type="http://schemas.openxmlformats.org/officeDocument/2006/relationships/slideLayout" Target="../slideLayouts/slideLayout136.xml"/><Relationship Id="rId95" Type="http://schemas.openxmlformats.org/officeDocument/2006/relationships/slideLayout" Target="../slideLayouts/slideLayout226.xml"/><Relationship Id="rId160" Type="http://schemas.openxmlformats.org/officeDocument/2006/relationships/slideLayout" Target="../slideLayouts/slideLayout291.xml"/><Relationship Id="rId22" Type="http://schemas.openxmlformats.org/officeDocument/2006/relationships/slideLayout" Target="../slideLayouts/slideLayout153.xml"/><Relationship Id="rId43" Type="http://schemas.openxmlformats.org/officeDocument/2006/relationships/slideLayout" Target="../slideLayouts/slideLayout174.xml"/><Relationship Id="rId64" Type="http://schemas.openxmlformats.org/officeDocument/2006/relationships/slideLayout" Target="../slideLayouts/slideLayout195.xml"/><Relationship Id="rId118" Type="http://schemas.openxmlformats.org/officeDocument/2006/relationships/slideLayout" Target="../slideLayouts/slideLayout249.xml"/><Relationship Id="rId139" Type="http://schemas.openxmlformats.org/officeDocument/2006/relationships/slideLayout" Target="../slideLayouts/slideLayout270.xml"/><Relationship Id="rId85" Type="http://schemas.openxmlformats.org/officeDocument/2006/relationships/slideLayout" Target="../slideLayouts/slideLayout216.xml"/><Relationship Id="rId150" Type="http://schemas.openxmlformats.org/officeDocument/2006/relationships/slideLayout" Target="../slideLayouts/slideLayout281.xml"/><Relationship Id="rId12" Type="http://schemas.openxmlformats.org/officeDocument/2006/relationships/slideLayout" Target="../slideLayouts/slideLayout143.xml"/><Relationship Id="rId33" Type="http://schemas.openxmlformats.org/officeDocument/2006/relationships/slideLayout" Target="../slideLayouts/slideLayout164.xml"/><Relationship Id="rId108" Type="http://schemas.openxmlformats.org/officeDocument/2006/relationships/slideLayout" Target="../slideLayouts/slideLayout239.xml"/><Relationship Id="rId129" Type="http://schemas.openxmlformats.org/officeDocument/2006/relationships/slideLayout" Target="../slideLayouts/slideLayout260.xml"/><Relationship Id="rId54" Type="http://schemas.openxmlformats.org/officeDocument/2006/relationships/slideLayout" Target="../slideLayouts/slideLayout185.xml"/><Relationship Id="rId70" Type="http://schemas.openxmlformats.org/officeDocument/2006/relationships/slideLayout" Target="../slideLayouts/slideLayout201.xml"/><Relationship Id="rId75" Type="http://schemas.openxmlformats.org/officeDocument/2006/relationships/slideLayout" Target="../slideLayouts/slideLayout206.xml"/><Relationship Id="rId91" Type="http://schemas.openxmlformats.org/officeDocument/2006/relationships/slideLayout" Target="../slideLayouts/slideLayout222.xml"/><Relationship Id="rId96" Type="http://schemas.openxmlformats.org/officeDocument/2006/relationships/slideLayout" Target="../slideLayouts/slideLayout227.xml"/><Relationship Id="rId140" Type="http://schemas.openxmlformats.org/officeDocument/2006/relationships/slideLayout" Target="../slideLayouts/slideLayout271.xml"/><Relationship Id="rId145" Type="http://schemas.openxmlformats.org/officeDocument/2006/relationships/slideLayout" Target="../slideLayouts/slideLayout276.xml"/><Relationship Id="rId161" Type="http://schemas.openxmlformats.org/officeDocument/2006/relationships/slideLayout" Target="../slideLayouts/slideLayout292.xml"/><Relationship Id="rId166" Type="http://schemas.openxmlformats.org/officeDocument/2006/relationships/slideLayout" Target="../slideLayouts/slideLayout297.xml"/><Relationship Id="rId1" Type="http://schemas.openxmlformats.org/officeDocument/2006/relationships/slideLayout" Target="../slideLayouts/slideLayout132.xml"/><Relationship Id="rId6" Type="http://schemas.openxmlformats.org/officeDocument/2006/relationships/slideLayout" Target="../slideLayouts/slideLayout137.xml"/><Relationship Id="rId23" Type="http://schemas.openxmlformats.org/officeDocument/2006/relationships/slideLayout" Target="../slideLayouts/slideLayout154.xml"/><Relationship Id="rId28" Type="http://schemas.openxmlformats.org/officeDocument/2006/relationships/slideLayout" Target="../slideLayouts/slideLayout159.xml"/><Relationship Id="rId49" Type="http://schemas.openxmlformats.org/officeDocument/2006/relationships/slideLayout" Target="../slideLayouts/slideLayout180.xml"/><Relationship Id="rId114" Type="http://schemas.openxmlformats.org/officeDocument/2006/relationships/slideLayout" Target="../slideLayouts/slideLayout245.xml"/><Relationship Id="rId119" Type="http://schemas.openxmlformats.org/officeDocument/2006/relationships/slideLayout" Target="../slideLayouts/slideLayout250.xml"/><Relationship Id="rId44" Type="http://schemas.openxmlformats.org/officeDocument/2006/relationships/slideLayout" Target="../slideLayouts/slideLayout175.xml"/><Relationship Id="rId60" Type="http://schemas.openxmlformats.org/officeDocument/2006/relationships/slideLayout" Target="../slideLayouts/slideLayout191.xml"/><Relationship Id="rId65" Type="http://schemas.openxmlformats.org/officeDocument/2006/relationships/slideLayout" Target="../slideLayouts/slideLayout196.xml"/><Relationship Id="rId81" Type="http://schemas.openxmlformats.org/officeDocument/2006/relationships/slideLayout" Target="../slideLayouts/slideLayout212.xml"/><Relationship Id="rId86" Type="http://schemas.openxmlformats.org/officeDocument/2006/relationships/slideLayout" Target="../slideLayouts/slideLayout217.xml"/><Relationship Id="rId130" Type="http://schemas.openxmlformats.org/officeDocument/2006/relationships/slideLayout" Target="../slideLayouts/slideLayout261.xml"/><Relationship Id="rId135" Type="http://schemas.openxmlformats.org/officeDocument/2006/relationships/slideLayout" Target="../slideLayouts/slideLayout266.xml"/><Relationship Id="rId151" Type="http://schemas.openxmlformats.org/officeDocument/2006/relationships/slideLayout" Target="../slideLayouts/slideLayout282.xml"/><Relationship Id="rId156" Type="http://schemas.openxmlformats.org/officeDocument/2006/relationships/slideLayout" Target="../slideLayouts/slideLayout287.xml"/><Relationship Id="rId13" Type="http://schemas.openxmlformats.org/officeDocument/2006/relationships/slideLayout" Target="../slideLayouts/slideLayout144.xml"/><Relationship Id="rId18" Type="http://schemas.openxmlformats.org/officeDocument/2006/relationships/slideLayout" Target="../slideLayouts/slideLayout149.xml"/><Relationship Id="rId39" Type="http://schemas.openxmlformats.org/officeDocument/2006/relationships/slideLayout" Target="../slideLayouts/slideLayout170.xml"/><Relationship Id="rId109" Type="http://schemas.openxmlformats.org/officeDocument/2006/relationships/slideLayout" Target="../slideLayouts/slideLayout240.xml"/><Relationship Id="rId34" Type="http://schemas.openxmlformats.org/officeDocument/2006/relationships/slideLayout" Target="../slideLayouts/slideLayout165.xml"/><Relationship Id="rId50" Type="http://schemas.openxmlformats.org/officeDocument/2006/relationships/slideLayout" Target="../slideLayouts/slideLayout181.xml"/><Relationship Id="rId55" Type="http://schemas.openxmlformats.org/officeDocument/2006/relationships/slideLayout" Target="../slideLayouts/slideLayout186.xml"/><Relationship Id="rId76" Type="http://schemas.openxmlformats.org/officeDocument/2006/relationships/slideLayout" Target="../slideLayouts/slideLayout207.xml"/><Relationship Id="rId97" Type="http://schemas.openxmlformats.org/officeDocument/2006/relationships/slideLayout" Target="../slideLayouts/slideLayout228.xml"/><Relationship Id="rId104" Type="http://schemas.openxmlformats.org/officeDocument/2006/relationships/slideLayout" Target="../slideLayouts/slideLayout235.xml"/><Relationship Id="rId120" Type="http://schemas.openxmlformats.org/officeDocument/2006/relationships/slideLayout" Target="../slideLayouts/slideLayout251.xml"/><Relationship Id="rId125" Type="http://schemas.openxmlformats.org/officeDocument/2006/relationships/slideLayout" Target="../slideLayouts/slideLayout256.xml"/><Relationship Id="rId141" Type="http://schemas.openxmlformats.org/officeDocument/2006/relationships/slideLayout" Target="../slideLayouts/slideLayout272.xml"/><Relationship Id="rId146" Type="http://schemas.openxmlformats.org/officeDocument/2006/relationships/slideLayout" Target="../slideLayouts/slideLayout277.xml"/><Relationship Id="rId167" Type="http://schemas.openxmlformats.org/officeDocument/2006/relationships/slideLayout" Target="../slideLayouts/slideLayout298.xml"/><Relationship Id="rId7" Type="http://schemas.openxmlformats.org/officeDocument/2006/relationships/slideLayout" Target="../slideLayouts/slideLayout138.xml"/><Relationship Id="rId71" Type="http://schemas.openxmlformats.org/officeDocument/2006/relationships/slideLayout" Target="../slideLayouts/slideLayout202.xml"/><Relationship Id="rId92" Type="http://schemas.openxmlformats.org/officeDocument/2006/relationships/slideLayout" Target="../slideLayouts/slideLayout223.xml"/><Relationship Id="rId162" Type="http://schemas.openxmlformats.org/officeDocument/2006/relationships/slideLayout" Target="../slideLayouts/slideLayout293.xml"/><Relationship Id="rId2" Type="http://schemas.openxmlformats.org/officeDocument/2006/relationships/slideLayout" Target="../slideLayouts/slideLayout133.xml"/><Relationship Id="rId29" Type="http://schemas.openxmlformats.org/officeDocument/2006/relationships/slideLayout" Target="../slideLayouts/slideLayout160.xml"/><Relationship Id="rId24" Type="http://schemas.openxmlformats.org/officeDocument/2006/relationships/slideLayout" Target="../slideLayouts/slideLayout155.xml"/><Relationship Id="rId40" Type="http://schemas.openxmlformats.org/officeDocument/2006/relationships/slideLayout" Target="../slideLayouts/slideLayout171.xml"/><Relationship Id="rId45" Type="http://schemas.openxmlformats.org/officeDocument/2006/relationships/slideLayout" Target="../slideLayouts/slideLayout176.xml"/><Relationship Id="rId66" Type="http://schemas.openxmlformats.org/officeDocument/2006/relationships/slideLayout" Target="../slideLayouts/slideLayout197.xml"/><Relationship Id="rId87" Type="http://schemas.openxmlformats.org/officeDocument/2006/relationships/slideLayout" Target="../slideLayouts/slideLayout218.xml"/><Relationship Id="rId110" Type="http://schemas.openxmlformats.org/officeDocument/2006/relationships/slideLayout" Target="../slideLayouts/slideLayout241.xml"/><Relationship Id="rId115" Type="http://schemas.openxmlformats.org/officeDocument/2006/relationships/slideLayout" Target="../slideLayouts/slideLayout246.xml"/><Relationship Id="rId131" Type="http://schemas.openxmlformats.org/officeDocument/2006/relationships/slideLayout" Target="../slideLayouts/slideLayout262.xml"/><Relationship Id="rId136" Type="http://schemas.openxmlformats.org/officeDocument/2006/relationships/slideLayout" Target="../slideLayouts/slideLayout267.xml"/><Relationship Id="rId157" Type="http://schemas.openxmlformats.org/officeDocument/2006/relationships/slideLayout" Target="../slideLayouts/slideLayout288.xml"/><Relationship Id="rId61" Type="http://schemas.openxmlformats.org/officeDocument/2006/relationships/slideLayout" Target="../slideLayouts/slideLayout192.xml"/><Relationship Id="rId82" Type="http://schemas.openxmlformats.org/officeDocument/2006/relationships/slideLayout" Target="../slideLayouts/slideLayout213.xml"/><Relationship Id="rId152" Type="http://schemas.openxmlformats.org/officeDocument/2006/relationships/slideLayout" Target="../slideLayouts/slideLayout283.xml"/><Relationship Id="rId19" Type="http://schemas.openxmlformats.org/officeDocument/2006/relationships/slideLayout" Target="../slideLayouts/slideLayout150.xml"/><Relationship Id="rId14" Type="http://schemas.openxmlformats.org/officeDocument/2006/relationships/slideLayout" Target="../slideLayouts/slideLayout145.xml"/><Relationship Id="rId30" Type="http://schemas.openxmlformats.org/officeDocument/2006/relationships/slideLayout" Target="../slideLayouts/slideLayout161.xml"/><Relationship Id="rId35" Type="http://schemas.openxmlformats.org/officeDocument/2006/relationships/slideLayout" Target="../slideLayouts/slideLayout166.xml"/><Relationship Id="rId56" Type="http://schemas.openxmlformats.org/officeDocument/2006/relationships/slideLayout" Target="../slideLayouts/slideLayout187.xml"/><Relationship Id="rId77" Type="http://schemas.openxmlformats.org/officeDocument/2006/relationships/slideLayout" Target="../slideLayouts/slideLayout208.xml"/><Relationship Id="rId100" Type="http://schemas.openxmlformats.org/officeDocument/2006/relationships/slideLayout" Target="../slideLayouts/slideLayout231.xml"/><Relationship Id="rId105" Type="http://schemas.openxmlformats.org/officeDocument/2006/relationships/slideLayout" Target="../slideLayouts/slideLayout236.xml"/><Relationship Id="rId126" Type="http://schemas.openxmlformats.org/officeDocument/2006/relationships/slideLayout" Target="../slideLayouts/slideLayout257.xml"/><Relationship Id="rId147" Type="http://schemas.openxmlformats.org/officeDocument/2006/relationships/slideLayout" Target="../slideLayouts/slideLayout278.xml"/><Relationship Id="rId168" Type="http://schemas.openxmlformats.org/officeDocument/2006/relationships/slideLayout" Target="../slideLayouts/slideLayout299.xml"/><Relationship Id="rId8" Type="http://schemas.openxmlformats.org/officeDocument/2006/relationships/slideLayout" Target="../slideLayouts/slideLayout139.xml"/><Relationship Id="rId51" Type="http://schemas.openxmlformats.org/officeDocument/2006/relationships/slideLayout" Target="../slideLayouts/slideLayout182.xml"/><Relationship Id="rId72" Type="http://schemas.openxmlformats.org/officeDocument/2006/relationships/slideLayout" Target="../slideLayouts/slideLayout203.xml"/><Relationship Id="rId93" Type="http://schemas.openxmlformats.org/officeDocument/2006/relationships/slideLayout" Target="../slideLayouts/slideLayout224.xml"/><Relationship Id="rId98" Type="http://schemas.openxmlformats.org/officeDocument/2006/relationships/slideLayout" Target="../slideLayouts/slideLayout229.xml"/><Relationship Id="rId121" Type="http://schemas.openxmlformats.org/officeDocument/2006/relationships/slideLayout" Target="../slideLayouts/slideLayout252.xml"/><Relationship Id="rId142" Type="http://schemas.openxmlformats.org/officeDocument/2006/relationships/slideLayout" Target="../slideLayouts/slideLayout273.xml"/><Relationship Id="rId163" Type="http://schemas.openxmlformats.org/officeDocument/2006/relationships/slideLayout" Target="../slideLayouts/slideLayout294.xml"/><Relationship Id="rId3" Type="http://schemas.openxmlformats.org/officeDocument/2006/relationships/slideLayout" Target="../slideLayouts/slideLayout134.xml"/><Relationship Id="rId25" Type="http://schemas.openxmlformats.org/officeDocument/2006/relationships/slideLayout" Target="../slideLayouts/slideLayout156.xml"/><Relationship Id="rId46" Type="http://schemas.openxmlformats.org/officeDocument/2006/relationships/slideLayout" Target="../slideLayouts/slideLayout177.xml"/><Relationship Id="rId67" Type="http://schemas.openxmlformats.org/officeDocument/2006/relationships/slideLayout" Target="../slideLayouts/slideLayout198.xml"/><Relationship Id="rId116" Type="http://schemas.openxmlformats.org/officeDocument/2006/relationships/slideLayout" Target="../slideLayouts/slideLayout247.xml"/><Relationship Id="rId137" Type="http://schemas.openxmlformats.org/officeDocument/2006/relationships/slideLayout" Target="../slideLayouts/slideLayout268.xml"/><Relationship Id="rId158" Type="http://schemas.openxmlformats.org/officeDocument/2006/relationships/slideLayout" Target="../slideLayouts/slideLayout289.xml"/><Relationship Id="rId20" Type="http://schemas.openxmlformats.org/officeDocument/2006/relationships/slideLayout" Target="../slideLayouts/slideLayout151.xml"/><Relationship Id="rId41" Type="http://schemas.openxmlformats.org/officeDocument/2006/relationships/slideLayout" Target="../slideLayouts/slideLayout172.xml"/><Relationship Id="rId62" Type="http://schemas.openxmlformats.org/officeDocument/2006/relationships/slideLayout" Target="../slideLayouts/slideLayout193.xml"/><Relationship Id="rId83" Type="http://schemas.openxmlformats.org/officeDocument/2006/relationships/slideLayout" Target="../slideLayouts/slideLayout214.xml"/><Relationship Id="rId88" Type="http://schemas.openxmlformats.org/officeDocument/2006/relationships/slideLayout" Target="../slideLayouts/slideLayout219.xml"/><Relationship Id="rId111" Type="http://schemas.openxmlformats.org/officeDocument/2006/relationships/slideLayout" Target="../slideLayouts/slideLayout242.xml"/><Relationship Id="rId132" Type="http://schemas.openxmlformats.org/officeDocument/2006/relationships/slideLayout" Target="../slideLayouts/slideLayout263.xml"/><Relationship Id="rId153" Type="http://schemas.openxmlformats.org/officeDocument/2006/relationships/slideLayout" Target="../slideLayouts/slideLayout284.xml"/><Relationship Id="rId15" Type="http://schemas.openxmlformats.org/officeDocument/2006/relationships/slideLayout" Target="../slideLayouts/slideLayout146.xml"/><Relationship Id="rId36" Type="http://schemas.openxmlformats.org/officeDocument/2006/relationships/slideLayout" Target="../slideLayouts/slideLayout167.xml"/><Relationship Id="rId57" Type="http://schemas.openxmlformats.org/officeDocument/2006/relationships/slideLayout" Target="../slideLayouts/slideLayout188.xml"/><Relationship Id="rId106" Type="http://schemas.openxmlformats.org/officeDocument/2006/relationships/slideLayout" Target="../slideLayouts/slideLayout237.xml"/><Relationship Id="rId127" Type="http://schemas.openxmlformats.org/officeDocument/2006/relationships/slideLayout" Target="../slideLayouts/slideLayout258.xml"/><Relationship Id="rId10" Type="http://schemas.openxmlformats.org/officeDocument/2006/relationships/slideLayout" Target="../slideLayouts/slideLayout141.xml"/><Relationship Id="rId31" Type="http://schemas.openxmlformats.org/officeDocument/2006/relationships/slideLayout" Target="../slideLayouts/slideLayout162.xml"/><Relationship Id="rId52" Type="http://schemas.openxmlformats.org/officeDocument/2006/relationships/slideLayout" Target="../slideLayouts/slideLayout183.xml"/><Relationship Id="rId73" Type="http://schemas.openxmlformats.org/officeDocument/2006/relationships/slideLayout" Target="../slideLayouts/slideLayout204.xml"/><Relationship Id="rId78" Type="http://schemas.openxmlformats.org/officeDocument/2006/relationships/slideLayout" Target="../slideLayouts/slideLayout209.xml"/><Relationship Id="rId94" Type="http://schemas.openxmlformats.org/officeDocument/2006/relationships/slideLayout" Target="../slideLayouts/slideLayout225.xml"/><Relationship Id="rId99" Type="http://schemas.openxmlformats.org/officeDocument/2006/relationships/slideLayout" Target="../slideLayouts/slideLayout230.xml"/><Relationship Id="rId101" Type="http://schemas.openxmlformats.org/officeDocument/2006/relationships/slideLayout" Target="../slideLayouts/slideLayout232.xml"/><Relationship Id="rId122" Type="http://schemas.openxmlformats.org/officeDocument/2006/relationships/slideLayout" Target="../slideLayouts/slideLayout253.xml"/><Relationship Id="rId143" Type="http://schemas.openxmlformats.org/officeDocument/2006/relationships/slideLayout" Target="../slideLayouts/slideLayout274.xml"/><Relationship Id="rId148" Type="http://schemas.openxmlformats.org/officeDocument/2006/relationships/slideLayout" Target="../slideLayouts/slideLayout279.xml"/><Relationship Id="rId164" Type="http://schemas.openxmlformats.org/officeDocument/2006/relationships/slideLayout" Target="../slideLayouts/slideLayout295.xml"/><Relationship Id="rId169" Type="http://schemas.openxmlformats.org/officeDocument/2006/relationships/theme" Target="../theme/theme3.xml"/><Relationship Id="rId4" Type="http://schemas.openxmlformats.org/officeDocument/2006/relationships/slideLayout" Target="../slideLayouts/slideLayout135.xml"/><Relationship Id="rId9" Type="http://schemas.openxmlformats.org/officeDocument/2006/relationships/slideLayout" Target="../slideLayouts/slideLayout140.xml"/><Relationship Id="rId26" Type="http://schemas.openxmlformats.org/officeDocument/2006/relationships/slideLayout" Target="../slideLayouts/slideLayout157.xml"/><Relationship Id="rId47" Type="http://schemas.openxmlformats.org/officeDocument/2006/relationships/slideLayout" Target="../slideLayouts/slideLayout178.xml"/><Relationship Id="rId68" Type="http://schemas.openxmlformats.org/officeDocument/2006/relationships/slideLayout" Target="../slideLayouts/slideLayout199.xml"/><Relationship Id="rId89" Type="http://schemas.openxmlformats.org/officeDocument/2006/relationships/slideLayout" Target="../slideLayouts/slideLayout220.xml"/><Relationship Id="rId112" Type="http://schemas.openxmlformats.org/officeDocument/2006/relationships/slideLayout" Target="../slideLayouts/slideLayout243.xml"/><Relationship Id="rId133" Type="http://schemas.openxmlformats.org/officeDocument/2006/relationships/slideLayout" Target="../slideLayouts/slideLayout264.xml"/><Relationship Id="rId154" Type="http://schemas.openxmlformats.org/officeDocument/2006/relationships/slideLayout" Target="../slideLayouts/slideLayout285.xml"/><Relationship Id="rId16" Type="http://schemas.openxmlformats.org/officeDocument/2006/relationships/slideLayout" Target="../slideLayouts/slideLayout147.xml"/><Relationship Id="rId37" Type="http://schemas.openxmlformats.org/officeDocument/2006/relationships/slideLayout" Target="../slideLayouts/slideLayout168.xml"/><Relationship Id="rId58" Type="http://schemas.openxmlformats.org/officeDocument/2006/relationships/slideLayout" Target="../slideLayouts/slideLayout189.xml"/><Relationship Id="rId79" Type="http://schemas.openxmlformats.org/officeDocument/2006/relationships/slideLayout" Target="../slideLayouts/slideLayout210.xml"/><Relationship Id="rId102" Type="http://schemas.openxmlformats.org/officeDocument/2006/relationships/slideLayout" Target="../slideLayouts/slideLayout233.xml"/><Relationship Id="rId123" Type="http://schemas.openxmlformats.org/officeDocument/2006/relationships/slideLayout" Target="../slideLayouts/slideLayout254.xml"/><Relationship Id="rId144" Type="http://schemas.openxmlformats.org/officeDocument/2006/relationships/slideLayout" Target="../slideLayouts/slideLayout275.xml"/><Relationship Id="rId90" Type="http://schemas.openxmlformats.org/officeDocument/2006/relationships/slideLayout" Target="../slideLayouts/slideLayout221.xml"/><Relationship Id="rId165" Type="http://schemas.openxmlformats.org/officeDocument/2006/relationships/slideLayout" Target="../slideLayouts/slideLayout296.xml"/><Relationship Id="rId27" Type="http://schemas.openxmlformats.org/officeDocument/2006/relationships/slideLayout" Target="../slideLayouts/slideLayout158.xml"/><Relationship Id="rId48" Type="http://schemas.openxmlformats.org/officeDocument/2006/relationships/slideLayout" Target="../slideLayouts/slideLayout179.xml"/><Relationship Id="rId69" Type="http://schemas.openxmlformats.org/officeDocument/2006/relationships/slideLayout" Target="../slideLayouts/slideLayout200.xml"/><Relationship Id="rId113" Type="http://schemas.openxmlformats.org/officeDocument/2006/relationships/slideLayout" Target="../slideLayouts/slideLayout244.xml"/><Relationship Id="rId134" Type="http://schemas.openxmlformats.org/officeDocument/2006/relationships/slideLayout" Target="../slideLayouts/slideLayout265.xml"/><Relationship Id="rId80" Type="http://schemas.openxmlformats.org/officeDocument/2006/relationships/slideLayout" Target="../slideLayouts/slideLayout211.xml"/><Relationship Id="rId155" Type="http://schemas.openxmlformats.org/officeDocument/2006/relationships/slideLayout" Target="../slideLayouts/slideLayout286.xml"/><Relationship Id="rId17" Type="http://schemas.openxmlformats.org/officeDocument/2006/relationships/slideLayout" Target="../slideLayouts/slideLayout148.xml"/><Relationship Id="rId38" Type="http://schemas.openxmlformats.org/officeDocument/2006/relationships/slideLayout" Target="../slideLayouts/slideLayout169.xml"/><Relationship Id="rId59" Type="http://schemas.openxmlformats.org/officeDocument/2006/relationships/slideLayout" Target="../slideLayouts/slideLayout190.xml"/><Relationship Id="rId103" Type="http://schemas.openxmlformats.org/officeDocument/2006/relationships/slideLayout" Target="../slideLayouts/slideLayout234.xml"/><Relationship Id="rId124" Type="http://schemas.openxmlformats.org/officeDocument/2006/relationships/slideLayout" Target="../slideLayouts/slideLayout25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8A70F255-3C2A-4AC7-8935-184146E3B6D6}"/>
              </a:ext>
            </a:extLst>
          </p:cNvPr>
          <p:cNvSpPr>
            <a:spLocks noGrp="1"/>
          </p:cNvSpPr>
          <p:nvPr>
            <p:ph type="title"/>
          </p:nvPr>
        </p:nvSpPr>
        <p:spPr>
          <a:xfrm>
            <a:off x="768875" y="182403"/>
            <a:ext cx="10671048" cy="822960"/>
          </a:xfrm>
          <a:prstGeom prst="rect">
            <a:avLst/>
          </a:prstGeom>
        </p:spPr>
        <p:txBody>
          <a:bodyPr vert="horz" lIns="0" tIns="0" rIns="0" bIns="0" rtlCol="0" anchor="b">
            <a:noAutofit/>
          </a:bodyPr>
          <a:lstStyle/>
          <a:p>
            <a:pPr marL="0" lvl="0" indent="0">
              <a:spcBef>
                <a:spcPts val="1000"/>
              </a:spcBef>
              <a:buFont typeface="Arial" panose="020B0604020202020204" pitchFamily="34" charset="0"/>
            </a:pPr>
            <a:r>
              <a:rPr lang="en-US" dirty="0"/>
              <a:t>Title</a:t>
            </a:r>
          </a:p>
        </p:txBody>
      </p:sp>
      <p:sp>
        <p:nvSpPr>
          <p:cNvPr id="4" name="Text Field">
            <a:extLst>
              <a:ext uri="{FF2B5EF4-FFF2-40B4-BE49-F238E27FC236}">
                <a16:creationId xmlns:a16="http://schemas.microsoft.com/office/drawing/2014/main" id="{E46619B6-A626-4CDA-96E2-B94F4637C628}"/>
              </a:ext>
            </a:extLst>
          </p:cNvPr>
          <p:cNvSpPr>
            <a:spLocks noGrp="1"/>
          </p:cNvSpPr>
          <p:nvPr>
            <p:ph type="body" idx="1"/>
          </p:nvPr>
        </p:nvSpPr>
        <p:spPr>
          <a:xfrm>
            <a:off x="768875" y="1600200"/>
            <a:ext cx="10671048" cy="4514850"/>
          </a:xfrm>
          <a:prstGeom prst="rect">
            <a:avLst/>
          </a:prstGeom>
          <a:noFill/>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Slide Number">
            <a:extLst>
              <a:ext uri="{FF2B5EF4-FFF2-40B4-BE49-F238E27FC236}">
                <a16:creationId xmlns:a16="http://schemas.microsoft.com/office/drawing/2014/main" id="{08A3F6CD-49F4-D74B-8C7F-D6CA71EFB13B}"/>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800">
                <a:solidFill>
                  <a:srgbClr val="8B8580"/>
                </a:solidFill>
              </a:defRPr>
            </a:lvl1pPr>
          </a:lstStyle>
          <a:p>
            <a:fld id="{345D60D9-5372-5F40-9443-0F9AE5BDC3C8}" type="slidenum">
              <a:rPr lang="en-US" smtClean="0"/>
              <a:pPr/>
              <a:t>‹#›</a:t>
            </a:fld>
            <a:endParaRPr lang="en-US" dirty="0"/>
          </a:p>
        </p:txBody>
      </p:sp>
      <p:sp>
        <p:nvSpPr>
          <p:cNvPr id="20" name="Date">
            <a:extLst>
              <a:ext uri="{FF2B5EF4-FFF2-40B4-BE49-F238E27FC236}">
                <a16:creationId xmlns:a16="http://schemas.microsoft.com/office/drawing/2014/main" id="{65BA88F5-EF53-415B-8446-19188BE675D3}"/>
              </a:ext>
            </a:extLst>
          </p:cNvPr>
          <p:cNvSpPr>
            <a:spLocks noGrp="1"/>
          </p:cNvSpPr>
          <p:nvPr>
            <p:ph type="dt" sz="half" idx="2"/>
          </p:nvPr>
        </p:nvSpPr>
        <p:spPr>
          <a:xfrm>
            <a:off x="6873138" y="6425604"/>
            <a:ext cx="2743200" cy="363500"/>
          </a:xfrm>
          <a:prstGeom prst="rect">
            <a:avLst/>
          </a:prstGeom>
        </p:spPr>
        <p:txBody>
          <a:bodyPr vert="horz" lIns="0" tIns="0" rIns="0" bIns="0" rtlCol="0" anchor="ctr"/>
          <a:lstStyle>
            <a:lvl1pPr>
              <a:defRPr lang="en-US" sz="700" smtClean="0">
                <a:solidFill>
                  <a:srgbClr val="8B8580"/>
                </a:solidFill>
              </a:defRPr>
            </a:lvl1pPr>
          </a:lstStyle>
          <a:p>
            <a:r>
              <a:rPr lang="en-US"/>
              <a:t>[Date]</a:t>
            </a:r>
            <a:endParaRPr lang="en-US" dirty="0"/>
          </a:p>
        </p:txBody>
      </p:sp>
      <p:pic>
        <p:nvPicPr>
          <p:cNvPr id="21" name="OTag">
            <a:extLst>
              <a:ext uri="{FF2B5EF4-FFF2-40B4-BE49-F238E27FC236}">
                <a16:creationId xmlns:a16="http://schemas.microsoft.com/office/drawing/2014/main" id="{DA16EBAD-93BE-4ACF-A78F-3C1CEDB86021}"/>
              </a:ext>
              <a:ext uri="{C183D7F6-B498-43B3-948B-1728B52AA6E4}">
                <adec:decorative xmlns:adec="http://schemas.microsoft.com/office/drawing/2017/decorative" val="0"/>
              </a:ext>
            </a:extLst>
          </p:cNvPr>
          <p:cNvPicPr>
            <a:picLocks noChangeAspect="1"/>
          </p:cNvPicPr>
          <p:nvPr userDrawn="1"/>
        </p:nvPicPr>
        <p:blipFill>
          <a:blip r:embed="rId122"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3" name="Footer Placeholder 2">
            <a:extLst>
              <a:ext uri="{FF2B5EF4-FFF2-40B4-BE49-F238E27FC236}">
                <a16:creationId xmlns:a16="http://schemas.microsoft.com/office/drawing/2014/main" id="{B5E32A9B-9F33-FA75-1D12-1539213281E5}"/>
              </a:ext>
            </a:extLst>
          </p:cNvPr>
          <p:cNvSpPr>
            <a:spLocks noGrp="1"/>
          </p:cNvSpPr>
          <p:nvPr>
            <p:ph type="ftr" sz="quarter" idx="3"/>
          </p:nvPr>
        </p:nvSpPr>
        <p:spPr>
          <a:xfrm>
            <a:off x="1127760" y="6423979"/>
            <a:ext cx="5745378" cy="365125"/>
          </a:xfrm>
          <a:prstGeom prst="rect">
            <a:avLst/>
          </a:prstGeom>
        </p:spPr>
        <p:txBody>
          <a:bodyPr vert="horz" lIns="91440" tIns="45720" rIns="91440" bIns="45720" rtlCol="0" anchor="ctr"/>
          <a:lstStyle>
            <a:lvl1pPr algn="l">
              <a:defRPr sz="700">
                <a:solidFill>
                  <a:schemeClr val="tx1">
                    <a:tint val="75000"/>
                  </a:schemeClr>
                </a:solidFill>
              </a:defRPr>
            </a:lvl1pPr>
          </a:lstStyle>
          <a:p>
            <a:r>
              <a:rPr lang="en-US"/>
              <a:t>Copyright © 2025, Oracle and/or its affiliates</a:t>
            </a:r>
            <a:endParaRPr lang="en-US" dirty="0"/>
          </a:p>
        </p:txBody>
      </p:sp>
    </p:spTree>
    <p:extLst>
      <p:ext uri="{BB962C8B-B14F-4D97-AF65-F5344CB8AC3E}">
        <p14:creationId xmlns:p14="http://schemas.microsoft.com/office/powerpoint/2010/main" val="3632300099"/>
      </p:ext>
    </p:extLst>
  </p:cSld>
  <p:clrMap bg1="lt1" tx1="dk1" bg2="lt2" tx2="dk2" accent1="accent1" accent2="accent2" accent3="accent3" accent4="accent4" accent5="accent5" accent6="accent6" hlink="hlink" folHlink="folHlink"/>
  <p:sldLayoutIdLst>
    <p:sldLayoutId id="2147483917" r:id="rId1"/>
    <p:sldLayoutId id="2147483922" r:id="rId2"/>
    <p:sldLayoutId id="2147483987" r:id="rId3"/>
    <p:sldLayoutId id="2147483986" r:id="rId4"/>
    <p:sldLayoutId id="2147483982" r:id="rId5"/>
    <p:sldLayoutId id="2147484077" r:id="rId6"/>
    <p:sldLayoutId id="2147484080" r:id="rId7"/>
    <p:sldLayoutId id="2147484082" r:id="rId8"/>
    <p:sldLayoutId id="2147484084" r:id="rId9"/>
    <p:sldLayoutId id="2147484086" r:id="rId10"/>
    <p:sldLayoutId id="2147484088" r:id="rId11"/>
    <p:sldLayoutId id="2147484223" r:id="rId12"/>
    <p:sldLayoutId id="2147484228" r:id="rId13"/>
    <p:sldLayoutId id="2147484226" r:id="rId14"/>
    <p:sldLayoutId id="2147484159" r:id="rId15"/>
    <p:sldLayoutId id="2147484154" r:id="rId16"/>
    <p:sldLayoutId id="2147484157" r:id="rId17"/>
    <p:sldLayoutId id="2147484171" r:id="rId18"/>
    <p:sldLayoutId id="2147484172" r:id="rId19"/>
    <p:sldLayoutId id="2147484152" r:id="rId20"/>
    <p:sldLayoutId id="2147484161" r:id="rId21"/>
    <p:sldLayoutId id="2147484162" r:id="rId22"/>
    <p:sldLayoutId id="2147484167" r:id="rId23"/>
    <p:sldLayoutId id="2147484169" r:id="rId24"/>
    <p:sldLayoutId id="2147484168" r:id="rId25"/>
    <p:sldLayoutId id="2147484007" r:id="rId26"/>
    <p:sldLayoutId id="2147483994" r:id="rId27"/>
    <p:sldLayoutId id="2147483754" r:id="rId28"/>
    <p:sldLayoutId id="2147484070" r:id="rId29"/>
    <p:sldLayoutId id="2147483999" r:id="rId30"/>
    <p:sldLayoutId id="2147484001" r:id="rId31"/>
    <p:sldLayoutId id="2147484042" r:id="rId32"/>
    <p:sldLayoutId id="2147484092" r:id="rId33"/>
    <p:sldLayoutId id="2147484034" r:id="rId34"/>
    <p:sldLayoutId id="2147484091" r:id="rId35"/>
    <p:sldLayoutId id="2147484036" r:id="rId36"/>
    <p:sldLayoutId id="2147484090" r:id="rId37"/>
    <p:sldLayoutId id="2147483995" r:id="rId38"/>
    <p:sldLayoutId id="2147484051" r:id="rId39"/>
    <p:sldLayoutId id="2147484003" r:id="rId40"/>
    <p:sldLayoutId id="2147484176" r:id="rId41"/>
    <p:sldLayoutId id="2147484005" r:id="rId42"/>
    <p:sldLayoutId id="2147484030" r:id="rId43"/>
    <p:sldLayoutId id="2147484060" r:id="rId44"/>
    <p:sldLayoutId id="2147484048" r:id="rId45"/>
    <p:sldLayoutId id="2147484066" r:id="rId46"/>
    <p:sldLayoutId id="2147484049" r:id="rId47"/>
    <p:sldLayoutId id="2147483742" r:id="rId48"/>
    <p:sldLayoutId id="2147483763" r:id="rId49"/>
    <p:sldLayoutId id="2147483943" r:id="rId50"/>
    <p:sldLayoutId id="2147483744" r:id="rId51"/>
    <p:sldLayoutId id="2147483944" r:id="rId52"/>
    <p:sldLayoutId id="2147484074" r:id="rId53"/>
    <p:sldLayoutId id="2147484075" r:id="rId54"/>
    <p:sldLayoutId id="2147484217" r:id="rId55"/>
    <p:sldLayoutId id="2147484218" r:id="rId56"/>
    <p:sldLayoutId id="2147484093" r:id="rId57"/>
    <p:sldLayoutId id="2147484221" r:id="rId58"/>
    <p:sldLayoutId id="2147484219" r:id="rId59"/>
    <p:sldLayoutId id="2147484220" r:id="rId60"/>
    <p:sldLayoutId id="2147484094" r:id="rId61"/>
    <p:sldLayoutId id="2147484095" r:id="rId62"/>
    <p:sldLayoutId id="2147484096" r:id="rId63"/>
    <p:sldLayoutId id="2147484097" r:id="rId64"/>
    <p:sldLayoutId id="2147484177" r:id="rId65"/>
    <p:sldLayoutId id="2147484178" r:id="rId66"/>
    <p:sldLayoutId id="2147484100" r:id="rId67"/>
    <p:sldLayoutId id="2147484179" r:id="rId68"/>
    <p:sldLayoutId id="2147484180" r:id="rId69"/>
    <p:sldLayoutId id="2147484181" r:id="rId70"/>
    <p:sldLayoutId id="2147484182" r:id="rId71"/>
    <p:sldLayoutId id="2147484183" r:id="rId72"/>
    <p:sldLayoutId id="2147484184" r:id="rId73"/>
    <p:sldLayoutId id="2147484186" r:id="rId74"/>
    <p:sldLayoutId id="2147484187" r:id="rId75"/>
    <p:sldLayoutId id="2147484185" r:id="rId76"/>
    <p:sldLayoutId id="2147484188" r:id="rId77"/>
    <p:sldLayoutId id="2147484189" r:id="rId78"/>
    <p:sldLayoutId id="2147484112" r:id="rId79"/>
    <p:sldLayoutId id="2147484190" r:id="rId80"/>
    <p:sldLayoutId id="2147484191" r:id="rId81"/>
    <p:sldLayoutId id="2147484192" r:id="rId82"/>
    <p:sldLayoutId id="2147484193" r:id="rId83"/>
    <p:sldLayoutId id="2147484194" r:id="rId84"/>
    <p:sldLayoutId id="2147484118" r:id="rId85"/>
    <p:sldLayoutId id="2147484195" r:id="rId86"/>
    <p:sldLayoutId id="2147484196" r:id="rId87"/>
    <p:sldLayoutId id="2147484198" r:id="rId88"/>
    <p:sldLayoutId id="2147484199" r:id="rId89"/>
    <p:sldLayoutId id="2147484200" r:id="rId90"/>
    <p:sldLayoutId id="2147484124" r:id="rId91"/>
    <p:sldLayoutId id="2147484201" r:id="rId92"/>
    <p:sldLayoutId id="2147484202" r:id="rId93"/>
    <p:sldLayoutId id="2147484127" r:id="rId94"/>
    <p:sldLayoutId id="2147484203" r:id="rId95"/>
    <p:sldLayoutId id="2147484204" r:id="rId96"/>
    <p:sldLayoutId id="2147484130" r:id="rId97"/>
    <p:sldLayoutId id="2147484205" r:id="rId98"/>
    <p:sldLayoutId id="2147484206" r:id="rId99"/>
    <p:sldLayoutId id="2147484133" r:id="rId100"/>
    <p:sldLayoutId id="2147484207" r:id="rId101"/>
    <p:sldLayoutId id="2147484208" r:id="rId102"/>
    <p:sldLayoutId id="2147484209" r:id="rId103"/>
    <p:sldLayoutId id="2147484210" r:id="rId104"/>
    <p:sldLayoutId id="2147484211" r:id="rId105"/>
    <p:sldLayoutId id="2147484139" r:id="rId106"/>
    <p:sldLayoutId id="2147484212" r:id="rId107"/>
    <p:sldLayoutId id="2147484213" r:id="rId108"/>
    <p:sldLayoutId id="2147484214" r:id="rId109"/>
    <p:sldLayoutId id="2147484215" r:id="rId110"/>
    <p:sldLayoutId id="2147484216" r:id="rId111"/>
    <p:sldLayoutId id="2147484170" r:id="rId112"/>
    <p:sldLayoutId id="2147484146" r:id="rId113"/>
    <p:sldLayoutId id="2147484147" r:id="rId114"/>
    <p:sldLayoutId id="2147484148" r:id="rId115"/>
    <p:sldLayoutId id="2147484149" r:id="rId116"/>
    <p:sldLayoutId id="2147484150" r:id="rId117"/>
    <p:sldLayoutId id="2147484173" r:id="rId118"/>
    <p:sldLayoutId id="2147484175" r:id="rId119"/>
    <p:sldLayoutId id="2147484174" r:id="rId120"/>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400" rtl="0" eaLnBrk="1" latinLnBrk="0" hangingPunct="1">
        <a:lnSpc>
          <a:spcPct val="95000"/>
        </a:lnSpc>
        <a:spcBef>
          <a:spcPct val="0"/>
        </a:spcBef>
        <a:buNone/>
        <a:defRPr lang="en-US" sz="2400" b="1" i="0" kern="1200" baseline="0" dirty="0">
          <a:solidFill>
            <a:schemeClr val="tx1"/>
          </a:solidFill>
          <a:latin typeface="+mn-lt"/>
          <a:ea typeface="+mn-ea"/>
          <a:cs typeface="+mj-cs"/>
        </a:defRPr>
      </a:lvl1pPr>
    </p:titleStyle>
    <p:bodyStyle>
      <a:lvl1pPr marL="0" marR="0" indent="0" algn="l" defTabSz="914400" rtl="0" eaLnBrk="1" fontAlgn="auto" latinLnBrk="0" hangingPunct="1">
        <a:lnSpc>
          <a:spcPct val="95000"/>
        </a:lnSpc>
        <a:spcBef>
          <a:spcPts val="600"/>
        </a:spcBef>
        <a:spcAft>
          <a:spcPts val="0"/>
        </a:spcAft>
        <a:buClrTx/>
        <a:buSzTx/>
        <a:buFont typeface="System Font Regular"/>
        <a:buNone/>
        <a:tabLst/>
        <a:defRPr sz="1800" b="0" i="0" kern="1200">
          <a:solidFill>
            <a:schemeClr val="tx1"/>
          </a:solidFill>
          <a:latin typeface="+mn-lt"/>
          <a:ea typeface="+mn-ea"/>
          <a:cs typeface="Oracle Sans Tab Light" panose="020B0403020204020204"/>
        </a:defRPr>
      </a:lvl1pPr>
      <a:lvl2pPr marL="365760" marR="0" indent="-182880" algn="l" defTabSz="914400" rtl="0" eaLnBrk="1" fontAlgn="auto" latinLnBrk="0" hangingPunct="1">
        <a:lnSpc>
          <a:spcPct val="95000"/>
        </a:lnSpc>
        <a:spcBef>
          <a:spcPts val="600"/>
        </a:spcBef>
        <a:spcAft>
          <a:spcPts val="0"/>
        </a:spcAft>
        <a:buClrTx/>
        <a:buSzPct val="100000"/>
        <a:buFont typeface="Arial" panose="020B0604020202020204" pitchFamily="34" charset="0"/>
        <a:buChar char="•"/>
        <a:tabLst/>
        <a:defRPr sz="1800" b="0" i="0" kern="1200">
          <a:solidFill>
            <a:schemeClr val="tx1"/>
          </a:solidFill>
          <a:latin typeface="+mn-lt"/>
          <a:ea typeface="+mn-ea"/>
          <a:cs typeface="Oracle Sans Tab Light" panose="020B0403020204020204"/>
        </a:defRPr>
      </a:lvl2pPr>
      <a:lvl3pPr marL="547688"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600" kern="1200">
          <a:solidFill>
            <a:schemeClr val="tx1"/>
          </a:solidFill>
          <a:latin typeface="Oracle Sans Tab Light" panose="020B0403020204020204"/>
          <a:ea typeface="+mn-ea"/>
          <a:cs typeface="Oracle Sans Tab Light" panose="020B0403020204020204"/>
        </a:defRPr>
      </a:lvl3pPr>
      <a:lvl4pPr marL="730250"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400" kern="1200">
          <a:solidFill>
            <a:schemeClr val="tx1"/>
          </a:solidFill>
          <a:latin typeface="Oracle Sans Tab Light" panose="020B0403020204020204"/>
          <a:ea typeface="+mn-ea"/>
          <a:cs typeface="Oracle Sans Tab Light" panose="020B0403020204020204"/>
        </a:defRPr>
      </a:lvl4pPr>
      <a:lvl5pPr marL="914400" marR="0" indent="-182880" algn="l" defTabSz="914400" rtl="0" eaLnBrk="1" fontAlgn="auto" latinLnBrk="0" hangingPunct="1">
        <a:lnSpc>
          <a:spcPct val="95000"/>
        </a:lnSpc>
        <a:spcBef>
          <a:spcPts val="400"/>
        </a:spcBef>
        <a:spcAft>
          <a:spcPts val="0"/>
        </a:spcAft>
        <a:buClrTx/>
        <a:buSzTx/>
        <a:buFont typeface="Oracle Sans Tab Light" panose="020B0403020204020204" pitchFamily="34" charset="0"/>
        <a:buChar char="•"/>
        <a:tabLst/>
        <a:defRPr sz="1200" kern="1200">
          <a:solidFill>
            <a:schemeClr val="tx1"/>
          </a:solidFill>
          <a:latin typeface="Oracle Sans Tab Light" panose="020B0403020204020204"/>
          <a:ea typeface="+mn-ea"/>
          <a:cs typeface="Oracle Sans Tab Light" panose="020B0403020204020204"/>
        </a:defRPr>
      </a:lvl5pPr>
      <a:lvl6pPr marL="1097280" indent="-182880" algn="l" defTabSz="914400" rtl="0" eaLnBrk="1" latinLnBrk="0" hangingPunct="1">
        <a:lnSpc>
          <a:spcPct val="95000"/>
        </a:lnSpc>
        <a:spcBef>
          <a:spcPts val="400"/>
        </a:spcBef>
        <a:spcAft>
          <a:spcPts val="0"/>
        </a:spcAft>
        <a:buSzPct val="100000"/>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1280160" indent="-182880" algn="l" defTabSz="914400" rtl="0" eaLnBrk="1" latinLnBrk="0" hangingPunct="1">
        <a:lnSpc>
          <a:spcPct val="95000"/>
        </a:lnSpc>
        <a:spcBef>
          <a:spcPts val="400"/>
        </a:spcBef>
        <a:spcAft>
          <a:spcPts val="0"/>
        </a:spcAft>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orient="horz" pos="1008" userDrawn="1">
          <p15:clr>
            <a:srgbClr val="5ACBF0"/>
          </p15:clr>
        </p15:guide>
        <p15:guide id="4" orient="horz" pos="3852" userDrawn="1">
          <p15:clr>
            <a:srgbClr val="F26B43"/>
          </p15:clr>
        </p15:guide>
        <p15:guide id="5" pos="480" userDrawn="1">
          <p15:clr>
            <a:srgbClr val="F26B43"/>
          </p15:clr>
        </p15:guide>
        <p15:guide id="6" orient="horz" pos="795" userDrawn="1">
          <p15:clr>
            <a:srgbClr val="F26B43"/>
          </p15:clr>
        </p15:guide>
        <p15:guide id="7" orient="horz" pos="590" userDrawn="1">
          <p15:clr>
            <a:srgbClr val="F26B43"/>
          </p15:clr>
        </p15:guide>
        <p15:guide id="8" pos="7212"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8A70F255-3C2A-4AC7-8935-184146E3B6D6}"/>
              </a:ext>
            </a:extLst>
          </p:cNvPr>
          <p:cNvSpPr>
            <a:spLocks noGrp="1"/>
          </p:cNvSpPr>
          <p:nvPr>
            <p:ph type="title"/>
          </p:nvPr>
        </p:nvSpPr>
        <p:spPr>
          <a:xfrm>
            <a:off x="768875" y="182403"/>
            <a:ext cx="10671048" cy="822960"/>
          </a:xfrm>
          <a:prstGeom prst="rect">
            <a:avLst/>
          </a:prstGeom>
        </p:spPr>
        <p:txBody>
          <a:bodyPr vert="horz" lIns="0" tIns="0" rIns="0" bIns="0" rtlCol="0" anchor="b">
            <a:noAutofit/>
          </a:bodyPr>
          <a:lstStyle/>
          <a:p>
            <a:pPr marL="0" lvl="0" indent="0">
              <a:spcBef>
                <a:spcPts val="1000"/>
              </a:spcBef>
              <a:buFont typeface="Arial" panose="020B0604020202020204" pitchFamily="34" charset="0"/>
            </a:pPr>
            <a:r>
              <a:rPr lang="en-US" dirty="0"/>
              <a:t>Title</a:t>
            </a:r>
          </a:p>
        </p:txBody>
      </p:sp>
      <p:sp>
        <p:nvSpPr>
          <p:cNvPr id="4" name="Text Field">
            <a:extLst>
              <a:ext uri="{FF2B5EF4-FFF2-40B4-BE49-F238E27FC236}">
                <a16:creationId xmlns:a16="http://schemas.microsoft.com/office/drawing/2014/main" id="{E46619B6-A626-4CDA-96E2-B94F4637C628}"/>
              </a:ext>
            </a:extLst>
          </p:cNvPr>
          <p:cNvSpPr>
            <a:spLocks noGrp="1"/>
          </p:cNvSpPr>
          <p:nvPr>
            <p:ph type="body" idx="1"/>
          </p:nvPr>
        </p:nvSpPr>
        <p:spPr>
          <a:xfrm>
            <a:off x="768875" y="1600200"/>
            <a:ext cx="10671048" cy="4514850"/>
          </a:xfrm>
          <a:prstGeom prst="rect">
            <a:avLst/>
          </a:prstGeom>
          <a:noFill/>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Slide Number">
            <a:extLst>
              <a:ext uri="{FF2B5EF4-FFF2-40B4-BE49-F238E27FC236}">
                <a16:creationId xmlns:a16="http://schemas.microsoft.com/office/drawing/2014/main" id="{08A3F6CD-49F4-D74B-8C7F-D6CA71EFB13B}"/>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800">
                <a:solidFill>
                  <a:srgbClr val="8B8580"/>
                </a:solidFill>
              </a:defRPr>
            </a:lvl1pPr>
          </a:lstStyle>
          <a:p>
            <a:fld id="{345D60D9-5372-5F40-9443-0F9AE5BDC3C8}" type="slidenum">
              <a:rPr lang="en-US" smtClean="0"/>
              <a:pPr/>
              <a:t>‹#›</a:t>
            </a:fld>
            <a:endParaRPr lang="en-US" dirty="0"/>
          </a:p>
        </p:txBody>
      </p:sp>
      <p:sp>
        <p:nvSpPr>
          <p:cNvPr id="20" name="Date">
            <a:extLst>
              <a:ext uri="{FF2B5EF4-FFF2-40B4-BE49-F238E27FC236}">
                <a16:creationId xmlns:a16="http://schemas.microsoft.com/office/drawing/2014/main" id="{65BA88F5-EF53-415B-8446-19188BE675D3}"/>
              </a:ext>
            </a:extLst>
          </p:cNvPr>
          <p:cNvSpPr>
            <a:spLocks noGrp="1"/>
          </p:cNvSpPr>
          <p:nvPr>
            <p:ph type="dt" sz="half" idx="2"/>
          </p:nvPr>
        </p:nvSpPr>
        <p:spPr>
          <a:xfrm>
            <a:off x="6873138" y="6425604"/>
            <a:ext cx="2743200" cy="363500"/>
          </a:xfrm>
          <a:prstGeom prst="rect">
            <a:avLst/>
          </a:prstGeom>
        </p:spPr>
        <p:txBody>
          <a:bodyPr vert="horz" lIns="0" tIns="0" rIns="0" bIns="0" rtlCol="0" anchor="ctr"/>
          <a:lstStyle>
            <a:lvl1pPr>
              <a:defRPr lang="en-US" sz="700" smtClean="0">
                <a:solidFill>
                  <a:srgbClr val="8B8580"/>
                </a:solidFill>
              </a:defRPr>
            </a:lvl1pPr>
          </a:lstStyle>
          <a:p>
            <a:r>
              <a:rPr lang="en-US"/>
              <a:t>[Date]</a:t>
            </a:r>
            <a:endParaRPr lang="en-US" dirty="0"/>
          </a:p>
        </p:txBody>
      </p:sp>
      <p:pic>
        <p:nvPicPr>
          <p:cNvPr id="21" name="OTag">
            <a:extLst>
              <a:ext uri="{FF2B5EF4-FFF2-40B4-BE49-F238E27FC236}">
                <a16:creationId xmlns:a16="http://schemas.microsoft.com/office/drawing/2014/main" id="{DA16EBAD-93BE-4ACF-A78F-3C1CEDB86021}"/>
              </a:ext>
              <a:ext uri="{C183D7F6-B498-43B3-948B-1728B52AA6E4}">
                <adec:decorative xmlns:adec="http://schemas.microsoft.com/office/drawing/2017/decorative" val="0"/>
              </a:ext>
            </a:extLst>
          </p:cNvPr>
          <p:cNvPicPr>
            <a:picLocks noChangeAspect="1"/>
          </p:cNvPicPr>
          <p:nvPr userDrawn="1"/>
        </p:nvPicPr>
        <p:blipFill>
          <a:blip r:embed="rId1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3" name="Footer Placeholder 2">
            <a:extLst>
              <a:ext uri="{FF2B5EF4-FFF2-40B4-BE49-F238E27FC236}">
                <a16:creationId xmlns:a16="http://schemas.microsoft.com/office/drawing/2014/main" id="{B5E32A9B-9F33-FA75-1D12-1539213281E5}"/>
              </a:ext>
            </a:extLst>
          </p:cNvPr>
          <p:cNvSpPr>
            <a:spLocks noGrp="1"/>
          </p:cNvSpPr>
          <p:nvPr>
            <p:ph type="ftr" sz="quarter" idx="3"/>
          </p:nvPr>
        </p:nvSpPr>
        <p:spPr>
          <a:xfrm>
            <a:off x="1127760" y="6423979"/>
            <a:ext cx="5745378" cy="365125"/>
          </a:xfrm>
          <a:prstGeom prst="rect">
            <a:avLst/>
          </a:prstGeom>
        </p:spPr>
        <p:txBody>
          <a:bodyPr vert="horz" lIns="91440" tIns="45720" rIns="91440" bIns="45720" rtlCol="0" anchor="ctr"/>
          <a:lstStyle>
            <a:lvl1pPr algn="l">
              <a:defRPr sz="700">
                <a:solidFill>
                  <a:schemeClr val="tx1">
                    <a:tint val="75000"/>
                  </a:schemeClr>
                </a:solidFill>
              </a:defRPr>
            </a:lvl1pPr>
          </a:lstStyle>
          <a:p>
            <a:r>
              <a:rPr lang="en-US" dirty="0"/>
              <a:t>Copyright © 2024, Oracle and/or its affiliates  </a:t>
            </a:r>
          </a:p>
        </p:txBody>
      </p:sp>
    </p:spTree>
    <p:extLst>
      <p:ext uri="{BB962C8B-B14F-4D97-AF65-F5344CB8AC3E}">
        <p14:creationId xmlns:p14="http://schemas.microsoft.com/office/powerpoint/2010/main" val="2923759047"/>
      </p:ext>
    </p:extLst>
  </p:cSld>
  <p:clrMap bg1="lt1" tx1="dk1" bg2="lt2" tx2="dk2" accent1="accent1" accent2="accent2" accent3="accent3" accent4="accent4" accent5="accent5" accent6="accent6" hlink="hlink" folHlink="folHlink"/>
  <p:sldLayoutIdLst>
    <p:sldLayoutId id="2147484230" r:id="rId1"/>
    <p:sldLayoutId id="2147484231" r:id="rId2"/>
    <p:sldLayoutId id="2147484232" r:id="rId3"/>
    <p:sldLayoutId id="2147484233" r:id="rId4"/>
    <p:sldLayoutId id="2147484234" r:id="rId5"/>
    <p:sldLayoutId id="2147484235" r:id="rId6"/>
    <p:sldLayoutId id="2147484236" r:id="rId7"/>
    <p:sldLayoutId id="2147484237" r:id="rId8"/>
    <p:sldLayoutId id="2147484238" r:id="rId9"/>
    <p:sldLayoutId id="2147484239" r:id="rId10"/>
    <p:sldLayoutId id="2147484240"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dt="0"/>
  <p:txStyles>
    <p:titleStyle>
      <a:lvl1pPr algn="l" defTabSz="914400" rtl="0" eaLnBrk="1" latinLnBrk="0" hangingPunct="1">
        <a:lnSpc>
          <a:spcPct val="95000"/>
        </a:lnSpc>
        <a:spcBef>
          <a:spcPct val="0"/>
        </a:spcBef>
        <a:buNone/>
        <a:defRPr lang="en-US" sz="2400" b="1" i="0" kern="1200" baseline="0" dirty="0">
          <a:solidFill>
            <a:schemeClr val="tx1"/>
          </a:solidFill>
          <a:latin typeface="+mn-lt"/>
          <a:ea typeface="+mn-ea"/>
          <a:cs typeface="+mj-cs"/>
        </a:defRPr>
      </a:lvl1pPr>
    </p:titleStyle>
    <p:bodyStyle>
      <a:lvl1pPr marL="0" marR="0" indent="0" algn="l" defTabSz="914400" rtl="0" eaLnBrk="1" fontAlgn="auto" latinLnBrk="0" hangingPunct="1">
        <a:lnSpc>
          <a:spcPct val="95000"/>
        </a:lnSpc>
        <a:spcBef>
          <a:spcPts val="600"/>
        </a:spcBef>
        <a:spcAft>
          <a:spcPts val="0"/>
        </a:spcAft>
        <a:buClrTx/>
        <a:buSzTx/>
        <a:buFont typeface="System Font Regular"/>
        <a:buNone/>
        <a:tabLst/>
        <a:defRPr sz="1800" b="0" i="0" kern="1200">
          <a:solidFill>
            <a:schemeClr val="tx1"/>
          </a:solidFill>
          <a:latin typeface="+mn-lt"/>
          <a:ea typeface="+mn-ea"/>
          <a:cs typeface="Oracle Sans Tab Light" panose="020B0403020204020204"/>
        </a:defRPr>
      </a:lvl1pPr>
      <a:lvl2pPr marL="365760" marR="0" indent="-182880" algn="l" defTabSz="914400" rtl="0" eaLnBrk="1" fontAlgn="auto" latinLnBrk="0" hangingPunct="1">
        <a:lnSpc>
          <a:spcPct val="95000"/>
        </a:lnSpc>
        <a:spcBef>
          <a:spcPts val="600"/>
        </a:spcBef>
        <a:spcAft>
          <a:spcPts val="0"/>
        </a:spcAft>
        <a:buClrTx/>
        <a:buSzPct val="100000"/>
        <a:buFont typeface="Arial" panose="020B0604020202020204" pitchFamily="34" charset="0"/>
        <a:buChar char="•"/>
        <a:tabLst/>
        <a:defRPr sz="1800" b="0" i="0" kern="1200">
          <a:solidFill>
            <a:schemeClr val="tx1"/>
          </a:solidFill>
          <a:latin typeface="+mn-lt"/>
          <a:ea typeface="+mn-ea"/>
          <a:cs typeface="Oracle Sans Tab Light" panose="020B0403020204020204"/>
        </a:defRPr>
      </a:lvl2pPr>
      <a:lvl3pPr marL="547688"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600" kern="1200">
          <a:solidFill>
            <a:schemeClr val="tx1"/>
          </a:solidFill>
          <a:latin typeface="Oracle Sans Tab Light" panose="020B0403020204020204"/>
          <a:ea typeface="+mn-ea"/>
          <a:cs typeface="Oracle Sans Tab Light" panose="020B0403020204020204"/>
        </a:defRPr>
      </a:lvl3pPr>
      <a:lvl4pPr marL="730250"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400" kern="1200">
          <a:solidFill>
            <a:schemeClr val="tx1"/>
          </a:solidFill>
          <a:latin typeface="Oracle Sans Tab Light" panose="020B0403020204020204"/>
          <a:ea typeface="+mn-ea"/>
          <a:cs typeface="Oracle Sans Tab Light" panose="020B0403020204020204"/>
        </a:defRPr>
      </a:lvl4pPr>
      <a:lvl5pPr marL="914400" marR="0" indent="-182880" algn="l" defTabSz="914400" rtl="0" eaLnBrk="1" fontAlgn="auto" latinLnBrk="0" hangingPunct="1">
        <a:lnSpc>
          <a:spcPct val="95000"/>
        </a:lnSpc>
        <a:spcBef>
          <a:spcPts val="400"/>
        </a:spcBef>
        <a:spcAft>
          <a:spcPts val="0"/>
        </a:spcAft>
        <a:buClrTx/>
        <a:buSzTx/>
        <a:buFont typeface="Oracle Sans Tab Light" panose="020B0403020204020204" pitchFamily="34" charset="0"/>
        <a:buChar char="•"/>
        <a:tabLst/>
        <a:defRPr sz="1200" kern="1200">
          <a:solidFill>
            <a:schemeClr val="tx1"/>
          </a:solidFill>
          <a:latin typeface="Oracle Sans Tab Light" panose="020B0403020204020204"/>
          <a:ea typeface="+mn-ea"/>
          <a:cs typeface="Oracle Sans Tab Light" panose="020B0403020204020204"/>
        </a:defRPr>
      </a:lvl5pPr>
      <a:lvl6pPr marL="1097280" indent="-182880" algn="l" defTabSz="914400" rtl="0" eaLnBrk="1" latinLnBrk="0" hangingPunct="1">
        <a:lnSpc>
          <a:spcPct val="95000"/>
        </a:lnSpc>
        <a:spcBef>
          <a:spcPts val="400"/>
        </a:spcBef>
        <a:spcAft>
          <a:spcPts val="0"/>
        </a:spcAft>
        <a:buSzPct val="100000"/>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1280160" indent="-182880" algn="l" defTabSz="914400" rtl="0" eaLnBrk="1" latinLnBrk="0" hangingPunct="1">
        <a:lnSpc>
          <a:spcPct val="95000"/>
        </a:lnSpc>
        <a:spcBef>
          <a:spcPts val="400"/>
        </a:spcBef>
        <a:spcAft>
          <a:spcPts val="0"/>
        </a:spcAft>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orient="horz" pos="1008">
          <p15:clr>
            <a:srgbClr val="5ACBF0"/>
          </p15:clr>
        </p15:guide>
        <p15:guide id="4" orient="horz" pos="3852">
          <p15:clr>
            <a:srgbClr val="F26B43"/>
          </p15:clr>
        </p15:guide>
        <p15:guide id="5" pos="480">
          <p15:clr>
            <a:srgbClr val="F26B43"/>
          </p15:clr>
        </p15:guide>
        <p15:guide id="6" orient="horz" pos="795">
          <p15:clr>
            <a:srgbClr val="F26B43"/>
          </p15:clr>
        </p15:guide>
        <p15:guide id="7" orient="horz" pos="590">
          <p15:clr>
            <a:srgbClr val="F26B43"/>
          </p15:clr>
        </p15:guide>
        <p15:guide id="8" pos="7212">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8A70F255-3C2A-4AC7-8935-184146E3B6D6}"/>
              </a:ext>
            </a:extLst>
          </p:cNvPr>
          <p:cNvSpPr>
            <a:spLocks noGrp="1"/>
          </p:cNvSpPr>
          <p:nvPr>
            <p:ph type="title"/>
          </p:nvPr>
        </p:nvSpPr>
        <p:spPr>
          <a:xfrm>
            <a:off x="768875" y="182403"/>
            <a:ext cx="10671048" cy="822960"/>
          </a:xfrm>
          <a:prstGeom prst="rect">
            <a:avLst/>
          </a:prstGeom>
        </p:spPr>
        <p:txBody>
          <a:bodyPr vert="horz" lIns="0" tIns="0" rIns="0" bIns="0" rtlCol="0" anchor="b">
            <a:noAutofit/>
          </a:bodyPr>
          <a:lstStyle/>
          <a:p>
            <a:pPr marL="0" lvl="0" indent="0">
              <a:spcBef>
                <a:spcPts val="1000"/>
              </a:spcBef>
              <a:buFont typeface="Arial" panose="020B0604020202020204" pitchFamily="34" charset="0"/>
            </a:pPr>
            <a:r>
              <a:rPr lang="en-US" dirty="0"/>
              <a:t>Title</a:t>
            </a:r>
          </a:p>
        </p:txBody>
      </p:sp>
      <p:sp>
        <p:nvSpPr>
          <p:cNvPr id="4" name="Text Field">
            <a:extLst>
              <a:ext uri="{FF2B5EF4-FFF2-40B4-BE49-F238E27FC236}">
                <a16:creationId xmlns:a16="http://schemas.microsoft.com/office/drawing/2014/main" id="{E46619B6-A626-4CDA-96E2-B94F4637C628}"/>
              </a:ext>
            </a:extLst>
          </p:cNvPr>
          <p:cNvSpPr>
            <a:spLocks noGrp="1"/>
          </p:cNvSpPr>
          <p:nvPr>
            <p:ph type="body" idx="1"/>
          </p:nvPr>
        </p:nvSpPr>
        <p:spPr>
          <a:xfrm>
            <a:off x="768875" y="1600200"/>
            <a:ext cx="10671048" cy="4514850"/>
          </a:xfrm>
          <a:prstGeom prst="rect">
            <a:avLst/>
          </a:prstGeom>
          <a:noFill/>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Slide Number">
            <a:extLst>
              <a:ext uri="{FF2B5EF4-FFF2-40B4-BE49-F238E27FC236}">
                <a16:creationId xmlns:a16="http://schemas.microsoft.com/office/drawing/2014/main" id="{08A3F6CD-49F4-D74B-8C7F-D6CA71EFB13B}"/>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900">
                <a:solidFill>
                  <a:srgbClr val="8B8580"/>
                </a:solidFill>
              </a:defRPr>
            </a:lvl1pPr>
          </a:lstStyle>
          <a:p>
            <a:fld id="{345D60D9-5372-5F40-9443-0F9AE5BDC3C8}" type="slidenum">
              <a:rPr lang="en-US" smtClean="0"/>
              <a:pPr/>
              <a:t>‹#›</a:t>
            </a:fld>
            <a:endParaRPr lang="en-US" dirty="0"/>
          </a:p>
        </p:txBody>
      </p:sp>
      <p:sp>
        <p:nvSpPr>
          <p:cNvPr id="18" name="Footer">
            <a:extLst>
              <a:ext uri="{FF2B5EF4-FFF2-40B4-BE49-F238E27FC236}">
                <a16:creationId xmlns:a16="http://schemas.microsoft.com/office/drawing/2014/main" id="{8E003242-6B91-1949-A5CA-15BA57A045C9}"/>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900">
                <a:solidFill>
                  <a:srgbClr val="8B8580"/>
                </a:solidFill>
              </a:defRPr>
            </a:lvl1pPr>
          </a:lstStyle>
          <a:p>
            <a:r>
              <a:rPr lang="en-US"/>
              <a:t>Copyright © 2023, Oracle and/or its affiliates  |  Confidential: Internal/Restricted/Highly Restricted</a:t>
            </a:r>
            <a:endParaRPr lang="en-US" dirty="0"/>
          </a:p>
        </p:txBody>
      </p:sp>
      <p:sp>
        <p:nvSpPr>
          <p:cNvPr id="20" name="Date">
            <a:extLst>
              <a:ext uri="{FF2B5EF4-FFF2-40B4-BE49-F238E27FC236}">
                <a16:creationId xmlns:a16="http://schemas.microsoft.com/office/drawing/2014/main" id="{65BA88F5-EF53-415B-8446-19188BE675D3}"/>
              </a:ext>
            </a:extLst>
          </p:cNvPr>
          <p:cNvSpPr>
            <a:spLocks noGrp="1"/>
          </p:cNvSpPr>
          <p:nvPr>
            <p:ph type="dt" sz="half" idx="2"/>
          </p:nvPr>
        </p:nvSpPr>
        <p:spPr>
          <a:xfrm>
            <a:off x="6873138" y="6425604"/>
            <a:ext cx="2743200" cy="363500"/>
          </a:xfrm>
          <a:prstGeom prst="rect">
            <a:avLst/>
          </a:prstGeom>
        </p:spPr>
        <p:txBody>
          <a:bodyPr vert="horz" lIns="0" tIns="0" rIns="0" bIns="0" rtlCol="0" anchor="ctr"/>
          <a:lstStyle>
            <a:lvl1pPr>
              <a:defRPr lang="en-US" sz="900" smtClean="0">
                <a:solidFill>
                  <a:srgbClr val="8B8580"/>
                </a:solidFill>
              </a:defRPr>
            </a:lvl1pPr>
          </a:lstStyle>
          <a:p>
            <a:r>
              <a:rPr lang="en-US"/>
              <a:t>[Date]</a:t>
            </a:r>
            <a:endParaRPr lang="en-US" dirty="0"/>
          </a:p>
        </p:txBody>
      </p:sp>
      <p:pic>
        <p:nvPicPr>
          <p:cNvPr id="21" name="OTag">
            <a:extLst>
              <a:ext uri="{FF2B5EF4-FFF2-40B4-BE49-F238E27FC236}">
                <a16:creationId xmlns:a16="http://schemas.microsoft.com/office/drawing/2014/main" id="{DA16EBAD-93BE-4ACF-A78F-3C1CEDB86021}"/>
              </a:ext>
              <a:ext uri="{C183D7F6-B498-43B3-948B-1728B52AA6E4}">
                <adec:decorative xmlns:adec="http://schemas.microsoft.com/office/drawing/2017/decorative" val="0"/>
              </a:ext>
            </a:extLst>
          </p:cNvPr>
          <p:cNvPicPr>
            <a:picLocks noChangeAspect="1"/>
          </p:cNvPicPr>
          <p:nvPr userDrawn="1"/>
        </p:nvPicPr>
        <p:blipFill>
          <a:blip r:embed="rId170"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415678758"/>
      </p:ext>
    </p:extLst>
  </p:cSld>
  <p:clrMap bg1="lt1" tx1="dk1" bg2="lt2" tx2="dk2" accent1="accent1" accent2="accent2" accent3="accent3" accent4="accent4" accent5="accent5" accent6="accent6" hlink="hlink" folHlink="folHlink"/>
  <p:sldLayoutIdLst>
    <p:sldLayoutId id="2147484243" r:id="rId1"/>
    <p:sldLayoutId id="2147484244" r:id="rId2"/>
    <p:sldLayoutId id="2147484245" r:id="rId3"/>
    <p:sldLayoutId id="2147484246" r:id="rId4"/>
    <p:sldLayoutId id="2147484247" r:id="rId5"/>
    <p:sldLayoutId id="2147484248" r:id="rId6"/>
    <p:sldLayoutId id="2147484249" r:id="rId7"/>
    <p:sldLayoutId id="2147484250" r:id="rId8"/>
    <p:sldLayoutId id="2147484251" r:id="rId9"/>
    <p:sldLayoutId id="2147484252" r:id="rId10"/>
    <p:sldLayoutId id="2147484253" r:id="rId11"/>
    <p:sldLayoutId id="2147484254" r:id="rId12"/>
    <p:sldLayoutId id="2147484255" r:id="rId13"/>
    <p:sldLayoutId id="2147484256" r:id="rId14"/>
    <p:sldLayoutId id="2147484257" r:id="rId15"/>
    <p:sldLayoutId id="2147484258" r:id="rId16"/>
    <p:sldLayoutId id="2147484259" r:id="rId17"/>
    <p:sldLayoutId id="2147484260" r:id="rId18"/>
    <p:sldLayoutId id="2147484261" r:id="rId19"/>
    <p:sldLayoutId id="2147484262" r:id="rId20"/>
    <p:sldLayoutId id="2147484263" r:id="rId21"/>
    <p:sldLayoutId id="2147484264" r:id="rId22"/>
    <p:sldLayoutId id="2147484265" r:id="rId23"/>
    <p:sldLayoutId id="2147484266" r:id="rId24"/>
    <p:sldLayoutId id="2147484267" r:id="rId25"/>
    <p:sldLayoutId id="2147484268" r:id="rId26"/>
    <p:sldLayoutId id="2147484269" r:id="rId27"/>
    <p:sldLayoutId id="2147484270" r:id="rId28"/>
    <p:sldLayoutId id="2147484271" r:id="rId29"/>
    <p:sldLayoutId id="2147484272" r:id="rId30"/>
    <p:sldLayoutId id="2147484273" r:id="rId31"/>
    <p:sldLayoutId id="2147484274" r:id="rId32"/>
    <p:sldLayoutId id="2147484275" r:id="rId33"/>
    <p:sldLayoutId id="2147484276" r:id="rId34"/>
    <p:sldLayoutId id="2147484277" r:id="rId35"/>
    <p:sldLayoutId id="2147484278" r:id="rId36"/>
    <p:sldLayoutId id="2147484279" r:id="rId37"/>
    <p:sldLayoutId id="2147484280" r:id="rId38"/>
    <p:sldLayoutId id="2147484281" r:id="rId39"/>
    <p:sldLayoutId id="2147484282" r:id="rId40"/>
    <p:sldLayoutId id="2147484283" r:id="rId41"/>
    <p:sldLayoutId id="2147484284" r:id="rId42"/>
    <p:sldLayoutId id="2147484285" r:id="rId43"/>
    <p:sldLayoutId id="2147484286" r:id="rId44"/>
    <p:sldLayoutId id="2147484287" r:id="rId45"/>
    <p:sldLayoutId id="2147484288" r:id="rId46"/>
    <p:sldLayoutId id="2147484289" r:id="rId47"/>
    <p:sldLayoutId id="2147484290" r:id="rId48"/>
    <p:sldLayoutId id="2147484291" r:id="rId49"/>
    <p:sldLayoutId id="2147484292" r:id="rId50"/>
    <p:sldLayoutId id="2147484293" r:id="rId51"/>
    <p:sldLayoutId id="2147484294" r:id="rId52"/>
    <p:sldLayoutId id="2147484295" r:id="rId53"/>
    <p:sldLayoutId id="2147484296" r:id="rId54"/>
    <p:sldLayoutId id="2147484297" r:id="rId55"/>
    <p:sldLayoutId id="2147484298" r:id="rId56"/>
    <p:sldLayoutId id="2147484299" r:id="rId57"/>
    <p:sldLayoutId id="2147484300" r:id="rId58"/>
    <p:sldLayoutId id="2147484301" r:id="rId59"/>
    <p:sldLayoutId id="2147484302" r:id="rId60"/>
    <p:sldLayoutId id="2147484303" r:id="rId61"/>
    <p:sldLayoutId id="2147484304" r:id="rId62"/>
    <p:sldLayoutId id="2147484305" r:id="rId63"/>
    <p:sldLayoutId id="2147484306" r:id="rId64"/>
    <p:sldLayoutId id="2147484307" r:id="rId65"/>
    <p:sldLayoutId id="2147484308" r:id="rId66"/>
    <p:sldLayoutId id="2147484309" r:id="rId67"/>
    <p:sldLayoutId id="2147484310" r:id="rId68"/>
    <p:sldLayoutId id="2147484311" r:id="rId69"/>
    <p:sldLayoutId id="2147484312" r:id="rId70"/>
    <p:sldLayoutId id="2147484313" r:id="rId71"/>
    <p:sldLayoutId id="2147484314" r:id="rId72"/>
    <p:sldLayoutId id="2147484315" r:id="rId73"/>
    <p:sldLayoutId id="2147484316" r:id="rId74"/>
    <p:sldLayoutId id="2147484317" r:id="rId75"/>
    <p:sldLayoutId id="2147484318" r:id="rId76"/>
    <p:sldLayoutId id="2147484319" r:id="rId77"/>
    <p:sldLayoutId id="2147484320" r:id="rId78"/>
    <p:sldLayoutId id="2147484321" r:id="rId79"/>
    <p:sldLayoutId id="2147484322" r:id="rId80"/>
    <p:sldLayoutId id="2147484323" r:id="rId81"/>
    <p:sldLayoutId id="2147484324" r:id="rId82"/>
    <p:sldLayoutId id="2147484325" r:id="rId83"/>
    <p:sldLayoutId id="2147484326" r:id="rId84"/>
    <p:sldLayoutId id="2147484327" r:id="rId85"/>
    <p:sldLayoutId id="2147484328" r:id="rId86"/>
    <p:sldLayoutId id="2147484329" r:id="rId87"/>
    <p:sldLayoutId id="2147484330" r:id="rId88"/>
    <p:sldLayoutId id="2147484331" r:id="rId89"/>
    <p:sldLayoutId id="2147484332" r:id="rId90"/>
    <p:sldLayoutId id="2147484333" r:id="rId91"/>
    <p:sldLayoutId id="2147484334" r:id="rId92"/>
    <p:sldLayoutId id="2147484335" r:id="rId93"/>
    <p:sldLayoutId id="2147484336" r:id="rId94"/>
    <p:sldLayoutId id="2147484337" r:id="rId95"/>
    <p:sldLayoutId id="2147484338" r:id="rId96"/>
    <p:sldLayoutId id="2147484339" r:id="rId97"/>
    <p:sldLayoutId id="2147484340" r:id="rId98"/>
    <p:sldLayoutId id="2147484341" r:id="rId99"/>
    <p:sldLayoutId id="2147484342" r:id="rId100"/>
    <p:sldLayoutId id="2147484343" r:id="rId101"/>
    <p:sldLayoutId id="2147484344" r:id="rId102"/>
    <p:sldLayoutId id="2147484345" r:id="rId103"/>
    <p:sldLayoutId id="2147484346" r:id="rId104"/>
    <p:sldLayoutId id="2147484347" r:id="rId105"/>
    <p:sldLayoutId id="2147484348" r:id="rId106"/>
    <p:sldLayoutId id="2147484349" r:id="rId107"/>
    <p:sldLayoutId id="2147484350" r:id="rId108"/>
    <p:sldLayoutId id="2147484351" r:id="rId109"/>
    <p:sldLayoutId id="2147484352" r:id="rId110"/>
    <p:sldLayoutId id="2147484353" r:id="rId111"/>
    <p:sldLayoutId id="2147484354" r:id="rId112"/>
    <p:sldLayoutId id="2147484355" r:id="rId113"/>
    <p:sldLayoutId id="2147484356" r:id="rId114"/>
    <p:sldLayoutId id="2147484357" r:id="rId115"/>
    <p:sldLayoutId id="2147484358" r:id="rId116"/>
    <p:sldLayoutId id="2147484359" r:id="rId117"/>
    <p:sldLayoutId id="2147484360" r:id="rId118"/>
    <p:sldLayoutId id="2147484361" r:id="rId119"/>
    <p:sldLayoutId id="2147484362" r:id="rId120"/>
    <p:sldLayoutId id="2147484363" r:id="rId121"/>
    <p:sldLayoutId id="2147484364" r:id="rId122"/>
    <p:sldLayoutId id="2147484365" r:id="rId123"/>
    <p:sldLayoutId id="2147484366" r:id="rId124"/>
    <p:sldLayoutId id="2147484367" r:id="rId125"/>
    <p:sldLayoutId id="2147484368" r:id="rId126"/>
    <p:sldLayoutId id="2147484369" r:id="rId127"/>
    <p:sldLayoutId id="2147484370" r:id="rId128"/>
    <p:sldLayoutId id="2147484371" r:id="rId129"/>
    <p:sldLayoutId id="2147484372" r:id="rId130"/>
    <p:sldLayoutId id="2147484373" r:id="rId131"/>
    <p:sldLayoutId id="2147484374" r:id="rId132"/>
    <p:sldLayoutId id="2147484375" r:id="rId133"/>
    <p:sldLayoutId id="2147484376" r:id="rId134"/>
    <p:sldLayoutId id="2147484377" r:id="rId135"/>
    <p:sldLayoutId id="2147484378" r:id="rId136"/>
    <p:sldLayoutId id="2147484379" r:id="rId137"/>
    <p:sldLayoutId id="2147484380" r:id="rId138"/>
    <p:sldLayoutId id="2147484381" r:id="rId139"/>
    <p:sldLayoutId id="2147484382" r:id="rId140"/>
    <p:sldLayoutId id="2147484383" r:id="rId141"/>
    <p:sldLayoutId id="2147484384" r:id="rId142"/>
    <p:sldLayoutId id="2147484385" r:id="rId143"/>
    <p:sldLayoutId id="2147484386" r:id="rId144"/>
    <p:sldLayoutId id="2147484387" r:id="rId145"/>
    <p:sldLayoutId id="2147484388" r:id="rId146"/>
    <p:sldLayoutId id="2147484389" r:id="rId147"/>
    <p:sldLayoutId id="2147484390" r:id="rId148"/>
    <p:sldLayoutId id="2147484391" r:id="rId149"/>
    <p:sldLayoutId id="2147484392" r:id="rId150"/>
    <p:sldLayoutId id="2147484393" r:id="rId151"/>
    <p:sldLayoutId id="2147484394" r:id="rId152"/>
    <p:sldLayoutId id="2147484395" r:id="rId153"/>
    <p:sldLayoutId id="2147484396" r:id="rId154"/>
    <p:sldLayoutId id="2147484397" r:id="rId155"/>
    <p:sldLayoutId id="2147484398" r:id="rId156"/>
    <p:sldLayoutId id="2147484399" r:id="rId157"/>
    <p:sldLayoutId id="2147484400" r:id="rId158"/>
    <p:sldLayoutId id="2147484401" r:id="rId159"/>
    <p:sldLayoutId id="2147484402" r:id="rId160"/>
    <p:sldLayoutId id="2147484403" r:id="rId161"/>
    <p:sldLayoutId id="2147484404" r:id="rId162"/>
    <p:sldLayoutId id="2147484405" r:id="rId163"/>
    <p:sldLayoutId id="2147484406" r:id="rId164"/>
    <p:sldLayoutId id="2147484407" r:id="rId165"/>
    <p:sldLayoutId id="2147484408" r:id="rId166"/>
    <p:sldLayoutId id="2147484409" r:id="rId167"/>
    <p:sldLayoutId id="2147484410" r:id="rId16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txStyles>
    <p:titleStyle>
      <a:lvl1pPr algn="l" defTabSz="914400" rtl="0" eaLnBrk="1" latinLnBrk="0" hangingPunct="1">
        <a:lnSpc>
          <a:spcPct val="95000"/>
        </a:lnSpc>
        <a:spcBef>
          <a:spcPct val="0"/>
        </a:spcBef>
        <a:buNone/>
        <a:defRPr lang="en-US" sz="2400" b="1" i="0" kern="1200" baseline="0" dirty="0">
          <a:solidFill>
            <a:schemeClr val="tx1"/>
          </a:solidFill>
          <a:latin typeface="+mn-lt"/>
          <a:ea typeface="+mn-ea"/>
          <a:cs typeface="+mj-cs"/>
        </a:defRPr>
      </a:lvl1pPr>
    </p:titleStyle>
    <p:bodyStyle>
      <a:lvl1pPr marL="0" marR="0" indent="0" algn="l" defTabSz="914400" rtl="0" eaLnBrk="1" fontAlgn="auto" latinLnBrk="0" hangingPunct="1">
        <a:lnSpc>
          <a:spcPct val="95000"/>
        </a:lnSpc>
        <a:spcBef>
          <a:spcPts val="600"/>
        </a:spcBef>
        <a:spcAft>
          <a:spcPts val="0"/>
        </a:spcAft>
        <a:buClrTx/>
        <a:buSzTx/>
        <a:buFont typeface="System Font Regular"/>
        <a:buNone/>
        <a:tabLst/>
        <a:defRPr sz="1800" b="0" i="0" kern="1200">
          <a:solidFill>
            <a:schemeClr val="tx1"/>
          </a:solidFill>
          <a:latin typeface="+mn-lt"/>
          <a:ea typeface="+mn-ea"/>
          <a:cs typeface="Oracle Sans Tab Light" panose="020B0403020204020204"/>
        </a:defRPr>
      </a:lvl1pPr>
      <a:lvl2pPr marL="365760" marR="0" indent="-182880" algn="l" defTabSz="914400" rtl="0" eaLnBrk="1" fontAlgn="auto" latinLnBrk="0" hangingPunct="1">
        <a:lnSpc>
          <a:spcPct val="95000"/>
        </a:lnSpc>
        <a:spcBef>
          <a:spcPts val="600"/>
        </a:spcBef>
        <a:spcAft>
          <a:spcPts val="0"/>
        </a:spcAft>
        <a:buClrTx/>
        <a:buSzPct val="100000"/>
        <a:buFont typeface="Arial" panose="020B0604020202020204" pitchFamily="34" charset="0"/>
        <a:buChar char="•"/>
        <a:tabLst/>
        <a:defRPr sz="1800" b="0" i="0" kern="1200">
          <a:solidFill>
            <a:schemeClr val="tx1"/>
          </a:solidFill>
          <a:latin typeface="+mn-lt"/>
          <a:ea typeface="+mn-ea"/>
          <a:cs typeface="Oracle Sans Tab Light" panose="020B0403020204020204"/>
        </a:defRPr>
      </a:lvl2pPr>
      <a:lvl3pPr marL="547688"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600" kern="1200">
          <a:solidFill>
            <a:schemeClr val="tx1"/>
          </a:solidFill>
          <a:latin typeface="Oracle Sans Tab Light" panose="020B0403020204020204"/>
          <a:ea typeface="+mn-ea"/>
          <a:cs typeface="Oracle Sans Tab Light" panose="020B0403020204020204"/>
        </a:defRPr>
      </a:lvl3pPr>
      <a:lvl4pPr marL="730250"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400" kern="1200">
          <a:solidFill>
            <a:schemeClr val="tx1"/>
          </a:solidFill>
          <a:latin typeface="Oracle Sans Tab Light" panose="020B0403020204020204"/>
          <a:ea typeface="+mn-ea"/>
          <a:cs typeface="Oracle Sans Tab Light" panose="020B0403020204020204"/>
        </a:defRPr>
      </a:lvl4pPr>
      <a:lvl5pPr marL="914400" marR="0" indent="-182880" algn="l" defTabSz="914400" rtl="0" eaLnBrk="1" fontAlgn="auto" latinLnBrk="0" hangingPunct="1">
        <a:lnSpc>
          <a:spcPct val="95000"/>
        </a:lnSpc>
        <a:spcBef>
          <a:spcPts val="400"/>
        </a:spcBef>
        <a:spcAft>
          <a:spcPts val="0"/>
        </a:spcAft>
        <a:buClrTx/>
        <a:buSzTx/>
        <a:buFont typeface="Oracle Sans Tab Light" panose="020B0403020204020204" pitchFamily="34" charset="0"/>
        <a:buChar char="•"/>
        <a:tabLst/>
        <a:defRPr sz="1200" kern="1200">
          <a:solidFill>
            <a:schemeClr val="tx1"/>
          </a:solidFill>
          <a:latin typeface="Oracle Sans Tab Light" panose="020B0403020204020204"/>
          <a:ea typeface="+mn-ea"/>
          <a:cs typeface="Oracle Sans Tab Light" panose="020B0403020204020204"/>
        </a:defRPr>
      </a:lvl5pPr>
      <a:lvl6pPr marL="1097280" indent="-182880" algn="l" defTabSz="914400" rtl="0" eaLnBrk="1" latinLnBrk="0" hangingPunct="1">
        <a:lnSpc>
          <a:spcPct val="95000"/>
        </a:lnSpc>
        <a:spcBef>
          <a:spcPts val="400"/>
        </a:spcBef>
        <a:spcAft>
          <a:spcPts val="0"/>
        </a:spcAft>
        <a:buSzPct val="100000"/>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1280160" indent="-182880" algn="l" defTabSz="914400" rtl="0" eaLnBrk="1" latinLnBrk="0" hangingPunct="1">
        <a:lnSpc>
          <a:spcPct val="95000"/>
        </a:lnSpc>
        <a:spcBef>
          <a:spcPts val="400"/>
        </a:spcBef>
        <a:spcAft>
          <a:spcPts val="0"/>
        </a:spcAft>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orient="horz" pos="1008">
          <p15:clr>
            <a:srgbClr val="5ACBF0"/>
          </p15:clr>
        </p15:guide>
        <p15:guide id="4" orient="horz" pos="3852">
          <p15:clr>
            <a:srgbClr val="F26B43"/>
          </p15:clr>
        </p15:guide>
        <p15:guide id="5" pos="480">
          <p15:clr>
            <a:srgbClr val="F26B43"/>
          </p15:clr>
        </p15:guide>
        <p15:guide id="6" orient="horz" pos="795">
          <p15:clr>
            <a:srgbClr val="F26B43"/>
          </p15:clr>
        </p15:guide>
        <p15:guide id="7" orient="horz" pos="590">
          <p15:clr>
            <a:srgbClr val="F26B43"/>
          </p15:clr>
        </p15:guide>
        <p15:guide id="8" pos="7212">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9.xml"/><Relationship Id="rId1" Type="http://schemas.openxmlformats.org/officeDocument/2006/relationships/slideLayout" Target="../slideLayouts/slideLayout139.xml"/></Relationships>
</file>

<file path=ppt/slides/_rels/slide1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0.xml"/><Relationship Id="rId1" Type="http://schemas.openxmlformats.org/officeDocument/2006/relationships/slideLayout" Target="../slideLayouts/slideLayout139.xml"/></Relationships>
</file>

<file path=ppt/slides/_rels/slide1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1.xml"/><Relationship Id="rId1" Type="http://schemas.openxmlformats.org/officeDocument/2006/relationships/slideLayout" Target="../slideLayouts/slideLayout139.xml"/><Relationship Id="rId5" Type="http://schemas.openxmlformats.org/officeDocument/2006/relationships/image" Target="../media/image71.png"/><Relationship Id="rId4" Type="http://schemas.openxmlformats.org/officeDocument/2006/relationships/image" Target="../media/image72.png"/></Relationships>
</file>

<file path=ppt/slides/_rels/slide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xml"/><Relationship Id="rId1" Type="http://schemas.openxmlformats.org/officeDocument/2006/relationships/slideLayout" Target="../slideLayouts/slideLayout139.xml"/></Relationships>
</file>

<file path=ppt/slides/_rels/slide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xml"/><Relationship Id="rId1" Type="http://schemas.openxmlformats.org/officeDocument/2006/relationships/slideLayout" Target="../slideLayouts/slideLayout139.xml"/></Relationships>
</file>

<file path=ppt/slides/_rels/slide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xml"/><Relationship Id="rId1" Type="http://schemas.openxmlformats.org/officeDocument/2006/relationships/slideLayout" Target="../slideLayouts/slideLayout139.xml"/><Relationship Id="rId4" Type="http://schemas.openxmlformats.org/officeDocument/2006/relationships/image" Target="../media/image71.png"/></Relationships>
</file>

<file path=ppt/slides/_rels/slide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xml"/><Relationship Id="rId1" Type="http://schemas.openxmlformats.org/officeDocument/2006/relationships/slideLayout" Target="../slideLayouts/slideLayout139.xml"/><Relationship Id="rId4" Type="http://schemas.openxmlformats.org/officeDocument/2006/relationships/image" Target="../media/image71.png"/></Relationships>
</file>

<file path=ppt/slides/_rels/slide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5.xml"/><Relationship Id="rId1" Type="http://schemas.openxmlformats.org/officeDocument/2006/relationships/slideLayout" Target="../slideLayouts/slideLayout139.xml"/><Relationship Id="rId6" Type="http://schemas.openxmlformats.org/officeDocument/2006/relationships/image" Target="../media/image74.png"/><Relationship Id="rId5" Type="http://schemas.openxmlformats.org/officeDocument/2006/relationships/image" Target="../media/image71.png"/><Relationship Id="rId4" Type="http://schemas.openxmlformats.org/officeDocument/2006/relationships/image" Target="../media/image72.png"/></Relationships>
</file>

<file path=ppt/slides/_rels/slide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6.xml"/><Relationship Id="rId1" Type="http://schemas.openxmlformats.org/officeDocument/2006/relationships/slideLayout" Target="../slideLayouts/slideLayout139.xml"/></Relationships>
</file>

<file path=ppt/slides/_rels/slide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7.xml"/><Relationship Id="rId1" Type="http://schemas.openxmlformats.org/officeDocument/2006/relationships/slideLayout" Target="../slideLayouts/slideLayout139.xml"/></Relationships>
</file>

<file path=ppt/slides/_rels/slide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8.xml"/><Relationship Id="rId1" Type="http://schemas.openxmlformats.org/officeDocument/2006/relationships/slideLayout" Target="../slideLayouts/slideLayout13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06B293-81DA-F9C1-AC8F-C20875E27AA8}"/>
              </a:ext>
            </a:extLst>
          </p:cNvPr>
          <p:cNvSpPr>
            <a:spLocks noGrp="1"/>
          </p:cNvSpPr>
          <p:nvPr>
            <p:ph type="title"/>
          </p:nvPr>
        </p:nvSpPr>
        <p:spPr/>
        <p:txBody>
          <a:bodyPr/>
          <a:lstStyle/>
          <a:p>
            <a:r>
              <a:rPr lang="en-US" sz="3200" dirty="0">
                <a:solidFill>
                  <a:srgbClr val="C00000"/>
                </a:solidFill>
              </a:rPr>
              <a:t>Oracle Database 23ai</a:t>
            </a:r>
          </a:p>
        </p:txBody>
      </p:sp>
      <p:sp>
        <p:nvSpPr>
          <p:cNvPr id="3" name="Content Placeholder 2">
            <a:extLst>
              <a:ext uri="{FF2B5EF4-FFF2-40B4-BE49-F238E27FC236}">
                <a16:creationId xmlns:a16="http://schemas.microsoft.com/office/drawing/2014/main" id="{64075520-B497-9580-075C-178B358863E4}"/>
              </a:ext>
            </a:extLst>
          </p:cNvPr>
          <p:cNvSpPr>
            <a:spLocks noGrp="1"/>
          </p:cNvSpPr>
          <p:nvPr>
            <p:ph sz="quarter" idx="13"/>
          </p:nvPr>
        </p:nvSpPr>
        <p:spPr>
          <a:xfrm>
            <a:off x="762000" y="1175004"/>
            <a:ext cx="6605458" cy="4507992"/>
          </a:xfrm>
        </p:spPr>
        <p:txBody>
          <a:bodyPr/>
          <a:lstStyle/>
          <a:p>
            <a:r>
              <a:rPr lang="en-US" b="1" dirty="0"/>
              <a:t>XML and JSON</a:t>
            </a:r>
          </a:p>
          <a:p>
            <a:r>
              <a:rPr lang="en-US" b="1" dirty="0"/>
              <a:t>Document Convergence</a:t>
            </a:r>
          </a:p>
        </p:txBody>
      </p:sp>
      <p:sp>
        <p:nvSpPr>
          <p:cNvPr id="4" name="Footer Placeholder 3">
            <a:extLst>
              <a:ext uri="{FF2B5EF4-FFF2-40B4-BE49-F238E27FC236}">
                <a16:creationId xmlns:a16="http://schemas.microsoft.com/office/drawing/2014/main" id="{3487A264-0CAC-8EFF-8C00-CC370EFFAAB9}"/>
              </a:ext>
            </a:extLst>
          </p:cNvPr>
          <p:cNvSpPr>
            <a:spLocks noGrp="1"/>
          </p:cNvSpPr>
          <p:nvPr>
            <p:ph type="ftr" sz="quarter" idx="15"/>
          </p:nvPr>
        </p:nvSpPr>
        <p:spPr/>
        <p:txBody>
          <a:bodyPr/>
          <a:lstStyle/>
          <a:p>
            <a:r>
              <a:rPr lang="en-US"/>
              <a:t>Copyright © 2025, Oracle and/or its affiliates</a:t>
            </a:r>
            <a:endParaRPr lang="en-US" dirty="0"/>
          </a:p>
        </p:txBody>
      </p:sp>
      <p:sp>
        <p:nvSpPr>
          <p:cNvPr id="5" name="Slide Number Placeholder 4">
            <a:extLst>
              <a:ext uri="{FF2B5EF4-FFF2-40B4-BE49-F238E27FC236}">
                <a16:creationId xmlns:a16="http://schemas.microsoft.com/office/drawing/2014/main" id="{0A00F5DC-DBCB-9E91-2342-448C53CD8642}"/>
              </a:ext>
            </a:extLst>
          </p:cNvPr>
          <p:cNvSpPr>
            <a:spLocks noGrp="1"/>
          </p:cNvSpPr>
          <p:nvPr>
            <p:ph type="sldNum" sz="quarter" idx="16"/>
          </p:nvPr>
        </p:nvSpPr>
        <p:spPr/>
        <p:txBody>
          <a:bodyPr/>
          <a:lstStyle/>
          <a:p>
            <a:fld id="{345D60D9-5372-5F40-9443-0F9AE5BDC3C8}" type="slidenum">
              <a:rPr lang="en-US" smtClean="0"/>
              <a:pPr/>
              <a:t>1</a:t>
            </a:fld>
            <a:endParaRPr lang="en-US" dirty="0"/>
          </a:p>
        </p:txBody>
      </p:sp>
    </p:spTree>
    <p:extLst>
      <p:ext uri="{BB962C8B-B14F-4D97-AF65-F5344CB8AC3E}">
        <p14:creationId xmlns:p14="http://schemas.microsoft.com/office/powerpoint/2010/main" val="19521614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138EED2D-8F91-582E-3B76-59ADA09DEE3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8289376-0EA3-003A-EBF3-BE097CB04F07}"/>
              </a:ext>
            </a:extLst>
          </p:cNvPr>
          <p:cNvSpPr>
            <a:spLocks noGrp="1"/>
          </p:cNvSpPr>
          <p:nvPr>
            <p:ph type="title"/>
          </p:nvPr>
        </p:nvSpPr>
        <p:spPr>
          <a:xfrm>
            <a:off x="444021" y="415030"/>
            <a:ext cx="11479274" cy="427933"/>
          </a:xfrm>
        </p:spPr>
        <p:txBody>
          <a:bodyPr/>
          <a:lstStyle/>
          <a:p>
            <a:pPr>
              <a:lnSpc>
                <a:spcPct val="150000"/>
              </a:lnSpc>
            </a:pPr>
            <a:r>
              <a:rPr lang="en-US" sz="2800" b="0" dirty="0">
                <a:solidFill>
                  <a:srgbClr val="C74634"/>
                </a:solidFill>
              </a:rPr>
              <a:t>Document Format Converter</a:t>
            </a:r>
            <a:endParaRPr lang="en-US" b="0" dirty="0">
              <a:solidFill>
                <a:srgbClr val="C74634"/>
              </a:solidFill>
            </a:endParaRPr>
          </a:p>
        </p:txBody>
      </p:sp>
      <p:sp>
        <p:nvSpPr>
          <p:cNvPr id="3" name="Content Placeholder 2">
            <a:extLst>
              <a:ext uri="{FF2B5EF4-FFF2-40B4-BE49-F238E27FC236}">
                <a16:creationId xmlns:a16="http://schemas.microsoft.com/office/drawing/2014/main" id="{55970FD5-F191-3DC0-BB62-35814C12E521}"/>
              </a:ext>
            </a:extLst>
          </p:cNvPr>
          <p:cNvSpPr>
            <a:spLocks noGrp="1"/>
          </p:cNvSpPr>
          <p:nvPr>
            <p:ph sz="quarter" idx="13"/>
          </p:nvPr>
        </p:nvSpPr>
        <p:spPr>
          <a:xfrm>
            <a:off x="473014" y="1162316"/>
            <a:ext cx="11277326" cy="4986315"/>
          </a:xfrm>
        </p:spPr>
        <p:txBody>
          <a:bodyPr/>
          <a:lstStyle/>
          <a:p>
            <a:r>
              <a:rPr lang="en-US" sz="2400" b="1" dirty="0">
                <a:solidFill>
                  <a:srgbClr val="2C5967"/>
                </a:solidFill>
              </a:rPr>
              <a:t>Document Conversion API</a:t>
            </a:r>
          </a:p>
          <a:p>
            <a:endParaRPr lang="en-US" sz="2400" b="1" dirty="0">
              <a:solidFill>
                <a:srgbClr val="2C5967"/>
              </a:solidFill>
            </a:endParaRPr>
          </a:p>
          <a:p>
            <a:pPr marL="708660" lvl="1" indent="-342900"/>
            <a:r>
              <a:rPr lang="en-US" dirty="0">
                <a:solidFill>
                  <a:srgbClr val="2C5967"/>
                </a:solidFill>
              </a:rPr>
              <a:t>High-level API allowing for easy conversion between supported formats</a:t>
            </a:r>
          </a:p>
          <a:p>
            <a:pPr marL="708660" lvl="1" indent="-342900"/>
            <a:r>
              <a:rPr lang="en-US" dirty="0">
                <a:solidFill>
                  <a:srgbClr val="2C5967"/>
                </a:solidFill>
              </a:rPr>
              <a:t>Basic assumptions</a:t>
            </a:r>
          </a:p>
          <a:p>
            <a:pPr marL="890588" lvl="2" indent="-342900"/>
            <a:r>
              <a:rPr lang="en-US" dirty="0">
                <a:solidFill>
                  <a:srgbClr val="2C5967"/>
                </a:solidFill>
              </a:rPr>
              <a:t>Ease of use</a:t>
            </a:r>
          </a:p>
          <a:p>
            <a:pPr marL="890588" lvl="2" indent="-342900"/>
            <a:r>
              <a:rPr lang="en-US" dirty="0">
                <a:solidFill>
                  <a:srgbClr val="2C5967"/>
                </a:solidFill>
              </a:rPr>
              <a:t>Simplicity</a:t>
            </a:r>
          </a:p>
          <a:p>
            <a:pPr marL="890588" lvl="2" indent="-342900"/>
            <a:r>
              <a:rPr lang="en-US" dirty="0">
                <a:solidFill>
                  <a:srgbClr val="2C5967"/>
                </a:solidFill>
              </a:rPr>
              <a:t>Flexibility</a:t>
            </a:r>
          </a:p>
          <a:p>
            <a:pPr marL="708660" lvl="1" indent="-342900"/>
            <a:r>
              <a:rPr lang="en-US" dirty="0">
                <a:solidFill>
                  <a:srgbClr val="2C5967"/>
                </a:solidFill>
              </a:rPr>
              <a:t>Single PL/SQL package </a:t>
            </a:r>
          </a:p>
          <a:p>
            <a:pPr marL="708660" lvl="1" indent="-342900"/>
            <a:r>
              <a:rPr lang="en-US" dirty="0" err="1">
                <a:solidFill>
                  <a:srgbClr val="2C5967"/>
                </a:solidFill>
              </a:rPr>
              <a:t>doc_conv</a:t>
            </a:r>
            <a:endParaRPr lang="en-US" dirty="0">
              <a:solidFill>
                <a:srgbClr val="2C5967"/>
              </a:solidFill>
            </a:endParaRPr>
          </a:p>
          <a:p>
            <a:pPr marL="708660" lvl="1" indent="-342900"/>
            <a:endParaRPr lang="en-US" dirty="0">
              <a:solidFill>
                <a:srgbClr val="2C5967"/>
              </a:solidFill>
            </a:endParaRPr>
          </a:p>
          <a:p>
            <a:pPr lvl="1" indent="0">
              <a:buNone/>
            </a:pPr>
            <a:endParaRPr lang="en-US" sz="2000" dirty="0">
              <a:solidFill>
                <a:srgbClr val="2C5967"/>
              </a:solidFill>
            </a:endParaRPr>
          </a:p>
          <a:p>
            <a:pPr marL="708660" lvl="1" indent="-342900"/>
            <a:endParaRPr lang="en-US" sz="2000" dirty="0">
              <a:solidFill>
                <a:srgbClr val="2C5967"/>
              </a:solidFill>
            </a:endParaRPr>
          </a:p>
          <a:p>
            <a:pPr lvl="1" indent="0">
              <a:buNone/>
            </a:pPr>
            <a:endParaRPr lang="en-US" sz="2000" dirty="0">
              <a:solidFill>
                <a:srgbClr val="2C5967"/>
              </a:solidFill>
            </a:endParaRPr>
          </a:p>
          <a:p>
            <a:pPr marL="708660" lvl="1" indent="-342900"/>
            <a:endParaRPr lang="en-US" sz="2000" dirty="0">
              <a:solidFill>
                <a:srgbClr val="2C5967"/>
              </a:solidFill>
            </a:endParaRPr>
          </a:p>
          <a:p>
            <a:pPr marL="708660" lvl="1" indent="-342900"/>
            <a:endParaRPr lang="en-US" sz="2000" dirty="0">
              <a:solidFill>
                <a:srgbClr val="2C5967"/>
              </a:solidFill>
            </a:endParaRPr>
          </a:p>
          <a:p>
            <a:pPr marL="708660" lvl="1" indent="-342900"/>
            <a:endParaRPr lang="en-US" sz="2000" dirty="0">
              <a:solidFill>
                <a:srgbClr val="ECECEC"/>
              </a:solidFill>
            </a:endParaRPr>
          </a:p>
          <a:p>
            <a:endParaRPr lang="en-US" sz="2400" dirty="0">
              <a:solidFill>
                <a:srgbClr val="ECECEC"/>
              </a:solidFill>
            </a:endParaRPr>
          </a:p>
          <a:p>
            <a:endParaRPr lang="en-US" sz="2400" dirty="0">
              <a:solidFill>
                <a:srgbClr val="ECECEC"/>
              </a:solidFill>
            </a:endParaRPr>
          </a:p>
          <a:p>
            <a:endParaRPr lang="en-US" sz="2400" dirty="0">
              <a:solidFill>
                <a:srgbClr val="ECECEC"/>
              </a:solidFill>
            </a:endParaRPr>
          </a:p>
          <a:p>
            <a:endParaRPr lang="en-US" sz="2400" dirty="0">
              <a:solidFill>
                <a:srgbClr val="ECECEC"/>
              </a:solidFill>
            </a:endParaRPr>
          </a:p>
          <a:p>
            <a:endParaRPr lang="en-US" sz="2400" dirty="0">
              <a:solidFill>
                <a:srgbClr val="ECECEC"/>
              </a:solidFill>
            </a:endParaRPr>
          </a:p>
        </p:txBody>
      </p:sp>
      <p:pic>
        <p:nvPicPr>
          <p:cNvPr id="4" name="Picture 2" descr="Ejemplo de paquete de bitácora en Oracle PL/SQL – Fragmentos de Código">
            <a:extLst>
              <a:ext uri="{FF2B5EF4-FFF2-40B4-BE49-F238E27FC236}">
                <a16:creationId xmlns:a16="http://schemas.microsoft.com/office/drawing/2014/main" id="{EEBB1806-01A0-6391-4E47-66E3B60F63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48355" y="424286"/>
            <a:ext cx="1674940" cy="16749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34449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DC97DFF9-6C19-9A7D-6EAC-A45B11398D2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9C9C791-D13A-B609-5A96-D5C6C589168C}"/>
              </a:ext>
            </a:extLst>
          </p:cNvPr>
          <p:cNvSpPr>
            <a:spLocks noGrp="1"/>
          </p:cNvSpPr>
          <p:nvPr>
            <p:ph type="title"/>
          </p:nvPr>
        </p:nvSpPr>
        <p:spPr>
          <a:xfrm>
            <a:off x="444021" y="415030"/>
            <a:ext cx="11479274" cy="427933"/>
          </a:xfrm>
        </p:spPr>
        <p:txBody>
          <a:bodyPr/>
          <a:lstStyle/>
          <a:p>
            <a:pPr>
              <a:lnSpc>
                <a:spcPct val="150000"/>
              </a:lnSpc>
            </a:pPr>
            <a:r>
              <a:rPr lang="en-US" sz="2800" b="0" dirty="0">
                <a:solidFill>
                  <a:srgbClr val="C74634"/>
                </a:solidFill>
              </a:rPr>
              <a:t>Document Format Converter</a:t>
            </a:r>
            <a:endParaRPr lang="en-US" b="0" dirty="0">
              <a:solidFill>
                <a:srgbClr val="C74634"/>
              </a:solidFill>
            </a:endParaRPr>
          </a:p>
        </p:txBody>
      </p:sp>
      <p:sp>
        <p:nvSpPr>
          <p:cNvPr id="3" name="Content Placeholder 2">
            <a:extLst>
              <a:ext uri="{FF2B5EF4-FFF2-40B4-BE49-F238E27FC236}">
                <a16:creationId xmlns:a16="http://schemas.microsoft.com/office/drawing/2014/main" id="{C0F96B76-CB47-F342-61ED-DB36BA989ED1}"/>
              </a:ext>
            </a:extLst>
          </p:cNvPr>
          <p:cNvSpPr>
            <a:spLocks noGrp="1"/>
          </p:cNvSpPr>
          <p:nvPr>
            <p:ph sz="quarter" idx="13"/>
          </p:nvPr>
        </p:nvSpPr>
        <p:spPr>
          <a:xfrm>
            <a:off x="473014" y="1162316"/>
            <a:ext cx="11277326" cy="4986315"/>
          </a:xfrm>
        </p:spPr>
        <p:txBody>
          <a:bodyPr/>
          <a:lstStyle/>
          <a:p>
            <a:r>
              <a:rPr lang="en-US" sz="2400" b="1" dirty="0">
                <a:solidFill>
                  <a:srgbClr val="2C5967"/>
                </a:solidFill>
              </a:rPr>
              <a:t>Document Conversion API</a:t>
            </a:r>
          </a:p>
          <a:p>
            <a:pPr lvl="1" indent="0">
              <a:buNone/>
            </a:pPr>
            <a:r>
              <a:rPr lang="en-US" sz="2000" dirty="0">
                <a:solidFill>
                  <a:srgbClr val="2C5967"/>
                </a:solidFill>
              </a:rPr>
              <a:t>DOC_CONV PL/SQL package</a:t>
            </a:r>
          </a:p>
          <a:p>
            <a:pPr lvl="1" indent="0">
              <a:buNone/>
            </a:pPr>
            <a:endParaRPr lang="en-US" sz="2000" dirty="0">
              <a:solidFill>
                <a:srgbClr val="2C5967"/>
              </a:solidFill>
            </a:endParaRPr>
          </a:p>
          <a:p>
            <a:pPr lvl="1" indent="0">
              <a:buNone/>
            </a:pPr>
            <a:endParaRPr lang="en-US" sz="2000" dirty="0">
              <a:solidFill>
                <a:srgbClr val="2C5967"/>
              </a:solidFill>
            </a:endParaRPr>
          </a:p>
          <a:p>
            <a:pPr marL="708660" lvl="1" indent="-342900"/>
            <a:endParaRPr lang="en-US" sz="2000" dirty="0">
              <a:solidFill>
                <a:srgbClr val="2C5967"/>
              </a:solidFill>
            </a:endParaRPr>
          </a:p>
          <a:p>
            <a:pPr marL="708660" lvl="1" indent="-342900"/>
            <a:endParaRPr lang="en-US" sz="2000" dirty="0">
              <a:solidFill>
                <a:srgbClr val="2C5967"/>
              </a:solidFill>
            </a:endParaRPr>
          </a:p>
          <a:p>
            <a:pPr marL="708660" lvl="1" indent="-342900"/>
            <a:endParaRPr lang="en-US" sz="2000" dirty="0">
              <a:solidFill>
                <a:srgbClr val="ECECEC"/>
              </a:solidFill>
            </a:endParaRPr>
          </a:p>
          <a:p>
            <a:endParaRPr lang="en-US" sz="2400" dirty="0">
              <a:solidFill>
                <a:srgbClr val="ECECEC"/>
              </a:solidFill>
            </a:endParaRPr>
          </a:p>
          <a:p>
            <a:endParaRPr lang="en-US" sz="2400" dirty="0">
              <a:solidFill>
                <a:srgbClr val="ECECEC"/>
              </a:solidFill>
            </a:endParaRPr>
          </a:p>
          <a:p>
            <a:endParaRPr lang="en-US" sz="2400" dirty="0">
              <a:solidFill>
                <a:srgbClr val="ECECEC"/>
              </a:solidFill>
            </a:endParaRPr>
          </a:p>
          <a:p>
            <a:endParaRPr lang="en-US" sz="2400" dirty="0">
              <a:solidFill>
                <a:srgbClr val="ECECEC"/>
              </a:solidFill>
            </a:endParaRPr>
          </a:p>
          <a:p>
            <a:endParaRPr lang="en-US" sz="2400" dirty="0">
              <a:solidFill>
                <a:srgbClr val="ECECEC"/>
              </a:solidFill>
            </a:endParaRPr>
          </a:p>
        </p:txBody>
      </p:sp>
      <p:pic>
        <p:nvPicPr>
          <p:cNvPr id="4" name="Picture 2" descr="Ejemplo de paquete de bitácora en Oracle PL/SQL – Fragmentos de Código">
            <a:extLst>
              <a:ext uri="{FF2B5EF4-FFF2-40B4-BE49-F238E27FC236}">
                <a16:creationId xmlns:a16="http://schemas.microsoft.com/office/drawing/2014/main" id="{243FB7E8-1387-086C-16B3-3BDDF0CA9A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48355" y="424286"/>
            <a:ext cx="1674940" cy="167494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13547CB6-57BD-4624-A747-1EF11877AC4F}"/>
              </a:ext>
            </a:extLst>
          </p:cNvPr>
          <p:cNvSpPr/>
          <p:nvPr/>
        </p:nvSpPr>
        <p:spPr>
          <a:xfrm>
            <a:off x="785813" y="2099226"/>
            <a:ext cx="10015537" cy="4049405"/>
          </a:xfrm>
          <a:prstGeom prst="rect">
            <a:avLst/>
          </a:prstGeom>
          <a:solidFill>
            <a:srgbClr val="E5DB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00" dirty="0">
              <a:solidFill>
                <a:srgbClr val="33553C"/>
              </a:solidFill>
            </a:endParaRPr>
          </a:p>
          <a:p>
            <a:endParaRPr lang="en-US" sz="1200" dirty="0">
              <a:solidFill>
                <a:srgbClr val="33553C"/>
              </a:solidFill>
            </a:endParaRPr>
          </a:p>
          <a:p>
            <a:endParaRPr lang="en-US" sz="1200" dirty="0">
              <a:solidFill>
                <a:srgbClr val="33553C"/>
              </a:solidFill>
            </a:endParaRPr>
          </a:p>
          <a:p>
            <a:r>
              <a:rPr lang="en-US" sz="1200" dirty="0">
                <a:solidFill>
                  <a:srgbClr val="33553C"/>
                </a:solidFill>
              </a:rPr>
              <a:t>SQL&gt; desc </a:t>
            </a:r>
            <a:r>
              <a:rPr lang="en-US" sz="1200" dirty="0" err="1">
                <a:solidFill>
                  <a:srgbClr val="33553C"/>
                </a:solidFill>
              </a:rPr>
              <a:t>doc_conv</a:t>
            </a:r>
            <a:endParaRPr lang="en-US" sz="1200" dirty="0">
              <a:solidFill>
                <a:srgbClr val="33553C"/>
              </a:solidFill>
            </a:endParaRPr>
          </a:p>
          <a:p>
            <a:endParaRPr lang="en-US" sz="1200" dirty="0">
              <a:solidFill>
                <a:srgbClr val="33553C"/>
              </a:solidFill>
            </a:endParaRPr>
          </a:p>
          <a:p>
            <a:r>
              <a:rPr lang="en-US" sz="1200" dirty="0">
                <a:solidFill>
                  <a:srgbClr val="33553C"/>
                </a:solidFill>
              </a:rPr>
              <a:t>FUNCTION JSON2XML  RETURNS OPAQUE/XMLTYPE</a:t>
            </a:r>
          </a:p>
          <a:p>
            <a:r>
              <a:rPr lang="en-US" sz="1200" dirty="0">
                <a:solidFill>
                  <a:srgbClr val="33553C"/>
                </a:solidFill>
              </a:rPr>
              <a:t>  Argument Name             Type                 In/Out Default?</a:t>
            </a:r>
          </a:p>
          <a:p>
            <a:r>
              <a:rPr lang="en-US" sz="1200" dirty="0">
                <a:solidFill>
                  <a:srgbClr val="33553C"/>
                </a:solidFill>
              </a:rPr>
              <a:t>  ------------------------- -------------------- ------ --------</a:t>
            </a:r>
          </a:p>
          <a:p>
            <a:r>
              <a:rPr lang="en-US" sz="1200" dirty="0">
                <a:solidFill>
                  <a:srgbClr val="33553C"/>
                </a:solidFill>
              </a:rPr>
              <a:t>  JDOC                      JSON                 IN      </a:t>
            </a:r>
          </a:p>
          <a:p>
            <a:endParaRPr lang="en-US" sz="1200" dirty="0">
              <a:solidFill>
                <a:srgbClr val="33553C"/>
              </a:solidFill>
            </a:endParaRPr>
          </a:p>
          <a:p>
            <a:r>
              <a:rPr lang="en-US" sz="1200" dirty="0">
                <a:solidFill>
                  <a:srgbClr val="33553C"/>
                </a:solidFill>
              </a:rPr>
              <a:t>FUNCTION JSON_ELEMENT_T2XML  RETURNS OPAQUE/XMLTYPE</a:t>
            </a:r>
          </a:p>
          <a:p>
            <a:r>
              <a:rPr lang="en-US" sz="1200" dirty="0">
                <a:solidFill>
                  <a:srgbClr val="33553C"/>
                </a:solidFill>
              </a:rPr>
              <a:t>  Argument Name             Type                 In/Out Default?</a:t>
            </a:r>
          </a:p>
          <a:p>
            <a:r>
              <a:rPr lang="en-US" sz="1200" dirty="0">
                <a:solidFill>
                  <a:srgbClr val="33553C"/>
                </a:solidFill>
              </a:rPr>
              <a:t>  ------------------------- -------------------- ------ --------</a:t>
            </a:r>
          </a:p>
          <a:p>
            <a:r>
              <a:rPr lang="en-US" sz="1200" dirty="0">
                <a:solidFill>
                  <a:srgbClr val="33553C"/>
                </a:solidFill>
              </a:rPr>
              <a:t>  JDOC                      OBJECT               IN      </a:t>
            </a:r>
          </a:p>
          <a:p>
            <a:endParaRPr lang="en-US" sz="1200" dirty="0">
              <a:solidFill>
                <a:srgbClr val="33553C"/>
              </a:solidFill>
            </a:endParaRPr>
          </a:p>
          <a:p>
            <a:r>
              <a:rPr lang="en-US" sz="1200" dirty="0">
                <a:solidFill>
                  <a:srgbClr val="33553C"/>
                </a:solidFill>
              </a:rPr>
              <a:t>FUNCTION XML2JSON  RETURNS JSON</a:t>
            </a:r>
          </a:p>
          <a:p>
            <a:r>
              <a:rPr lang="en-US" sz="1200" dirty="0">
                <a:solidFill>
                  <a:srgbClr val="33553C"/>
                </a:solidFill>
              </a:rPr>
              <a:t>  Argument Name             Type                 In/Out Default?</a:t>
            </a:r>
          </a:p>
          <a:p>
            <a:r>
              <a:rPr lang="en-US" sz="1200" dirty="0">
                <a:solidFill>
                  <a:srgbClr val="33553C"/>
                </a:solidFill>
              </a:rPr>
              <a:t>  ------------------------- -------------------- ------ --------</a:t>
            </a:r>
          </a:p>
          <a:p>
            <a:r>
              <a:rPr lang="en-US" sz="1200" dirty="0">
                <a:solidFill>
                  <a:srgbClr val="33553C"/>
                </a:solidFill>
              </a:rPr>
              <a:t>  XDOC                      OPAQUE/XMLTYPE       IN      </a:t>
            </a:r>
          </a:p>
          <a:p>
            <a:endParaRPr lang="en-US" sz="1200" dirty="0">
              <a:solidFill>
                <a:srgbClr val="33553C"/>
              </a:solidFill>
            </a:endParaRPr>
          </a:p>
          <a:p>
            <a:r>
              <a:rPr lang="en-US" sz="1200" dirty="0">
                <a:solidFill>
                  <a:srgbClr val="33553C"/>
                </a:solidFill>
              </a:rPr>
              <a:t>FUNCTION XML2JSON_ELEMENT_T  RETURNS OBJECT</a:t>
            </a:r>
          </a:p>
          <a:p>
            <a:r>
              <a:rPr lang="en-US" sz="1200" dirty="0">
                <a:solidFill>
                  <a:srgbClr val="33553C"/>
                </a:solidFill>
              </a:rPr>
              <a:t>  Argument Name             Type                 In/Out Default?</a:t>
            </a:r>
          </a:p>
          <a:p>
            <a:r>
              <a:rPr lang="en-US" sz="1200" dirty="0">
                <a:solidFill>
                  <a:srgbClr val="33553C"/>
                </a:solidFill>
              </a:rPr>
              <a:t>  ------------------------- -------------------- ------ --------</a:t>
            </a:r>
          </a:p>
          <a:p>
            <a:r>
              <a:rPr lang="en-US" sz="1200" dirty="0">
                <a:solidFill>
                  <a:srgbClr val="33553C"/>
                </a:solidFill>
              </a:rPr>
              <a:t>  XDOC                      OPAQUE/XMLTYPE       IN      </a:t>
            </a:r>
            <a:br>
              <a:rPr lang="en-US" sz="1200" dirty="0">
                <a:solidFill>
                  <a:srgbClr val="33553C"/>
                </a:solidFill>
              </a:rPr>
            </a:br>
            <a:endParaRPr lang="en-US" sz="1200" dirty="0">
              <a:solidFill>
                <a:srgbClr val="33553C"/>
              </a:solidFill>
            </a:endParaRPr>
          </a:p>
          <a:p>
            <a:br>
              <a:rPr lang="en-US" sz="1200" dirty="0">
                <a:solidFill>
                  <a:srgbClr val="33553C"/>
                </a:solidFill>
              </a:rPr>
            </a:br>
            <a:endParaRPr lang="en-US" sz="1200" dirty="0">
              <a:solidFill>
                <a:srgbClr val="33553C"/>
              </a:solidFill>
            </a:endParaRPr>
          </a:p>
        </p:txBody>
      </p:sp>
    </p:spTree>
    <p:extLst>
      <p:ext uri="{BB962C8B-B14F-4D97-AF65-F5344CB8AC3E}">
        <p14:creationId xmlns:p14="http://schemas.microsoft.com/office/powerpoint/2010/main" val="32187604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C250B401-E295-EE9C-F593-DB0AB78276C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CE70E54-0A22-7FB0-F898-8414F68E5ED3}"/>
              </a:ext>
            </a:extLst>
          </p:cNvPr>
          <p:cNvSpPr>
            <a:spLocks noGrp="1"/>
          </p:cNvSpPr>
          <p:nvPr>
            <p:ph type="title"/>
          </p:nvPr>
        </p:nvSpPr>
        <p:spPr>
          <a:xfrm>
            <a:off x="444021" y="443473"/>
            <a:ext cx="11479274" cy="577750"/>
          </a:xfrm>
        </p:spPr>
        <p:txBody>
          <a:bodyPr/>
          <a:lstStyle/>
          <a:p>
            <a:r>
              <a:rPr lang="en-US" sz="2800" b="0" dirty="0">
                <a:solidFill>
                  <a:srgbClr val="C74634"/>
                </a:solidFill>
              </a:rPr>
              <a:t>XML vs JSON</a:t>
            </a:r>
            <a:br>
              <a:rPr lang="en-US" sz="2800" b="0" dirty="0">
                <a:solidFill>
                  <a:srgbClr val="C74634"/>
                </a:solidFill>
              </a:rPr>
            </a:br>
            <a:r>
              <a:rPr lang="en-US" b="0" dirty="0">
                <a:solidFill>
                  <a:srgbClr val="C74634"/>
                </a:solidFill>
              </a:rPr>
              <a:t>Challenges</a:t>
            </a:r>
          </a:p>
        </p:txBody>
      </p:sp>
      <p:sp>
        <p:nvSpPr>
          <p:cNvPr id="3" name="Content Placeholder 2">
            <a:extLst>
              <a:ext uri="{FF2B5EF4-FFF2-40B4-BE49-F238E27FC236}">
                <a16:creationId xmlns:a16="http://schemas.microsoft.com/office/drawing/2014/main" id="{2342ED21-C67D-25EB-1055-4B8784F0E5C2}"/>
              </a:ext>
            </a:extLst>
          </p:cNvPr>
          <p:cNvSpPr>
            <a:spLocks noGrp="1"/>
          </p:cNvSpPr>
          <p:nvPr>
            <p:ph sz="quarter" idx="13"/>
          </p:nvPr>
        </p:nvSpPr>
        <p:spPr>
          <a:xfrm>
            <a:off x="501590" y="1478279"/>
            <a:ext cx="11277326" cy="4986315"/>
          </a:xfrm>
        </p:spPr>
        <p:txBody>
          <a:bodyPr/>
          <a:lstStyle/>
          <a:p>
            <a:pPr marL="890588" lvl="2" indent="-342900"/>
            <a:endParaRPr lang="en-US" sz="2200" dirty="0">
              <a:solidFill>
                <a:srgbClr val="ECECEC"/>
              </a:solidFill>
            </a:endParaRPr>
          </a:p>
          <a:p>
            <a:endParaRPr lang="en-US" sz="2400" dirty="0">
              <a:solidFill>
                <a:srgbClr val="ECECEC"/>
              </a:solidFill>
            </a:endParaRPr>
          </a:p>
          <a:p>
            <a:endParaRPr lang="en-US" sz="2400" dirty="0">
              <a:solidFill>
                <a:srgbClr val="ECECEC"/>
              </a:solidFill>
            </a:endParaRPr>
          </a:p>
          <a:p>
            <a:endParaRPr lang="en-US" sz="2400" dirty="0">
              <a:solidFill>
                <a:srgbClr val="ECECEC"/>
              </a:solidFill>
            </a:endParaRPr>
          </a:p>
          <a:p>
            <a:endParaRPr lang="en-US" sz="2400" dirty="0">
              <a:solidFill>
                <a:srgbClr val="ECECEC"/>
              </a:solidFill>
            </a:endParaRPr>
          </a:p>
          <a:p>
            <a:endParaRPr lang="en-US" sz="2400" dirty="0">
              <a:solidFill>
                <a:srgbClr val="ECECEC"/>
              </a:solidFill>
            </a:endParaRPr>
          </a:p>
        </p:txBody>
      </p:sp>
      <p:sp>
        <p:nvSpPr>
          <p:cNvPr id="6" name="Oval 5">
            <a:extLst>
              <a:ext uri="{FF2B5EF4-FFF2-40B4-BE49-F238E27FC236}">
                <a16:creationId xmlns:a16="http://schemas.microsoft.com/office/drawing/2014/main" id="{AFA95449-6B4B-4E64-8E2C-81935B624AAA}"/>
              </a:ext>
            </a:extLst>
          </p:cNvPr>
          <p:cNvSpPr/>
          <p:nvPr/>
        </p:nvSpPr>
        <p:spPr>
          <a:xfrm>
            <a:off x="2259874" y="1854925"/>
            <a:ext cx="4441371" cy="416705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CFBFA"/>
              </a:solidFill>
              <a:effectLst/>
              <a:uLnTx/>
              <a:uFillTx/>
              <a:latin typeface="Oracle Sans Tab"/>
              <a:ea typeface="+mn-ea"/>
              <a:cs typeface="+mn-cs"/>
            </a:endParaRPr>
          </a:p>
        </p:txBody>
      </p:sp>
      <p:pic>
        <p:nvPicPr>
          <p:cNvPr id="5122" name="Picture 2">
            <a:extLst>
              <a:ext uri="{FF2B5EF4-FFF2-40B4-BE49-F238E27FC236}">
                <a16:creationId xmlns:a16="http://schemas.microsoft.com/office/drawing/2014/main" id="{C24F0FCF-880D-1D6A-09C7-C1F2ED4932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29696" y="1105713"/>
            <a:ext cx="7502433" cy="5358881"/>
          </a:xfrm>
          <a:prstGeom prst="rect">
            <a:avLst/>
          </a:prstGeom>
          <a:solidFill>
            <a:schemeClr val="tx1"/>
          </a:solidFill>
        </p:spPr>
      </p:pic>
      <p:pic>
        <p:nvPicPr>
          <p:cNvPr id="8" name="Picture 4" descr="Json file - Free interface icons">
            <a:extLst>
              <a:ext uri="{FF2B5EF4-FFF2-40B4-BE49-F238E27FC236}">
                <a16:creationId xmlns:a16="http://schemas.microsoft.com/office/drawing/2014/main" id="{E99B4E00-C061-05DF-2B75-796A6A8D066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85157" y="1412307"/>
            <a:ext cx="1902767" cy="190276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Xml Vector SVG Icon - SVG Repo">
            <a:extLst>
              <a:ext uri="{FF2B5EF4-FFF2-40B4-BE49-F238E27FC236}">
                <a16:creationId xmlns:a16="http://schemas.microsoft.com/office/drawing/2014/main" id="{0450DF94-318A-5B4D-6C95-BE7E5354FA0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5134" y="1342583"/>
            <a:ext cx="1972491" cy="1972491"/>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B4402483-DE3D-C47F-3875-3882A775F05E}"/>
              </a:ext>
            </a:extLst>
          </p:cNvPr>
          <p:cNvSpPr txBox="1"/>
          <p:nvPr/>
        </p:nvSpPr>
        <p:spPr>
          <a:xfrm>
            <a:off x="5172911" y="3317964"/>
            <a:ext cx="2325174" cy="1384995"/>
          </a:xfrm>
          <a:prstGeom prst="rect">
            <a:avLst/>
          </a:prstGeom>
          <a:noFill/>
          <a:ln>
            <a:solidFill>
              <a:schemeClr val="accent1"/>
            </a:solidFill>
          </a:ln>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2C5967"/>
                </a:solidFill>
                <a:effectLst/>
                <a:uLnTx/>
                <a:uFillTx/>
                <a:latin typeface="Oracle Sans Tab"/>
                <a:ea typeface="+mn-ea"/>
                <a:cs typeface="+mn-cs"/>
              </a:rPr>
              <a:t>Documents</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2C5967"/>
                </a:solidFill>
                <a:effectLst/>
                <a:uLnTx/>
                <a:uFillTx/>
                <a:latin typeface="Oracle Sans Tab"/>
                <a:ea typeface="+mn-ea"/>
                <a:cs typeface="+mn-cs"/>
              </a:rPr>
              <a:t>Schemas</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2C5967"/>
                </a:solidFill>
                <a:effectLst/>
                <a:uLnTx/>
                <a:uFillTx/>
                <a:latin typeface="Oracle Sans Tab"/>
                <a:ea typeface="+mn-ea"/>
                <a:cs typeface="+mn-cs"/>
              </a:rPr>
              <a:t>API availability</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2C5967"/>
              </a:solidFill>
              <a:effectLst/>
              <a:uLnTx/>
              <a:uFillTx/>
              <a:latin typeface="Oracle Sans Tab"/>
              <a:ea typeface="+mn-ea"/>
              <a:cs typeface="+mn-cs"/>
            </a:endParaRPr>
          </a:p>
        </p:txBody>
      </p:sp>
      <p:sp>
        <p:nvSpPr>
          <p:cNvPr id="12" name="TextBox 11">
            <a:extLst>
              <a:ext uri="{FF2B5EF4-FFF2-40B4-BE49-F238E27FC236}">
                <a16:creationId xmlns:a16="http://schemas.microsoft.com/office/drawing/2014/main" id="{B158661F-BB4F-1860-D5B7-1456B4F37A3C}"/>
              </a:ext>
            </a:extLst>
          </p:cNvPr>
          <p:cNvSpPr txBox="1"/>
          <p:nvPr/>
        </p:nvSpPr>
        <p:spPr>
          <a:xfrm>
            <a:off x="7981415" y="3365864"/>
            <a:ext cx="2325174" cy="1200329"/>
          </a:xfrm>
          <a:prstGeom prst="rect">
            <a:avLst/>
          </a:prstGeom>
          <a:noFill/>
          <a:ln>
            <a:solidFill>
              <a:schemeClr val="accent1"/>
            </a:solidFill>
          </a:ln>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2C5967"/>
                </a:solidFill>
                <a:effectLst/>
                <a:uLnTx/>
                <a:uFillTx/>
                <a:latin typeface="Oracle Sans Tab"/>
                <a:ea typeface="+mn-ea"/>
                <a:cs typeface="+mn-cs"/>
              </a:rPr>
              <a:t>Arrays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2C5967"/>
                </a:solidFill>
                <a:effectLst/>
                <a:uLnTx/>
                <a:uFillTx/>
                <a:latin typeface="Oracle Sans Tab"/>
                <a:ea typeface="+mn-ea"/>
                <a:cs typeface="+mn-cs"/>
              </a:rPr>
              <a:t>Objects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2C5967"/>
                </a:solidFill>
                <a:effectLst/>
                <a:uLnTx/>
                <a:uFillTx/>
                <a:latin typeface="Oracle Sans Tab"/>
                <a:ea typeface="+mn-ea"/>
                <a:cs typeface="+mn-cs"/>
              </a:rPr>
              <a:t>Lightweight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2C5967"/>
                </a:solidFill>
                <a:effectLst/>
                <a:uLnTx/>
                <a:uFillTx/>
                <a:latin typeface="Oracle Sans Tab"/>
                <a:ea typeface="+mn-ea"/>
                <a:cs typeface="+mn-cs"/>
              </a:rPr>
              <a:t>…</a:t>
            </a:r>
          </a:p>
        </p:txBody>
      </p:sp>
      <p:sp>
        <p:nvSpPr>
          <p:cNvPr id="13" name="TextBox 12">
            <a:extLst>
              <a:ext uri="{FF2B5EF4-FFF2-40B4-BE49-F238E27FC236}">
                <a16:creationId xmlns:a16="http://schemas.microsoft.com/office/drawing/2014/main" id="{71669893-BD90-F83D-F3AB-26A014B28353}"/>
              </a:ext>
            </a:extLst>
          </p:cNvPr>
          <p:cNvSpPr txBox="1"/>
          <p:nvPr/>
        </p:nvSpPr>
        <p:spPr>
          <a:xfrm>
            <a:off x="2895597" y="3361508"/>
            <a:ext cx="2325174" cy="1200329"/>
          </a:xfrm>
          <a:prstGeom prst="rect">
            <a:avLst/>
          </a:prstGeom>
          <a:noFill/>
          <a:ln>
            <a:solidFill>
              <a:schemeClr val="accent1"/>
            </a:solidFill>
          </a:ln>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2C5967"/>
                </a:solidFill>
                <a:effectLst/>
                <a:uLnTx/>
                <a:uFillTx/>
                <a:latin typeface="Oracle Sans Tab"/>
                <a:ea typeface="+mn-ea"/>
                <a:cs typeface="+mn-cs"/>
              </a:rPr>
              <a:t>Attributes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2C5967"/>
                </a:solidFill>
                <a:effectLst/>
                <a:uLnTx/>
                <a:uFillTx/>
                <a:latin typeface="Oracle Sans Tab"/>
                <a:ea typeface="+mn-ea"/>
                <a:cs typeface="+mn-cs"/>
              </a:rPr>
              <a:t>Namespaces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2C5967"/>
                </a:solidFill>
                <a:effectLst/>
                <a:uLnTx/>
                <a:uFillTx/>
                <a:latin typeface="Oracle Sans Tab"/>
                <a:ea typeface="+mn-ea"/>
                <a:cs typeface="+mn-cs"/>
              </a:rPr>
              <a:t>XSLT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2C5967"/>
                </a:solidFill>
                <a:effectLst/>
                <a:uLnTx/>
                <a:uFillTx/>
                <a:latin typeface="Oracle Sans Tab"/>
                <a:ea typeface="+mn-ea"/>
                <a:cs typeface="+mn-cs"/>
              </a:rPr>
              <a:t>…</a:t>
            </a:r>
          </a:p>
        </p:txBody>
      </p:sp>
    </p:spTree>
    <p:extLst>
      <p:ext uri="{BB962C8B-B14F-4D97-AF65-F5344CB8AC3E}">
        <p14:creationId xmlns:p14="http://schemas.microsoft.com/office/powerpoint/2010/main" val="4058859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3F797351-4A71-9AF0-0DD9-4E9BB25E825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4480AD6-CED8-B41A-F963-CEFA280C9078}"/>
              </a:ext>
            </a:extLst>
          </p:cNvPr>
          <p:cNvSpPr>
            <a:spLocks noGrp="1"/>
          </p:cNvSpPr>
          <p:nvPr>
            <p:ph type="title"/>
          </p:nvPr>
        </p:nvSpPr>
        <p:spPr>
          <a:xfrm>
            <a:off x="444021" y="258274"/>
            <a:ext cx="11479274" cy="822960"/>
          </a:xfrm>
        </p:spPr>
        <p:txBody>
          <a:bodyPr/>
          <a:lstStyle/>
          <a:p>
            <a:r>
              <a:rPr lang="en-US" sz="2800" b="0" dirty="0">
                <a:solidFill>
                  <a:srgbClr val="C74634"/>
                </a:solidFill>
              </a:rPr>
              <a:t>Document formats supported by Oracle Database</a:t>
            </a:r>
          </a:p>
        </p:txBody>
      </p:sp>
      <p:sp>
        <p:nvSpPr>
          <p:cNvPr id="3" name="Content Placeholder 2">
            <a:extLst>
              <a:ext uri="{FF2B5EF4-FFF2-40B4-BE49-F238E27FC236}">
                <a16:creationId xmlns:a16="http://schemas.microsoft.com/office/drawing/2014/main" id="{DE56BAED-654E-5549-834A-5ECDC28FE944}"/>
              </a:ext>
            </a:extLst>
          </p:cNvPr>
          <p:cNvSpPr>
            <a:spLocks noGrp="1"/>
          </p:cNvSpPr>
          <p:nvPr>
            <p:ph sz="quarter" idx="13"/>
          </p:nvPr>
        </p:nvSpPr>
        <p:spPr>
          <a:xfrm>
            <a:off x="501590" y="1478279"/>
            <a:ext cx="11277326" cy="4986315"/>
          </a:xfrm>
        </p:spPr>
        <p:txBody>
          <a:bodyPr/>
          <a:lstStyle/>
          <a:p>
            <a:pPr marL="342900" indent="-342900">
              <a:buFont typeface="Arial" panose="020B0604020202020204" pitchFamily="34" charset="0"/>
              <a:buChar char="•"/>
            </a:pPr>
            <a:r>
              <a:rPr lang="en-US" sz="2400" dirty="0">
                <a:solidFill>
                  <a:srgbClr val="2C5967"/>
                </a:solidFill>
              </a:rPr>
              <a:t>XML</a:t>
            </a:r>
          </a:p>
          <a:p>
            <a:pPr marL="708660" lvl="1" indent="-342900"/>
            <a:r>
              <a:rPr lang="en-US" sz="2000" dirty="0">
                <a:solidFill>
                  <a:srgbClr val="2C5967"/>
                </a:solidFill>
              </a:rPr>
              <a:t>Stands for </a:t>
            </a:r>
            <a:r>
              <a:rPr lang="en-US" sz="2000" dirty="0">
                <a:solidFill>
                  <a:srgbClr val="C74634"/>
                </a:solidFill>
              </a:rPr>
              <a:t>Extensible Markup Language</a:t>
            </a:r>
          </a:p>
          <a:p>
            <a:pPr marL="708660" lvl="1" indent="-342900"/>
            <a:r>
              <a:rPr lang="en-US" sz="2000" dirty="0">
                <a:solidFill>
                  <a:srgbClr val="2C5967"/>
                </a:solidFill>
              </a:rPr>
              <a:t>Defined in 1996 by W3C consortium</a:t>
            </a:r>
          </a:p>
          <a:p>
            <a:pPr marL="708660" lvl="1" indent="-342900"/>
            <a:r>
              <a:rPr lang="en-US" sz="2000" dirty="0">
                <a:solidFill>
                  <a:srgbClr val="2C5967"/>
                </a:solidFill>
              </a:rPr>
              <a:t>Self-descriptive and extensible format</a:t>
            </a:r>
          </a:p>
          <a:p>
            <a:pPr marL="708660" lvl="1" indent="-342900"/>
            <a:r>
              <a:rPr lang="en-US" sz="2000" dirty="0">
                <a:solidFill>
                  <a:srgbClr val="2C5967"/>
                </a:solidFill>
              </a:rPr>
              <a:t>XSLT transformation part of XML standard</a:t>
            </a:r>
          </a:p>
          <a:p>
            <a:pPr marL="708660" lvl="1" indent="-342900"/>
            <a:r>
              <a:rPr lang="en-US" sz="2000" dirty="0" err="1">
                <a:solidFill>
                  <a:srgbClr val="2C5967"/>
                </a:solidFill>
              </a:rPr>
              <a:t>Xquery</a:t>
            </a:r>
            <a:r>
              <a:rPr lang="en-US" sz="2000" dirty="0">
                <a:solidFill>
                  <a:srgbClr val="2C5967"/>
                </a:solidFill>
              </a:rPr>
              <a:t>,  </a:t>
            </a:r>
            <a:r>
              <a:rPr lang="en-US" sz="2000" dirty="0" err="1">
                <a:solidFill>
                  <a:srgbClr val="2C5967"/>
                </a:solidFill>
              </a:rPr>
              <a:t>Xpath</a:t>
            </a:r>
            <a:r>
              <a:rPr lang="en-US" sz="2000" dirty="0">
                <a:solidFill>
                  <a:srgbClr val="2C5967"/>
                </a:solidFill>
              </a:rPr>
              <a:t> languages used to query XML documents</a:t>
            </a:r>
          </a:p>
          <a:p>
            <a:pPr marL="708660" lvl="1" indent="-342900"/>
            <a:r>
              <a:rPr lang="en-US" sz="2000" dirty="0">
                <a:solidFill>
                  <a:srgbClr val="2C5967"/>
                </a:solidFill>
              </a:rPr>
              <a:t>Supported by Oracle Database in XML DB feature</a:t>
            </a:r>
          </a:p>
          <a:p>
            <a:pPr marL="708660" lvl="1" indent="-342900"/>
            <a:r>
              <a:rPr lang="en-US" sz="2000" dirty="0">
                <a:solidFill>
                  <a:srgbClr val="2C5967"/>
                </a:solidFill>
              </a:rPr>
              <a:t>Basic type used to store and process XML data: </a:t>
            </a:r>
            <a:r>
              <a:rPr lang="en-US" sz="2000" dirty="0" err="1">
                <a:solidFill>
                  <a:srgbClr val="2C5967"/>
                </a:solidFill>
              </a:rPr>
              <a:t>XMLType</a:t>
            </a:r>
            <a:endParaRPr lang="en-US" sz="2000" dirty="0">
              <a:solidFill>
                <a:srgbClr val="2C5967"/>
              </a:solidFill>
            </a:endParaRPr>
          </a:p>
          <a:p>
            <a:pPr marL="708660" lvl="1" indent="-342900"/>
            <a:r>
              <a:rPr lang="en-US" sz="2000" dirty="0">
                <a:solidFill>
                  <a:srgbClr val="2C5967"/>
                </a:solidFill>
              </a:rPr>
              <a:t>Rich PL/SQL API</a:t>
            </a:r>
          </a:p>
          <a:p>
            <a:endParaRPr lang="en-US" sz="2400" dirty="0">
              <a:solidFill>
                <a:srgbClr val="ECECEC"/>
              </a:solidFill>
            </a:endParaRPr>
          </a:p>
          <a:p>
            <a:endParaRPr lang="en-US" sz="2400" dirty="0">
              <a:solidFill>
                <a:srgbClr val="ECECEC"/>
              </a:solidFill>
            </a:endParaRPr>
          </a:p>
          <a:p>
            <a:endParaRPr lang="en-US" sz="2400" dirty="0">
              <a:solidFill>
                <a:srgbClr val="ECECEC"/>
              </a:solidFill>
            </a:endParaRPr>
          </a:p>
          <a:p>
            <a:endParaRPr lang="en-US" sz="2400" dirty="0">
              <a:solidFill>
                <a:srgbClr val="ECECEC"/>
              </a:solidFill>
            </a:endParaRPr>
          </a:p>
          <a:p>
            <a:endParaRPr lang="en-US" sz="2400" dirty="0">
              <a:solidFill>
                <a:srgbClr val="ECECEC"/>
              </a:solidFill>
            </a:endParaRPr>
          </a:p>
        </p:txBody>
      </p:sp>
      <p:pic>
        <p:nvPicPr>
          <p:cNvPr id="1026" name="Picture 2" descr="Xml Vector SVG Icon - SVG Repo">
            <a:extLst>
              <a:ext uri="{FF2B5EF4-FFF2-40B4-BE49-F238E27FC236}">
                <a16:creationId xmlns:a16="http://schemas.microsoft.com/office/drawing/2014/main" id="{412B7097-785F-6634-EB5F-FB22F46081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64785" y="1478279"/>
            <a:ext cx="2425625" cy="2425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79503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59BE2BAB-2DDD-7487-D083-1E6682F54E9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BE0F09C-7081-36C5-A294-C648BC10E692}"/>
              </a:ext>
            </a:extLst>
          </p:cNvPr>
          <p:cNvSpPr>
            <a:spLocks noGrp="1"/>
          </p:cNvSpPr>
          <p:nvPr>
            <p:ph type="title"/>
          </p:nvPr>
        </p:nvSpPr>
        <p:spPr>
          <a:xfrm>
            <a:off x="444021" y="258274"/>
            <a:ext cx="11479274" cy="822960"/>
          </a:xfrm>
        </p:spPr>
        <p:txBody>
          <a:bodyPr/>
          <a:lstStyle/>
          <a:p>
            <a:r>
              <a:rPr lang="en-US" sz="2800" b="0" dirty="0">
                <a:solidFill>
                  <a:srgbClr val="C74634"/>
                </a:solidFill>
              </a:rPr>
              <a:t>Document formats supported by Oracle Database</a:t>
            </a:r>
          </a:p>
        </p:txBody>
      </p:sp>
      <p:sp>
        <p:nvSpPr>
          <p:cNvPr id="3" name="Content Placeholder 2">
            <a:extLst>
              <a:ext uri="{FF2B5EF4-FFF2-40B4-BE49-F238E27FC236}">
                <a16:creationId xmlns:a16="http://schemas.microsoft.com/office/drawing/2014/main" id="{81609154-C258-5E4E-871E-2A7CAB02001A}"/>
              </a:ext>
            </a:extLst>
          </p:cNvPr>
          <p:cNvSpPr>
            <a:spLocks noGrp="1"/>
          </p:cNvSpPr>
          <p:nvPr>
            <p:ph sz="quarter" idx="13"/>
          </p:nvPr>
        </p:nvSpPr>
        <p:spPr>
          <a:xfrm>
            <a:off x="501590" y="1478279"/>
            <a:ext cx="11277326" cy="4986315"/>
          </a:xfrm>
        </p:spPr>
        <p:txBody>
          <a:bodyPr/>
          <a:lstStyle/>
          <a:p>
            <a:pPr marL="342900" indent="-342900">
              <a:buFont typeface="Arial" panose="020B0604020202020204" pitchFamily="34" charset="0"/>
              <a:buChar char="•"/>
            </a:pPr>
            <a:r>
              <a:rPr lang="en-US" sz="2400" dirty="0">
                <a:solidFill>
                  <a:srgbClr val="2C5967"/>
                </a:solidFill>
              </a:rPr>
              <a:t>JSON</a:t>
            </a:r>
          </a:p>
          <a:p>
            <a:pPr marL="708660" lvl="1" indent="-342900"/>
            <a:r>
              <a:rPr lang="en-US" sz="2000" dirty="0">
                <a:solidFill>
                  <a:srgbClr val="2C5967"/>
                </a:solidFill>
              </a:rPr>
              <a:t>Stands for </a:t>
            </a:r>
            <a:r>
              <a:rPr lang="en-US" sz="2000" dirty="0">
                <a:solidFill>
                  <a:srgbClr val="C74634"/>
                </a:solidFill>
              </a:rPr>
              <a:t>JavaScript Object Notation</a:t>
            </a:r>
          </a:p>
          <a:p>
            <a:pPr marL="708660" lvl="1" indent="-342900"/>
            <a:r>
              <a:rPr lang="en-US" sz="2000" dirty="0">
                <a:solidFill>
                  <a:srgbClr val="2C5967"/>
                </a:solidFill>
              </a:rPr>
              <a:t>Open standard and data interchange format </a:t>
            </a:r>
          </a:p>
          <a:p>
            <a:pPr marL="708660" lvl="1" indent="-342900"/>
            <a:r>
              <a:rPr lang="en-US" sz="2000" dirty="0">
                <a:solidFill>
                  <a:srgbClr val="2C5967"/>
                </a:solidFill>
              </a:rPr>
              <a:t>Data are stored as </a:t>
            </a:r>
            <a:r>
              <a:rPr lang="en-US" sz="2000" dirty="0" err="1">
                <a:solidFill>
                  <a:srgbClr val="2C5967"/>
                </a:solidFill>
              </a:rPr>
              <a:t>key:value</a:t>
            </a:r>
            <a:r>
              <a:rPr lang="en-US" sz="2000" dirty="0">
                <a:solidFill>
                  <a:srgbClr val="2C5967"/>
                </a:solidFill>
              </a:rPr>
              <a:t> pairs or in form of arrays</a:t>
            </a:r>
          </a:p>
          <a:p>
            <a:pPr marL="708660" lvl="1" indent="-342900"/>
            <a:r>
              <a:rPr lang="en-US" sz="2000" dirty="0">
                <a:solidFill>
                  <a:srgbClr val="2C5967"/>
                </a:solidFill>
              </a:rPr>
              <a:t>Originally derived from JavaScript</a:t>
            </a:r>
          </a:p>
          <a:p>
            <a:pPr marL="708660" lvl="1" indent="-342900"/>
            <a:r>
              <a:rPr lang="en-US" sz="2000" dirty="0">
                <a:solidFill>
                  <a:srgbClr val="2C5967"/>
                </a:solidFill>
              </a:rPr>
              <a:t>Supported by Oracle Database as a complete data model</a:t>
            </a:r>
          </a:p>
          <a:p>
            <a:pPr marL="890588" lvl="2" indent="-342900"/>
            <a:r>
              <a:rPr lang="en-US" sz="1800" dirty="0">
                <a:solidFill>
                  <a:srgbClr val="2C5967"/>
                </a:solidFill>
              </a:rPr>
              <a:t>Specialized datatypes and data structures</a:t>
            </a:r>
          </a:p>
          <a:p>
            <a:pPr marL="1073150" lvl="3" indent="-342900"/>
            <a:r>
              <a:rPr lang="en-US" sz="1600" dirty="0">
                <a:solidFill>
                  <a:srgbClr val="2C5967"/>
                </a:solidFill>
              </a:rPr>
              <a:t>LOB/JSON/JSON_ELEMENT_T</a:t>
            </a:r>
          </a:p>
          <a:p>
            <a:pPr marL="1073150" lvl="3" indent="-342900"/>
            <a:r>
              <a:rPr lang="en-US" sz="1600" dirty="0">
                <a:solidFill>
                  <a:srgbClr val="2C5967"/>
                </a:solidFill>
              </a:rPr>
              <a:t>JSON Collection tables/views/duality views</a:t>
            </a:r>
          </a:p>
          <a:p>
            <a:pPr marL="708660" lvl="1" indent="-342900"/>
            <a:r>
              <a:rPr lang="en-US" sz="2000" dirty="0">
                <a:solidFill>
                  <a:srgbClr val="2C5967"/>
                </a:solidFill>
              </a:rPr>
              <a:t>Rich PL/SQL API </a:t>
            </a:r>
          </a:p>
          <a:p>
            <a:pPr marL="708660" lvl="1" indent="-342900"/>
            <a:r>
              <a:rPr lang="en-US" sz="2000" dirty="0">
                <a:solidFill>
                  <a:srgbClr val="2C5967"/>
                </a:solidFill>
              </a:rPr>
              <a:t>MongoDB API available to use Oracle Database as MongoDB JSON specialized database engine</a:t>
            </a:r>
          </a:p>
          <a:p>
            <a:pPr marL="890588" lvl="2" indent="-342900"/>
            <a:endParaRPr lang="en-US" sz="2200" dirty="0">
              <a:solidFill>
                <a:srgbClr val="ECECEC"/>
              </a:solidFill>
            </a:endParaRPr>
          </a:p>
          <a:p>
            <a:endParaRPr lang="en-US" sz="2400" dirty="0">
              <a:solidFill>
                <a:srgbClr val="ECECEC"/>
              </a:solidFill>
            </a:endParaRPr>
          </a:p>
          <a:p>
            <a:endParaRPr lang="en-US" sz="2400" dirty="0">
              <a:solidFill>
                <a:srgbClr val="ECECEC"/>
              </a:solidFill>
            </a:endParaRPr>
          </a:p>
          <a:p>
            <a:endParaRPr lang="en-US" sz="2400" dirty="0">
              <a:solidFill>
                <a:srgbClr val="ECECEC"/>
              </a:solidFill>
            </a:endParaRPr>
          </a:p>
          <a:p>
            <a:endParaRPr lang="en-US" sz="2400" dirty="0">
              <a:solidFill>
                <a:srgbClr val="ECECEC"/>
              </a:solidFill>
            </a:endParaRPr>
          </a:p>
          <a:p>
            <a:endParaRPr lang="en-US" sz="2400" dirty="0">
              <a:solidFill>
                <a:srgbClr val="ECECEC"/>
              </a:solidFill>
            </a:endParaRPr>
          </a:p>
        </p:txBody>
      </p:sp>
      <p:pic>
        <p:nvPicPr>
          <p:cNvPr id="5" name="Picture 4" descr="Json file - Free interface icons">
            <a:extLst>
              <a:ext uri="{FF2B5EF4-FFF2-40B4-BE49-F238E27FC236}">
                <a16:creationId xmlns:a16="http://schemas.microsoft.com/office/drawing/2014/main" id="{CA18F147-6B9C-C6F3-F6DE-6AB6743A14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54657" y="1478278"/>
            <a:ext cx="2425625" cy="2425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13042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58F71EEE-6BA7-979A-3041-12152243617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DE33225-5D72-E1AA-BE14-917D05D517F7}"/>
              </a:ext>
            </a:extLst>
          </p:cNvPr>
          <p:cNvSpPr>
            <a:spLocks noGrp="1"/>
          </p:cNvSpPr>
          <p:nvPr>
            <p:ph type="title"/>
          </p:nvPr>
        </p:nvSpPr>
        <p:spPr>
          <a:xfrm>
            <a:off x="444021" y="415030"/>
            <a:ext cx="11479274" cy="822960"/>
          </a:xfrm>
        </p:spPr>
        <p:txBody>
          <a:bodyPr/>
          <a:lstStyle/>
          <a:p>
            <a:pPr>
              <a:lnSpc>
                <a:spcPct val="150000"/>
              </a:lnSpc>
            </a:pPr>
            <a:r>
              <a:rPr lang="en-US" sz="2800" b="0" dirty="0">
                <a:solidFill>
                  <a:srgbClr val="C74634"/>
                </a:solidFill>
              </a:rPr>
              <a:t>Document format duality</a:t>
            </a:r>
            <a:br>
              <a:rPr lang="en-US" b="0" dirty="0">
                <a:solidFill>
                  <a:schemeClr val="bg1"/>
                </a:solidFill>
              </a:rPr>
            </a:br>
            <a:r>
              <a:rPr lang="en-US" b="0" dirty="0">
                <a:solidFill>
                  <a:srgbClr val="C74634"/>
                </a:solidFill>
              </a:rPr>
              <a:t>Challenges</a:t>
            </a:r>
          </a:p>
        </p:txBody>
      </p:sp>
      <p:sp>
        <p:nvSpPr>
          <p:cNvPr id="3" name="Content Placeholder 2">
            <a:extLst>
              <a:ext uri="{FF2B5EF4-FFF2-40B4-BE49-F238E27FC236}">
                <a16:creationId xmlns:a16="http://schemas.microsoft.com/office/drawing/2014/main" id="{1C46389A-693F-33DE-F586-CA75F0874216}"/>
              </a:ext>
            </a:extLst>
          </p:cNvPr>
          <p:cNvSpPr>
            <a:spLocks noGrp="1"/>
          </p:cNvSpPr>
          <p:nvPr>
            <p:ph sz="quarter" idx="13"/>
          </p:nvPr>
        </p:nvSpPr>
        <p:spPr>
          <a:xfrm>
            <a:off x="501590" y="1648098"/>
            <a:ext cx="11277326" cy="4986315"/>
          </a:xfrm>
        </p:spPr>
        <p:txBody>
          <a:bodyPr/>
          <a:lstStyle/>
          <a:p>
            <a:pPr marL="342900" indent="-342900">
              <a:buFont typeface="Arial" panose="020B0604020202020204" pitchFamily="34" charset="0"/>
              <a:buChar char="•"/>
            </a:pPr>
            <a:r>
              <a:rPr lang="en-US" sz="2400" dirty="0">
                <a:solidFill>
                  <a:srgbClr val="2C5967"/>
                </a:solidFill>
              </a:rPr>
              <a:t>Different applications use different data formats</a:t>
            </a:r>
          </a:p>
          <a:p>
            <a:pPr marL="708660" lvl="1" indent="-342900"/>
            <a:r>
              <a:rPr lang="en-US" sz="2000" dirty="0">
                <a:solidFill>
                  <a:srgbClr val="2C5967"/>
                </a:solidFill>
              </a:rPr>
              <a:t>Data sharing issues</a:t>
            </a:r>
          </a:p>
          <a:p>
            <a:pPr marL="708660" lvl="1" indent="-342900"/>
            <a:r>
              <a:rPr lang="en-US" sz="2000" dirty="0">
                <a:solidFill>
                  <a:srgbClr val="2C5967"/>
                </a:solidFill>
              </a:rPr>
              <a:t>Lack of single point of truth</a:t>
            </a:r>
          </a:p>
          <a:p>
            <a:pPr marL="708660" lvl="1" indent="-342900"/>
            <a:r>
              <a:rPr lang="en-US" sz="2000" dirty="0">
                <a:solidFill>
                  <a:srgbClr val="2C5967"/>
                </a:solidFill>
              </a:rPr>
              <a:t>High costs of maintenance</a:t>
            </a:r>
          </a:p>
          <a:p>
            <a:pPr lvl="1" indent="0">
              <a:buNone/>
            </a:pPr>
            <a:endParaRPr lang="en-US" sz="2000" dirty="0">
              <a:solidFill>
                <a:srgbClr val="2C5967"/>
              </a:solidFill>
            </a:endParaRPr>
          </a:p>
          <a:p>
            <a:pPr marL="342900" indent="-342900">
              <a:buFont typeface="Arial" panose="020B0604020202020204" pitchFamily="34" charset="0"/>
              <a:buChar char="•"/>
            </a:pPr>
            <a:r>
              <a:rPr lang="en-US" sz="2400" dirty="0">
                <a:solidFill>
                  <a:srgbClr val="2C5967"/>
                </a:solidFill>
              </a:rPr>
              <a:t>Application modernization</a:t>
            </a:r>
          </a:p>
          <a:p>
            <a:pPr marL="708660" lvl="1" indent="-342900"/>
            <a:r>
              <a:rPr lang="en-US" sz="2000" dirty="0">
                <a:solidFill>
                  <a:srgbClr val="2C5967"/>
                </a:solidFill>
              </a:rPr>
              <a:t>JSON is usually considered as more modern standard</a:t>
            </a:r>
          </a:p>
          <a:p>
            <a:pPr marL="708660" lvl="1" indent="-342900"/>
            <a:r>
              <a:rPr lang="en-US" sz="2000" dirty="0">
                <a:solidFill>
                  <a:srgbClr val="2C5967"/>
                </a:solidFill>
              </a:rPr>
              <a:t>JSON is lightweight</a:t>
            </a:r>
          </a:p>
          <a:p>
            <a:pPr marL="708660" lvl="1" indent="-342900"/>
            <a:endParaRPr lang="en-US" sz="2000" dirty="0">
              <a:solidFill>
                <a:srgbClr val="2C5967"/>
              </a:solidFill>
            </a:endParaRPr>
          </a:p>
          <a:p>
            <a:pPr marL="342900" indent="-342900">
              <a:buFont typeface="Arial" panose="020B0604020202020204" pitchFamily="34" charset="0"/>
              <a:buChar char="•"/>
            </a:pPr>
            <a:r>
              <a:rPr lang="en-US" sz="2400" dirty="0">
                <a:solidFill>
                  <a:srgbClr val="2C5967"/>
                </a:solidFill>
              </a:rPr>
              <a:t>Data format not compatible with implemented ETL/ELT processes</a:t>
            </a:r>
          </a:p>
          <a:p>
            <a:pPr marL="708660" lvl="1" indent="-342900"/>
            <a:r>
              <a:rPr lang="en-US" sz="2000" dirty="0">
                <a:solidFill>
                  <a:srgbClr val="2C5967"/>
                </a:solidFill>
              </a:rPr>
              <a:t>Transformations and schemas implemented in XML (XSLT, XML Schemas)</a:t>
            </a:r>
          </a:p>
          <a:p>
            <a:pPr marL="708660" lvl="1" indent="-342900"/>
            <a:r>
              <a:rPr lang="en-US" sz="2000" dirty="0">
                <a:solidFill>
                  <a:srgbClr val="2C5967"/>
                </a:solidFill>
              </a:rPr>
              <a:t>Incoming data in JSON format</a:t>
            </a:r>
            <a:r>
              <a:rPr lang="en-US" sz="2000" b="1" dirty="0">
                <a:solidFill>
                  <a:srgbClr val="2C5967"/>
                </a:solidFill>
              </a:rPr>
              <a:t> </a:t>
            </a:r>
          </a:p>
          <a:p>
            <a:pPr marL="708660" lvl="1" indent="-342900"/>
            <a:endParaRPr lang="en-US" sz="2000" dirty="0">
              <a:solidFill>
                <a:srgbClr val="2C5967"/>
              </a:solidFill>
            </a:endParaRPr>
          </a:p>
          <a:p>
            <a:pPr marL="708660" lvl="1" indent="-342900"/>
            <a:endParaRPr lang="en-US" sz="2000" dirty="0">
              <a:solidFill>
                <a:srgbClr val="2C5967"/>
              </a:solidFill>
            </a:endParaRPr>
          </a:p>
          <a:p>
            <a:pPr marL="708660" lvl="1" indent="-342900"/>
            <a:endParaRPr lang="en-US" sz="2000" dirty="0">
              <a:solidFill>
                <a:srgbClr val="2C5967"/>
              </a:solidFill>
            </a:endParaRPr>
          </a:p>
          <a:p>
            <a:pPr marL="708660" lvl="1" indent="-342900"/>
            <a:endParaRPr lang="en-US" sz="2000" dirty="0">
              <a:solidFill>
                <a:srgbClr val="ECECEC"/>
              </a:solidFill>
            </a:endParaRPr>
          </a:p>
          <a:p>
            <a:endParaRPr lang="en-US" sz="2400" dirty="0">
              <a:solidFill>
                <a:srgbClr val="ECECEC"/>
              </a:solidFill>
            </a:endParaRPr>
          </a:p>
          <a:p>
            <a:endParaRPr lang="en-US" sz="2400" dirty="0">
              <a:solidFill>
                <a:srgbClr val="ECECEC"/>
              </a:solidFill>
            </a:endParaRPr>
          </a:p>
          <a:p>
            <a:endParaRPr lang="en-US" sz="2400" dirty="0">
              <a:solidFill>
                <a:srgbClr val="ECECEC"/>
              </a:solidFill>
            </a:endParaRPr>
          </a:p>
          <a:p>
            <a:endParaRPr lang="en-US" sz="2400" dirty="0">
              <a:solidFill>
                <a:srgbClr val="ECECEC"/>
              </a:solidFill>
            </a:endParaRPr>
          </a:p>
          <a:p>
            <a:endParaRPr lang="en-US" sz="2400" dirty="0">
              <a:solidFill>
                <a:srgbClr val="ECECEC"/>
              </a:solidFill>
            </a:endParaRPr>
          </a:p>
        </p:txBody>
      </p:sp>
      <p:pic>
        <p:nvPicPr>
          <p:cNvPr id="5" name="Picture 4" descr="Json file - Free interface icons">
            <a:extLst>
              <a:ext uri="{FF2B5EF4-FFF2-40B4-BE49-F238E27FC236}">
                <a16:creationId xmlns:a16="http://schemas.microsoft.com/office/drawing/2014/main" id="{1B2B2BB7-C7F3-18BC-702F-05D543EF01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56681" y="421884"/>
            <a:ext cx="1230800" cy="12308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Xml Vector SVG Icon - SVG Repo">
            <a:extLst>
              <a:ext uri="{FF2B5EF4-FFF2-40B4-BE49-F238E27FC236}">
                <a16:creationId xmlns:a16="http://schemas.microsoft.com/office/drawing/2014/main" id="{C876C220-6FC0-73A5-3C21-8F5778A19A9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75803" y="421884"/>
            <a:ext cx="1230800" cy="1230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83370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4ED47096-590C-8592-386A-099D8CA5B22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14E89A0-08A8-62D5-76B7-1B5F73C3A4C8}"/>
              </a:ext>
            </a:extLst>
          </p:cNvPr>
          <p:cNvSpPr>
            <a:spLocks noGrp="1"/>
          </p:cNvSpPr>
          <p:nvPr>
            <p:ph type="title"/>
          </p:nvPr>
        </p:nvSpPr>
        <p:spPr>
          <a:xfrm>
            <a:off x="444021" y="415030"/>
            <a:ext cx="11479274" cy="822960"/>
          </a:xfrm>
        </p:spPr>
        <p:txBody>
          <a:bodyPr/>
          <a:lstStyle/>
          <a:p>
            <a:pPr>
              <a:lnSpc>
                <a:spcPct val="150000"/>
              </a:lnSpc>
            </a:pPr>
            <a:r>
              <a:rPr lang="en-US" sz="2800" b="0" dirty="0">
                <a:solidFill>
                  <a:srgbClr val="C74634"/>
                </a:solidFill>
              </a:rPr>
              <a:t>Document format duality</a:t>
            </a:r>
            <a:br>
              <a:rPr lang="en-US" b="0" dirty="0">
                <a:solidFill>
                  <a:schemeClr val="bg1"/>
                </a:solidFill>
              </a:rPr>
            </a:br>
            <a:r>
              <a:rPr lang="en-US" b="0" dirty="0">
                <a:solidFill>
                  <a:srgbClr val="C74634"/>
                </a:solidFill>
              </a:rPr>
              <a:t>Solution</a:t>
            </a:r>
          </a:p>
        </p:txBody>
      </p:sp>
      <p:sp>
        <p:nvSpPr>
          <p:cNvPr id="3" name="Content Placeholder 2">
            <a:extLst>
              <a:ext uri="{FF2B5EF4-FFF2-40B4-BE49-F238E27FC236}">
                <a16:creationId xmlns:a16="http://schemas.microsoft.com/office/drawing/2014/main" id="{13F74FE4-3160-353E-F189-B22C6E62B0B9}"/>
              </a:ext>
            </a:extLst>
          </p:cNvPr>
          <p:cNvSpPr>
            <a:spLocks noGrp="1"/>
          </p:cNvSpPr>
          <p:nvPr>
            <p:ph sz="quarter" idx="13"/>
          </p:nvPr>
        </p:nvSpPr>
        <p:spPr>
          <a:xfrm>
            <a:off x="501590" y="1648098"/>
            <a:ext cx="11277326" cy="4986315"/>
          </a:xfrm>
        </p:spPr>
        <p:txBody>
          <a:bodyPr/>
          <a:lstStyle/>
          <a:p>
            <a:r>
              <a:rPr lang="en-US" sz="2400" dirty="0">
                <a:solidFill>
                  <a:srgbClr val="2C5967"/>
                </a:solidFill>
              </a:rPr>
              <a:t>Document Format Converter</a:t>
            </a:r>
          </a:p>
          <a:p>
            <a:pPr marL="708660" lvl="1" indent="-342900"/>
            <a:r>
              <a:rPr lang="en-US" sz="2000" dirty="0">
                <a:solidFill>
                  <a:srgbClr val="2C5967"/>
                </a:solidFill>
              </a:rPr>
              <a:t>PL/SQL API allowing for on-the-fly transformation between formats</a:t>
            </a:r>
          </a:p>
          <a:p>
            <a:pPr marL="708660" lvl="1" indent="-342900"/>
            <a:r>
              <a:rPr lang="en-US" sz="2000" dirty="0">
                <a:solidFill>
                  <a:srgbClr val="2C5967"/>
                </a:solidFill>
              </a:rPr>
              <a:t>Implemented in form of object types and packages</a:t>
            </a:r>
          </a:p>
          <a:p>
            <a:pPr marL="708660" lvl="1" indent="-342900"/>
            <a:r>
              <a:rPr lang="en-US" sz="2000" dirty="0">
                <a:solidFill>
                  <a:srgbClr val="2C5967"/>
                </a:solidFill>
              </a:rPr>
              <a:t>Stored in the database – as near to the data as possible</a:t>
            </a:r>
          </a:p>
          <a:p>
            <a:pPr lvl="1" indent="0">
              <a:buNone/>
            </a:pPr>
            <a:endParaRPr lang="en-US" sz="2000" dirty="0">
              <a:solidFill>
                <a:srgbClr val="2C5967"/>
              </a:solidFill>
            </a:endParaRPr>
          </a:p>
          <a:p>
            <a:r>
              <a:rPr lang="en-US" sz="2400" dirty="0">
                <a:solidFill>
                  <a:srgbClr val="2C5967"/>
                </a:solidFill>
              </a:rPr>
              <a:t>Plays the role of abstraction layer</a:t>
            </a:r>
          </a:p>
          <a:p>
            <a:pPr marL="708660" lvl="1" indent="-342900"/>
            <a:r>
              <a:rPr lang="en-US" sz="2000" dirty="0">
                <a:solidFill>
                  <a:srgbClr val="2C5967"/>
                </a:solidFill>
              </a:rPr>
              <a:t>Makes a document-oriented application totally independent of a data format</a:t>
            </a:r>
          </a:p>
          <a:p>
            <a:pPr marL="708660" lvl="1" indent="-342900"/>
            <a:r>
              <a:rPr lang="en-US" sz="2000" dirty="0">
                <a:solidFill>
                  <a:srgbClr val="2C5967"/>
                </a:solidFill>
              </a:rPr>
              <a:t>Different applications can see the same data in different formats</a:t>
            </a:r>
          </a:p>
          <a:p>
            <a:pPr marL="708660" lvl="1" indent="-342900"/>
            <a:endParaRPr lang="en-US" sz="2000" dirty="0">
              <a:solidFill>
                <a:srgbClr val="2C5967"/>
              </a:solidFill>
            </a:endParaRPr>
          </a:p>
          <a:p>
            <a:pPr lvl="1" indent="0">
              <a:buNone/>
            </a:pPr>
            <a:endParaRPr lang="en-US" sz="2000" dirty="0">
              <a:solidFill>
                <a:srgbClr val="2C5967"/>
              </a:solidFill>
            </a:endParaRPr>
          </a:p>
          <a:p>
            <a:pPr marL="708660" lvl="1" indent="-342900"/>
            <a:endParaRPr lang="en-US" sz="2000" dirty="0">
              <a:solidFill>
                <a:srgbClr val="2C5967"/>
              </a:solidFill>
            </a:endParaRPr>
          </a:p>
          <a:p>
            <a:pPr marL="708660" lvl="1" indent="-342900"/>
            <a:endParaRPr lang="en-US" sz="2000" dirty="0">
              <a:solidFill>
                <a:srgbClr val="2C5967"/>
              </a:solidFill>
            </a:endParaRPr>
          </a:p>
          <a:p>
            <a:pPr marL="708660" lvl="1" indent="-342900"/>
            <a:endParaRPr lang="en-US" sz="2000" dirty="0">
              <a:solidFill>
                <a:srgbClr val="ECECEC"/>
              </a:solidFill>
            </a:endParaRPr>
          </a:p>
          <a:p>
            <a:endParaRPr lang="en-US" sz="2400" dirty="0">
              <a:solidFill>
                <a:srgbClr val="ECECEC"/>
              </a:solidFill>
            </a:endParaRPr>
          </a:p>
          <a:p>
            <a:endParaRPr lang="en-US" sz="2400" dirty="0">
              <a:solidFill>
                <a:srgbClr val="ECECEC"/>
              </a:solidFill>
            </a:endParaRPr>
          </a:p>
          <a:p>
            <a:endParaRPr lang="en-US" sz="2400" dirty="0">
              <a:solidFill>
                <a:srgbClr val="ECECEC"/>
              </a:solidFill>
            </a:endParaRPr>
          </a:p>
          <a:p>
            <a:endParaRPr lang="en-US" sz="2400" dirty="0">
              <a:solidFill>
                <a:srgbClr val="ECECEC"/>
              </a:solidFill>
            </a:endParaRPr>
          </a:p>
          <a:p>
            <a:endParaRPr lang="en-US" sz="2400" dirty="0">
              <a:solidFill>
                <a:srgbClr val="ECECEC"/>
              </a:solidFill>
            </a:endParaRPr>
          </a:p>
        </p:txBody>
      </p:sp>
      <p:pic>
        <p:nvPicPr>
          <p:cNvPr id="5" name="Picture 4" descr="Json file - Free interface icons">
            <a:extLst>
              <a:ext uri="{FF2B5EF4-FFF2-40B4-BE49-F238E27FC236}">
                <a16:creationId xmlns:a16="http://schemas.microsoft.com/office/drawing/2014/main" id="{12F132B6-E637-F081-0B4E-A0D8A0FBA4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56681" y="421884"/>
            <a:ext cx="1230800" cy="12308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Xml Vector SVG Icon - SVG Repo">
            <a:extLst>
              <a:ext uri="{FF2B5EF4-FFF2-40B4-BE49-F238E27FC236}">
                <a16:creationId xmlns:a16="http://schemas.microsoft.com/office/drawing/2014/main" id="{ED2D9539-BE60-31E1-27BF-489262F43A5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75803" y="421884"/>
            <a:ext cx="1230800" cy="1230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64720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3829632F-C3A7-9156-3F64-F50BA2CCF00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74D67BC-47B3-8836-4AED-D5DCFCE116C9}"/>
              </a:ext>
            </a:extLst>
          </p:cNvPr>
          <p:cNvSpPr>
            <a:spLocks noGrp="1"/>
          </p:cNvSpPr>
          <p:nvPr>
            <p:ph type="title"/>
          </p:nvPr>
        </p:nvSpPr>
        <p:spPr>
          <a:xfrm>
            <a:off x="444021" y="415030"/>
            <a:ext cx="11479274" cy="822960"/>
          </a:xfrm>
        </p:spPr>
        <p:txBody>
          <a:bodyPr/>
          <a:lstStyle/>
          <a:p>
            <a:pPr>
              <a:lnSpc>
                <a:spcPct val="150000"/>
              </a:lnSpc>
            </a:pPr>
            <a:r>
              <a:rPr lang="en-US" sz="2800" b="0" dirty="0">
                <a:solidFill>
                  <a:srgbClr val="C74634"/>
                </a:solidFill>
              </a:rPr>
              <a:t>Document Format Converter</a:t>
            </a:r>
            <a:br>
              <a:rPr lang="en-US" b="0" dirty="0">
                <a:solidFill>
                  <a:schemeClr val="bg1"/>
                </a:solidFill>
              </a:rPr>
            </a:br>
            <a:r>
              <a:rPr lang="en-US" b="0" dirty="0">
                <a:solidFill>
                  <a:srgbClr val="C74634"/>
                </a:solidFill>
              </a:rPr>
              <a:t>Architecture</a:t>
            </a:r>
          </a:p>
        </p:txBody>
      </p:sp>
      <p:sp>
        <p:nvSpPr>
          <p:cNvPr id="3" name="Content Placeholder 2">
            <a:extLst>
              <a:ext uri="{FF2B5EF4-FFF2-40B4-BE49-F238E27FC236}">
                <a16:creationId xmlns:a16="http://schemas.microsoft.com/office/drawing/2014/main" id="{0133B05E-FAC1-9423-72DD-3B5318D8C493}"/>
              </a:ext>
            </a:extLst>
          </p:cNvPr>
          <p:cNvSpPr>
            <a:spLocks noGrp="1"/>
          </p:cNvSpPr>
          <p:nvPr>
            <p:ph sz="quarter" idx="13"/>
          </p:nvPr>
        </p:nvSpPr>
        <p:spPr>
          <a:xfrm>
            <a:off x="501590" y="1648098"/>
            <a:ext cx="11277326" cy="4986315"/>
          </a:xfrm>
        </p:spPr>
        <p:txBody>
          <a:bodyPr/>
          <a:lstStyle/>
          <a:p>
            <a:pPr lvl="1" indent="0">
              <a:buNone/>
            </a:pPr>
            <a:endParaRPr lang="en-US" sz="2000" dirty="0">
              <a:solidFill>
                <a:srgbClr val="2C5967"/>
              </a:solidFill>
            </a:endParaRPr>
          </a:p>
          <a:p>
            <a:pPr lvl="1" indent="0">
              <a:buNone/>
            </a:pPr>
            <a:endParaRPr lang="en-US" sz="2000" dirty="0">
              <a:solidFill>
                <a:srgbClr val="2C5967"/>
              </a:solidFill>
            </a:endParaRPr>
          </a:p>
          <a:p>
            <a:pPr marL="708660" lvl="1" indent="-342900"/>
            <a:endParaRPr lang="en-US" sz="2000" dirty="0">
              <a:solidFill>
                <a:srgbClr val="2C5967"/>
              </a:solidFill>
            </a:endParaRPr>
          </a:p>
          <a:p>
            <a:pPr marL="708660" lvl="1" indent="-342900"/>
            <a:endParaRPr lang="en-US" sz="2000" dirty="0">
              <a:solidFill>
                <a:srgbClr val="2C5967"/>
              </a:solidFill>
            </a:endParaRPr>
          </a:p>
          <a:p>
            <a:pPr marL="708660" lvl="1" indent="-342900"/>
            <a:endParaRPr lang="en-US" sz="2000" dirty="0">
              <a:solidFill>
                <a:srgbClr val="ECECEC"/>
              </a:solidFill>
            </a:endParaRPr>
          </a:p>
          <a:p>
            <a:endParaRPr lang="en-US" sz="2400" dirty="0">
              <a:solidFill>
                <a:srgbClr val="ECECEC"/>
              </a:solidFill>
            </a:endParaRPr>
          </a:p>
          <a:p>
            <a:endParaRPr lang="en-US" sz="2400" dirty="0">
              <a:solidFill>
                <a:srgbClr val="ECECEC"/>
              </a:solidFill>
            </a:endParaRPr>
          </a:p>
          <a:p>
            <a:endParaRPr lang="en-US" sz="2400" dirty="0">
              <a:solidFill>
                <a:srgbClr val="ECECEC"/>
              </a:solidFill>
            </a:endParaRPr>
          </a:p>
          <a:p>
            <a:endParaRPr lang="en-US" sz="2400" dirty="0">
              <a:solidFill>
                <a:srgbClr val="ECECEC"/>
              </a:solidFill>
            </a:endParaRPr>
          </a:p>
          <a:p>
            <a:endParaRPr lang="en-US" sz="2400" dirty="0">
              <a:solidFill>
                <a:srgbClr val="ECECEC"/>
              </a:solidFill>
            </a:endParaRPr>
          </a:p>
        </p:txBody>
      </p:sp>
      <p:pic>
        <p:nvPicPr>
          <p:cNvPr id="13314" name="Picture 2" descr="Ejemplo de paquete de bitácora en Oracle PL/SQL – Fragmentos de Código">
            <a:extLst>
              <a:ext uri="{FF2B5EF4-FFF2-40B4-BE49-F238E27FC236}">
                <a16:creationId xmlns:a16="http://schemas.microsoft.com/office/drawing/2014/main" id="{77D7E6BF-C909-4A15-180A-5496778C8D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48355" y="424286"/>
            <a:ext cx="1674940" cy="1674940"/>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a:extLst>
              <a:ext uri="{FF2B5EF4-FFF2-40B4-BE49-F238E27FC236}">
                <a16:creationId xmlns:a16="http://schemas.microsoft.com/office/drawing/2014/main" id="{BB4695AB-CAC8-80BC-F338-21A4E259D038}"/>
              </a:ext>
            </a:extLst>
          </p:cNvPr>
          <p:cNvGrpSpPr/>
          <p:nvPr/>
        </p:nvGrpSpPr>
        <p:grpSpPr>
          <a:xfrm>
            <a:off x="2760315" y="1376626"/>
            <a:ext cx="6636372" cy="4774795"/>
            <a:chOff x="2631725" y="1648098"/>
            <a:chExt cx="6636372" cy="4774795"/>
          </a:xfrm>
        </p:grpSpPr>
        <p:pic>
          <p:nvPicPr>
            <p:cNvPr id="5" name="Picture 4" descr="Json file - Free interface icons">
              <a:extLst>
                <a:ext uri="{FF2B5EF4-FFF2-40B4-BE49-F238E27FC236}">
                  <a16:creationId xmlns:a16="http://schemas.microsoft.com/office/drawing/2014/main" id="{23F9540A-9DD9-C9EC-1911-315C2FA1E5D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37297" y="1670886"/>
              <a:ext cx="1230800" cy="12308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Xml Vector SVG Icon - SVG Repo">
              <a:extLst>
                <a:ext uri="{FF2B5EF4-FFF2-40B4-BE49-F238E27FC236}">
                  <a16:creationId xmlns:a16="http://schemas.microsoft.com/office/drawing/2014/main" id="{2B6BB2E5-7C96-0829-0F23-A41B28AA8EE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34773" y="1648098"/>
              <a:ext cx="1230800" cy="12308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Json file - Free interface icons">
              <a:extLst>
                <a:ext uri="{FF2B5EF4-FFF2-40B4-BE49-F238E27FC236}">
                  <a16:creationId xmlns:a16="http://schemas.microsoft.com/office/drawing/2014/main" id="{AE4FCA6D-F44A-ED30-3B49-8F24DBD2366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34249" y="5192093"/>
              <a:ext cx="1230800" cy="12308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Xml Vector SVG Icon - SVG Repo">
              <a:extLst>
                <a:ext uri="{FF2B5EF4-FFF2-40B4-BE49-F238E27FC236}">
                  <a16:creationId xmlns:a16="http://schemas.microsoft.com/office/drawing/2014/main" id="{2BACEB66-D495-782E-E091-EE16D34547F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31725" y="5169305"/>
              <a:ext cx="1230800" cy="1230800"/>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Straight Arrow Connector 13">
              <a:extLst>
                <a:ext uri="{FF2B5EF4-FFF2-40B4-BE49-F238E27FC236}">
                  <a16:creationId xmlns:a16="http://schemas.microsoft.com/office/drawing/2014/main" id="{7F345247-4382-9A22-D085-9DE0E959C446}"/>
                </a:ext>
              </a:extLst>
            </p:cNvPr>
            <p:cNvCxnSpPr>
              <a:cxnSpLocks/>
            </p:cNvCxnSpPr>
            <p:nvPr/>
          </p:nvCxnSpPr>
          <p:spPr>
            <a:xfrm flipV="1">
              <a:off x="3706272" y="4596049"/>
              <a:ext cx="706056" cy="511704"/>
            </a:xfrm>
            <a:prstGeom prst="straightConnector1">
              <a:avLst/>
            </a:prstGeom>
            <a:ln w="50800">
              <a:solidFill>
                <a:srgbClr val="C74634"/>
              </a:solidFill>
              <a:tailEnd type="triangle"/>
            </a:ln>
            <a:scene3d>
              <a:camera prst="orthographicFront">
                <a:rot lat="0" lon="0" rev="0"/>
              </a:camera>
              <a:lightRig rig="threePt" dir="t"/>
            </a:scene3d>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6FF856B6-E33E-761A-CE36-6E5F0932285C}"/>
                </a:ext>
              </a:extLst>
            </p:cNvPr>
            <p:cNvCxnSpPr>
              <a:cxnSpLocks/>
            </p:cNvCxnSpPr>
            <p:nvPr/>
          </p:nvCxnSpPr>
          <p:spPr>
            <a:xfrm flipV="1">
              <a:off x="7163853" y="4656032"/>
              <a:ext cx="706056" cy="511704"/>
            </a:xfrm>
            <a:prstGeom prst="straightConnector1">
              <a:avLst/>
            </a:prstGeom>
            <a:ln w="50800">
              <a:solidFill>
                <a:srgbClr val="C74634"/>
              </a:solidFill>
              <a:tailEnd type="triangle"/>
            </a:ln>
            <a:scene3d>
              <a:camera prst="orthographicFront">
                <a:rot lat="0" lon="0" rev="6000000"/>
              </a:camera>
              <a:lightRig rig="threePt" dir="t"/>
            </a:scene3d>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BF2A3C2F-6F2E-DCED-8A70-87C73B5FDEF5}"/>
                </a:ext>
              </a:extLst>
            </p:cNvPr>
            <p:cNvCxnSpPr>
              <a:cxnSpLocks/>
            </p:cNvCxnSpPr>
            <p:nvPr/>
          </p:nvCxnSpPr>
          <p:spPr>
            <a:xfrm flipV="1">
              <a:off x="3589207" y="2844041"/>
              <a:ext cx="706056" cy="511704"/>
            </a:xfrm>
            <a:prstGeom prst="straightConnector1">
              <a:avLst/>
            </a:prstGeom>
            <a:ln w="50800">
              <a:solidFill>
                <a:srgbClr val="C74634"/>
              </a:solidFill>
              <a:tailEnd type="triangle"/>
            </a:ln>
            <a:scene3d>
              <a:camera prst="orthographicFront">
                <a:rot lat="0" lon="0" rev="6000000"/>
              </a:camera>
              <a:lightRig rig="threePt" dir="t"/>
            </a:scene3d>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52D85D39-9560-D908-A505-9C57AE99DF61}"/>
                </a:ext>
              </a:extLst>
            </p:cNvPr>
            <p:cNvCxnSpPr>
              <a:cxnSpLocks/>
            </p:cNvCxnSpPr>
            <p:nvPr/>
          </p:nvCxnSpPr>
          <p:spPr>
            <a:xfrm flipV="1">
              <a:off x="7329767" y="2845979"/>
              <a:ext cx="706056" cy="511704"/>
            </a:xfrm>
            <a:prstGeom prst="straightConnector1">
              <a:avLst/>
            </a:prstGeom>
            <a:ln w="50800">
              <a:solidFill>
                <a:srgbClr val="C74634"/>
              </a:solidFill>
              <a:tailEnd type="triangle"/>
            </a:ln>
            <a:scene3d>
              <a:camera prst="orthographicFront">
                <a:rot lat="0" lon="0" rev="0"/>
              </a:camera>
              <a:lightRig rig="threePt" dir="t"/>
            </a:scene3d>
          </p:spPr>
          <p:style>
            <a:lnRef idx="1">
              <a:schemeClr val="accent1"/>
            </a:lnRef>
            <a:fillRef idx="0">
              <a:schemeClr val="accent1"/>
            </a:fillRef>
            <a:effectRef idx="0">
              <a:schemeClr val="accent1"/>
            </a:effectRef>
            <a:fontRef idx="minor">
              <a:schemeClr val="tx1"/>
            </a:fontRef>
          </p:style>
        </p:cxnSp>
        <p:pic>
          <p:nvPicPr>
            <p:cNvPr id="1026" name="Picture 2">
              <a:extLst>
                <a:ext uri="{FF2B5EF4-FFF2-40B4-BE49-F238E27FC236}">
                  <a16:creationId xmlns:a16="http://schemas.microsoft.com/office/drawing/2014/main" id="{E95DF8F6-98F3-5C99-E825-1A61BDD44C8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97075" y="2844041"/>
              <a:ext cx="2456916" cy="2456916"/>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9636030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DCCFB774-E1D7-C448-3341-1D7E8AD1626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FB97C86-AE04-EE85-F512-159834DD2DD7}"/>
              </a:ext>
            </a:extLst>
          </p:cNvPr>
          <p:cNvSpPr>
            <a:spLocks noGrp="1"/>
          </p:cNvSpPr>
          <p:nvPr>
            <p:ph type="title"/>
          </p:nvPr>
        </p:nvSpPr>
        <p:spPr>
          <a:xfrm>
            <a:off x="444021" y="415030"/>
            <a:ext cx="11479274" cy="427933"/>
          </a:xfrm>
        </p:spPr>
        <p:txBody>
          <a:bodyPr/>
          <a:lstStyle/>
          <a:p>
            <a:pPr>
              <a:lnSpc>
                <a:spcPct val="150000"/>
              </a:lnSpc>
            </a:pPr>
            <a:r>
              <a:rPr lang="en-US" sz="2800" b="0" dirty="0">
                <a:solidFill>
                  <a:srgbClr val="C74634"/>
                </a:solidFill>
              </a:rPr>
              <a:t>Document Format Converter</a:t>
            </a:r>
            <a:endParaRPr lang="en-US" b="0" dirty="0">
              <a:solidFill>
                <a:srgbClr val="C74634"/>
              </a:solidFill>
            </a:endParaRPr>
          </a:p>
        </p:txBody>
      </p:sp>
      <p:sp>
        <p:nvSpPr>
          <p:cNvPr id="3" name="Content Placeholder 2">
            <a:extLst>
              <a:ext uri="{FF2B5EF4-FFF2-40B4-BE49-F238E27FC236}">
                <a16:creationId xmlns:a16="http://schemas.microsoft.com/office/drawing/2014/main" id="{990459B5-4933-EA0A-261A-004C3F6B75BA}"/>
              </a:ext>
            </a:extLst>
          </p:cNvPr>
          <p:cNvSpPr>
            <a:spLocks noGrp="1"/>
          </p:cNvSpPr>
          <p:nvPr>
            <p:ph sz="quarter" idx="13"/>
          </p:nvPr>
        </p:nvSpPr>
        <p:spPr>
          <a:xfrm>
            <a:off x="473014" y="1162316"/>
            <a:ext cx="11277326" cy="4986315"/>
          </a:xfrm>
        </p:spPr>
        <p:txBody>
          <a:bodyPr/>
          <a:lstStyle/>
          <a:p>
            <a:r>
              <a:rPr lang="en-US" sz="2400" b="1" dirty="0">
                <a:solidFill>
                  <a:srgbClr val="2C5967"/>
                </a:solidFill>
              </a:rPr>
              <a:t>Document Abstraction Layer</a:t>
            </a:r>
          </a:p>
          <a:p>
            <a:endParaRPr lang="en-US" sz="2400" b="1" dirty="0">
              <a:solidFill>
                <a:srgbClr val="2C5967"/>
              </a:solidFill>
            </a:endParaRPr>
          </a:p>
          <a:p>
            <a:pPr marL="708660" lvl="1" indent="-342900"/>
            <a:r>
              <a:rPr lang="en-US" sz="2000" dirty="0">
                <a:solidFill>
                  <a:srgbClr val="2C5967"/>
                </a:solidFill>
              </a:rPr>
              <a:t>Low-level interface used to build a layer, which does not depend on specific format</a:t>
            </a:r>
          </a:p>
          <a:p>
            <a:pPr marL="708660" lvl="1" indent="-342900"/>
            <a:r>
              <a:rPr lang="en-US" sz="2000" dirty="0">
                <a:solidFill>
                  <a:srgbClr val="2C5967"/>
                </a:solidFill>
              </a:rPr>
              <a:t>Makes a document-oriented application totally independent of a data format</a:t>
            </a:r>
          </a:p>
          <a:p>
            <a:pPr marL="708660" lvl="1" indent="-342900"/>
            <a:r>
              <a:rPr lang="en-US" sz="2000" dirty="0">
                <a:solidFill>
                  <a:srgbClr val="2C5967"/>
                </a:solidFill>
              </a:rPr>
              <a:t>Different applications can see the same data in different formats</a:t>
            </a:r>
          </a:p>
          <a:p>
            <a:pPr marL="708660" lvl="1" indent="-342900"/>
            <a:r>
              <a:rPr lang="en-US" sz="2000" dirty="0">
                <a:solidFill>
                  <a:srgbClr val="2C5967"/>
                </a:solidFill>
              </a:rPr>
              <a:t>Main components</a:t>
            </a:r>
          </a:p>
          <a:p>
            <a:pPr marL="890588" lvl="2" indent="-342900"/>
            <a:r>
              <a:rPr lang="en-US" sz="1800" b="1" dirty="0">
                <a:solidFill>
                  <a:srgbClr val="2C5967"/>
                </a:solidFill>
              </a:rPr>
              <a:t>DocElement</a:t>
            </a:r>
          </a:p>
          <a:p>
            <a:pPr marL="1073150" lvl="3" indent="-342900"/>
            <a:r>
              <a:rPr lang="en-US" sz="1600" dirty="0">
                <a:solidFill>
                  <a:srgbClr val="2C5967"/>
                </a:solidFill>
              </a:rPr>
              <a:t>Main class of the interface	</a:t>
            </a:r>
          </a:p>
          <a:p>
            <a:pPr marL="1073150" lvl="3" indent="-342900"/>
            <a:r>
              <a:rPr lang="en-US" sz="1600" dirty="0">
                <a:solidFill>
                  <a:srgbClr val="2C5967"/>
                </a:solidFill>
              </a:rPr>
              <a:t>Constructors allowing to build object based on </a:t>
            </a:r>
            <a:r>
              <a:rPr lang="en-US" sz="1600" dirty="0" err="1">
                <a:solidFill>
                  <a:srgbClr val="2C5967"/>
                </a:solidFill>
              </a:rPr>
              <a:t>XMLType</a:t>
            </a:r>
            <a:r>
              <a:rPr lang="en-US" sz="1600" dirty="0">
                <a:solidFill>
                  <a:srgbClr val="2C5967"/>
                </a:solidFill>
              </a:rPr>
              <a:t> and JSON_ELEMENT_T data</a:t>
            </a:r>
          </a:p>
          <a:p>
            <a:pPr marL="1073150" lvl="3" indent="-342900"/>
            <a:r>
              <a:rPr lang="en-US" sz="1800" dirty="0" err="1">
                <a:solidFill>
                  <a:srgbClr val="2C5967"/>
                </a:solidFill>
              </a:rPr>
              <a:t>getAsXML</a:t>
            </a:r>
            <a:r>
              <a:rPr lang="en-US" sz="1800" dirty="0">
                <a:solidFill>
                  <a:srgbClr val="2C5967"/>
                </a:solidFill>
              </a:rPr>
              <a:t> and </a:t>
            </a:r>
            <a:r>
              <a:rPr lang="en-US" sz="1800" dirty="0" err="1">
                <a:solidFill>
                  <a:srgbClr val="2C5967"/>
                </a:solidFill>
              </a:rPr>
              <a:t>getAsJSON</a:t>
            </a:r>
            <a:r>
              <a:rPr lang="en-US" sz="1800" dirty="0">
                <a:solidFill>
                  <a:srgbClr val="2C5967"/>
                </a:solidFill>
              </a:rPr>
              <a:t> methods	</a:t>
            </a:r>
          </a:p>
          <a:p>
            <a:pPr marL="890588" lvl="2" indent="-342900"/>
            <a:r>
              <a:rPr lang="en-US" sz="1800" b="1" dirty="0" err="1">
                <a:solidFill>
                  <a:srgbClr val="2C5967"/>
                </a:solidFill>
              </a:rPr>
              <a:t>DocAttribute</a:t>
            </a:r>
            <a:endParaRPr lang="en-US" sz="1800" b="1" dirty="0">
              <a:solidFill>
                <a:srgbClr val="2C5967"/>
              </a:solidFill>
            </a:endParaRPr>
          </a:p>
          <a:p>
            <a:pPr marL="1073150" lvl="3" indent="-342900"/>
            <a:r>
              <a:rPr lang="en-US" sz="1600" dirty="0">
                <a:solidFill>
                  <a:srgbClr val="2C5967"/>
                </a:solidFill>
              </a:rPr>
              <a:t>Allows for storing and processing XML attributes</a:t>
            </a:r>
          </a:p>
          <a:p>
            <a:pPr marL="890588" lvl="2" indent="-342900"/>
            <a:r>
              <a:rPr lang="en-US" b="1" dirty="0">
                <a:solidFill>
                  <a:srgbClr val="2C5967"/>
                </a:solidFill>
              </a:rPr>
              <a:t>DOC_CONV_UTL PL/SQL package</a:t>
            </a:r>
          </a:p>
          <a:p>
            <a:pPr marL="1073150" lvl="3" indent="-342900"/>
            <a:r>
              <a:rPr lang="en-US" sz="1600" dirty="0">
                <a:solidFill>
                  <a:srgbClr val="2C5967"/>
                </a:solidFill>
              </a:rPr>
              <a:t>Low-level procedures and functions used internally by DocElement and </a:t>
            </a:r>
            <a:r>
              <a:rPr lang="en-US" sz="1600" dirty="0" err="1">
                <a:solidFill>
                  <a:srgbClr val="2C5967"/>
                </a:solidFill>
              </a:rPr>
              <a:t>DocAttribute</a:t>
            </a:r>
            <a:r>
              <a:rPr lang="en-US" sz="1600" dirty="0">
                <a:solidFill>
                  <a:srgbClr val="2C5967"/>
                </a:solidFill>
              </a:rPr>
              <a:t> classes</a:t>
            </a:r>
          </a:p>
          <a:p>
            <a:pPr lvl="1" indent="0">
              <a:buNone/>
            </a:pPr>
            <a:endParaRPr lang="en-US" sz="2000" dirty="0">
              <a:solidFill>
                <a:srgbClr val="2C5967"/>
              </a:solidFill>
            </a:endParaRPr>
          </a:p>
          <a:p>
            <a:pPr marL="708660" lvl="1" indent="-342900"/>
            <a:endParaRPr lang="en-US" sz="2000" dirty="0">
              <a:solidFill>
                <a:srgbClr val="2C5967"/>
              </a:solidFill>
            </a:endParaRPr>
          </a:p>
          <a:p>
            <a:pPr lvl="1" indent="0">
              <a:buNone/>
            </a:pPr>
            <a:endParaRPr lang="en-US" sz="2000" dirty="0">
              <a:solidFill>
                <a:srgbClr val="2C5967"/>
              </a:solidFill>
            </a:endParaRPr>
          </a:p>
          <a:p>
            <a:pPr marL="708660" lvl="1" indent="-342900"/>
            <a:endParaRPr lang="en-US" sz="2000" dirty="0">
              <a:solidFill>
                <a:srgbClr val="2C5967"/>
              </a:solidFill>
            </a:endParaRPr>
          </a:p>
          <a:p>
            <a:pPr marL="708660" lvl="1" indent="-342900"/>
            <a:endParaRPr lang="en-US" sz="2000" dirty="0">
              <a:solidFill>
                <a:srgbClr val="2C5967"/>
              </a:solidFill>
            </a:endParaRPr>
          </a:p>
          <a:p>
            <a:pPr marL="708660" lvl="1" indent="-342900"/>
            <a:endParaRPr lang="en-US" sz="2000" dirty="0">
              <a:solidFill>
                <a:srgbClr val="ECECEC"/>
              </a:solidFill>
            </a:endParaRPr>
          </a:p>
          <a:p>
            <a:endParaRPr lang="en-US" sz="2400" dirty="0">
              <a:solidFill>
                <a:srgbClr val="ECECEC"/>
              </a:solidFill>
            </a:endParaRPr>
          </a:p>
          <a:p>
            <a:endParaRPr lang="en-US" sz="2400" dirty="0">
              <a:solidFill>
                <a:srgbClr val="ECECEC"/>
              </a:solidFill>
            </a:endParaRPr>
          </a:p>
          <a:p>
            <a:endParaRPr lang="en-US" sz="2400" dirty="0">
              <a:solidFill>
                <a:srgbClr val="ECECEC"/>
              </a:solidFill>
            </a:endParaRPr>
          </a:p>
          <a:p>
            <a:endParaRPr lang="en-US" sz="2400" dirty="0">
              <a:solidFill>
                <a:srgbClr val="ECECEC"/>
              </a:solidFill>
            </a:endParaRPr>
          </a:p>
          <a:p>
            <a:endParaRPr lang="en-US" sz="2400" dirty="0">
              <a:solidFill>
                <a:srgbClr val="ECECEC"/>
              </a:solidFill>
            </a:endParaRPr>
          </a:p>
        </p:txBody>
      </p:sp>
      <p:pic>
        <p:nvPicPr>
          <p:cNvPr id="4" name="Picture 2" descr="Ejemplo de paquete de bitácora en Oracle PL/SQL – Fragmentos de Código">
            <a:extLst>
              <a:ext uri="{FF2B5EF4-FFF2-40B4-BE49-F238E27FC236}">
                <a16:creationId xmlns:a16="http://schemas.microsoft.com/office/drawing/2014/main" id="{F21413B2-ECC1-98E2-8CD3-8E93D494E7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48355" y="424286"/>
            <a:ext cx="1674940" cy="16749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51230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1D2A94A9-BB63-73E5-7397-0E4AD8994BC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72013E0-32BD-88F3-CCCF-A70E6ABE7F30}"/>
              </a:ext>
            </a:extLst>
          </p:cNvPr>
          <p:cNvSpPr>
            <a:spLocks noGrp="1"/>
          </p:cNvSpPr>
          <p:nvPr>
            <p:ph type="title"/>
          </p:nvPr>
        </p:nvSpPr>
        <p:spPr>
          <a:xfrm>
            <a:off x="444021" y="415030"/>
            <a:ext cx="11479274" cy="427933"/>
          </a:xfrm>
        </p:spPr>
        <p:txBody>
          <a:bodyPr/>
          <a:lstStyle/>
          <a:p>
            <a:pPr>
              <a:lnSpc>
                <a:spcPct val="150000"/>
              </a:lnSpc>
            </a:pPr>
            <a:r>
              <a:rPr lang="en-US" sz="2800" b="0" dirty="0">
                <a:solidFill>
                  <a:srgbClr val="C74634"/>
                </a:solidFill>
              </a:rPr>
              <a:t>Document Format Converter</a:t>
            </a:r>
            <a:endParaRPr lang="en-US" b="0" dirty="0">
              <a:solidFill>
                <a:srgbClr val="C74634"/>
              </a:solidFill>
            </a:endParaRPr>
          </a:p>
        </p:txBody>
      </p:sp>
      <p:sp>
        <p:nvSpPr>
          <p:cNvPr id="3" name="Content Placeholder 2">
            <a:extLst>
              <a:ext uri="{FF2B5EF4-FFF2-40B4-BE49-F238E27FC236}">
                <a16:creationId xmlns:a16="http://schemas.microsoft.com/office/drawing/2014/main" id="{57245241-094C-52F6-00E4-EC04DA6A1075}"/>
              </a:ext>
            </a:extLst>
          </p:cNvPr>
          <p:cNvSpPr>
            <a:spLocks noGrp="1"/>
          </p:cNvSpPr>
          <p:nvPr>
            <p:ph sz="quarter" idx="13"/>
          </p:nvPr>
        </p:nvSpPr>
        <p:spPr>
          <a:xfrm>
            <a:off x="473014" y="1162316"/>
            <a:ext cx="11277326" cy="4986315"/>
          </a:xfrm>
        </p:spPr>
        <p:txBody>
          <a:bodyPr/>
          <a:lstStyle/>
          <a:p>
            <a:r>
              <a:rPr lang="en-US" sz="2400" b="1" dirty="0">
                <a:solidFill>
                  <a:srgbClr val="2C5967"/>
                </a:solidFill>
              </a:rPr>
              <a:t>Document Abstraction Layer</a:t>
            </a:r>
          </a:p>
          <a:p>
            <a:pPr lvl="1" indent="0">
              <a:buNone/>
            </a:pPr>
            <a:r>
              <a:rPr lang="en-US" sz="2000" dirty="0">
                <a:solidFill>
                  <a:srgbClr val="2C5967"/>
                </a:solidFill>
              </a:rPr>
              <a:t>Example #1: XML to JSON conversion</a:t>
            </a:r>
          </a:p>
          <a:p>
            <a:pPr lvl="1" indent="0">
              <a:buNone/>
            </a:pPr>
            <a:endParaRPr lang="en-US" sz="2000" dirty="0">
              <a:solidFill>
                <a:srgbClr val="2C5967"/>
              </a:solidFill>
            </a:endParaRPr>
          </a:p>
          <a:p>
            <a:pPr lvl="1" indent="0">
              <a:buNone/>
            </a:pPr>
            <a:endParaRPr lang="en-US" sz="2000" dirty="0">
              <a:solidFill>
                <a:srgbClr val="2C5967"/>
              </a:solidFill>
            </a:endParaRPr>
          </a:p>
          <a:p>
            <a:pPr marL="708660" lvl="1" indent="-342900"/>
            <a:endParaRPr lang="en-US" sz="2000" dirty="0">
              <a:solidFill>
                <a:srgbClr val="2C5967"/>
              </a:solidFill>
            </a:endParaRPr>
          </a:p>
          <a:p>
            <a:pPr marL="708660" lvl="1" indent="-342900"/>
            <a:endParaRPr lang="en-US" sz="2000" dirty="0">
              <a:solidFill>
                <a:srgbClr val="2C5967"/>
              </a:solidFill>
            </a:endParaRPr>
          </a:p>
          <a:p>
            <a:pPr marL="708660" lvl="1" indent="-342900"/>
            <a:endParaRPr lang="en-US" sz="2000" dirty="0">
              <a:solidFill>
                <a:srgbClr val="ECECEC"/>
              </a:solidFill>
            </a:endParaRPr>
          </a:p>
          <a:p>
            <a:endParaRPr lang="en-US" sz="2400" dirty="0">
              <a:solidFill>
                <a:srgbClr val="ECECEC"/>
              </a:solidFill>
            </a:endParaRPr>
          </a:p>
          <a:p>
            <a:endParaRPr lang="en-US" sz="2400" dirty="0">
              <a:solidFill>
                <a:srgbClr val="ECECEC"/>
              </a:solidFill>
            </a:endParaRPr>
          </a:p>
          <a:p>
            <a:endParaRPr lang="en-US" sz="2400" dirty="0">
              <a:solidFill>
                <a:srgbClr val="ECECEC"/>
              </a:solidFill>
            </a:endParaRPr>
          </a:p>
          <a:p>
            <a:endParaRPr lang="en-US" sz="2400" dirty="0">
              <a:solidFill>
                <a:srgbClr val="ECECEC"/>
              </a:solidFill>
            </a:endParaRPr>
          </a:p>
          <a:p>
            <a:endParaRPr lang="en-US" sz="2400" dirty="0">
              <a:solidFill>
                <a:srgbClr val="ECECEC"/>
              </a:solidFill>
            </a:endParaRPr>
          </a:p>
        </p:txBody>
      </p:sp>
      <p:pic>
        <p:nvPicPr>
          <p:cNvPr id="4" name="Picture 2" descr="Ejemplo de paquete de bitácora en Oracle PL/SQL – Fragmentos de Código">
            <a:extLst>
              <a:ext uri="{FF2B5EF4-FFF2-40B4-BE49-F238E27FC236}">
                <a16:creationId xmlns:a16="http://schemas.microsoft.com/office/drawing/2014/main" id="{D88CAB95-C742-57AA-85D7-9C2AC46F21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48355" y="424286"/>
            <a:ext cx="1674940" cy="167494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ADD6B152-8816-175F-AE23-60B166A26C43}"/>
              </a:ext>
            </a:extLst>
          </p:cNvPr>
          <p:cNvSpPr/>
          <p:nvPr/>
        </p:nvSpPr>
        <p:spPr>
          <a:xfrm>
            <a:off x="785813" y="2099226"/>
            <a:ext cx="10015537" cy="3658637"/>
          </a:xfrm>
          <a:prstGeom prst="rect">
            <a:avLst/>
          </a:prstGeom>
          <a:solidFill>
            <a:srgbClr val="E5DB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rgbClr val="33553C"/>
                </a:solidFill>
                <a:latin typeface="PT Mono" panose="02060509020205020204" pitchFamily="49" charset="77"/>
              </a:rPr>
              <a:t>SQL&gt; set </a:t>
            </a:r>
            <a:r>
              <a:rPr lang="en-US" sz="1600" dirty="0" err="1">
                <a:solidFill>
                  <a:srgbClr val="33553C"/>
                </a:solidFill>
                <a:latin typeface="PT Mono" panose="02060509020205020204" pitchFamily="49" charset="77"/>
              </a:rPr>
              <a:t>serveroutput</a:t>
            </a:r>
            <a:r>
              <a:rPr lang="en-US" sz="1600" dirty="0">
                <a:solidFill>
                  <a:srgbClr val="33553C"/>
                </a:solidFill>
                <a:latin typeface="PT Mono" panose="02060509020205020204" pitchFamily="49" charset="77"/>
              </a:rPr>
              <a:t> on</a:t>
            </a:r>
          </a:p>
          <a:p>
            <a:r>
              <a:rPr lang="en-US" sz="1600" dirty="0">
                <a:solidFill>
                  <a:srgbClr val="33553C"/>
                </a:solidFill>
                <a:latin typeface="PT Mono" panose="02060509020205020204" pitchFamily="49" charset="77"/>
              </a:rPr>
              <a:t>SQL&gt; </a:t>
            </a:r>
          </a:p>
          <a:p>
            <a:r>
              <a:rPr lang="en-US" sz="1600" dirty="0">
                <a:solidFill>
                  <a:srgbClr val="33553C"/>
                </a:solidFill>
                <a:latin typeface="PT Mono" panose="02060509020205020204" pitchFamily="49" charset="77"/>
              </a:rPr>
              <a:t>SQL&gt; declare</a:t>
            </a:r>
          </a:p>
          <a:p>
            <a:r>
              <a:rPr lang="en-US" sz="1600" dirty="0">
                <a:solidFill>
                  <a:srgbClr val="33553C"/>
                </a:solidFill>
                <a:latin typeface="PT Mono" panose="02060509020205020204" pitchFamily="49" charset="77"/>
              </a:rPr>
              <a:t>  2    </a:t>
            </a:r>
            <a:r>
              <a:rPr lang="en-US" sz="1600" b="1" dirty="0">
                <a:solidFill>
                  <a:srgbClr val="33553C"/>
                </a:solidFill>
                <a:latin typeface="PT Mono" panose="02060509020205020204" pitchFamily="49" charset="77"/>
              </a:rPr>
              <a:t> </a:t>
            </a:r>
            <a:r>
              <a:rPr lang="en-US" sz="1600" b="1" dirty="0" err="1">
                <a:solidFill>
                  <a:srgbClr val="33553C"/>
                </a:solidFill>
                <a:latin typeface="PT Mono" panose="02060509020205020204" pitchFamily="49" charset="77"/>
              </a:rPr>
              <a:t>xDoc</a:t>
            </a:r>
            <a:r>
              <a:rPr lang="en-US" sz="1600" b="1" dirty="0">
                <a:solidFill>
                  <a:srgbClr val="33553C"/>
                </a:solidFill>
                <a:latin typeface="PT Mono" panose="02060509020205020204" pitchFamily="49" charset="77"/>
              </a:rPr>
              <a:t> </a:t>
            </a:r>
            <a:r>
              <a:rPr lang="en-US" sz="1600" dirty="0" err="1">
                <a:solidFill>
                  <a:srgbClr val="33553C"/>
                </a:solidFill>
                <a:latin typeface="PT Mono" panose="02060509020205020204" pitchFamily="49" charset="77"/>
              </a:rPr>
              <a:t>XMLType</a:t>
            </a:r>
            <a:r>
              <a:rPr lang="en-US" sz="1600" dirty="0">
                <a:solidFill>
                  <a:srgbClr val="33553C"/>
                </a:solidFill>
                <a:latin typeface="PT Mono" panose="02060509020205020204" pitchFamily="49" charset="77"/>
              </a:rPr>
              <a:t>        := </a:t>
            </a:r>
            <a:r>
              <a:rPr lang="en-US" sz="1600" dirty="0" err="1">
                <a:solidFill>
                  <a:srgbClr val="33553C"/>
                </a:solidFill>
                <a:latin typeface="PT Mono" panose="02060509020205020204" pitchFamily="49" charset="77"/>
              </a:rPr>
              <a:t>XMLType</a:t>
            </a:r>
            <a:r>
              <a:rPr lang="en-US" sz="1600" dirty="0">
                <a:solidFill>
                  <a:srgbClr val="33553C"/>
                </a:solidFill>
                <a:latin typeface="PT Mono" panose="02060509020205020204" pitchFamily="49" charset="77"/>
              </a:rPr>
              <a:t>('&lt;main&gt;</a:t>
            </a:r>
          </a:p>
          <a:p>
            <a:r>
              <a:rPr lang="en-US" sz="1600" dirty="0">
                <a:solidFill>
                  <a:srgbClr val="33553C"/>
                </a:solidFill>
                <a:latin typeface="PT Mono" panose="02060509020205020204" pitchFamily="49" charset="77"/>
              </a:rPr>
              <a:t>  3                                       &lt;a&gt;</a:t>
            </a:r>
            <a:r>
              <a:rPr lang="en-US" sz="1600" dirty="0" err="1">
                <a:solidFill>
                  <a:srgbClr val="33553C"/>
                </a:solidFill>
                <a:latin typeface="PT Mono" panose="02060509020205020204" pitchFamily="49" charset="77"/>
              </a:rPr>
              <a:t>val_a</a:t>
            </a:r>
            <a:r>
              <a:rPr lang="en-US" sz="1600" dirty="0">
                <a:solidFill>
                  <a:srgbClr val="33553C"/>
                </a:solidFill>
                <a:latin typeface="PT Mono" panose="02060509020205020204" pitchFamily="49" charset="77"/>
              </a:rPr>
              <a:t>&lt;/a&gt;</a:t>
            </a:r>
          </a:p>
          <a:p>
            <a:r>
              <a:rPr lang="en-US" sz="1600" dirty="0">
                <a:solidFill>
                  <a:srgbClr val="33553C"/>
                </a:solidFill>
                <a:latin typeface="PT Mono" panose="02060509020205020204" pitchFamily="49" charset="77"/>
              </a:rPr>
              <a:t>  4                                       &lt;b&gt;</a:t>
            </a:r>
            <a:r>
              <a:rPr lang="en-US" sz="1600" dirty="0" err="1">
                <a:solidFill>
                  <a:srgbClr val="33553C"/>
                </a:solidFill>
                <a:latin typeface="PT Mono" panose="02060509020205020204" pitchFamily="49" charset="77"/>
              </a:rPr>
              <a:t>val_b</a:t>
            </a:r>
            <a:r>
              <a:rPr lang="en-US" sz="1600" dirty="0">
                <a:solidFill>
                  <a:srgbClr val="33553C"/>
                </a:solidFill>
                <a:latin typeface="PT Mono" panose="02060509020205020204" pitchFamily="49" charset="77"/>
              </a:rPr>
              <a:t>&lt;/b&gt;</a:t>
            </a:r>
          </a:p>
          <a:p>
            <a:r>
              <a:rPr lang="en-US" sz="1600" dirty="0">
                <a:solidFill>
                  <a:srgbClr val="33553C"/>
                </a:solidFill>
                <a:latin typeface="PT Mono" panose="02060509020205020204" pitchFamily="49" charset="77"/>
              </a:rPr>
              <a:t>  5                                     &lt;/main&gt;');</a:t>
            </a:r>
          </a:p>
          <a:p>
            <a:r>
              <a:rPr lang="en-US" sz="1600" dirty="0">
                <a:solidFill>
                  <a:srgbClr val="33553C"/>
                </a:solidFill>
                <a:latin typeface="PT Mono" panose="02060509020205020204" pitchFamily="49" charset="77"/>
              </a:rPr>
              <a:t>  6     </a:t>
            </a:r>
            <a:r>
              <a:rPr lang="en-US" sz="1600" dirty="0" err="1">
                <a:solidFill>
                  <a:srgbClr val="33553C"/>
                </a:solidFill>
                <a:latin typeface="PT Mono" panose="02060509020205020204" pitchFamily="49" charset="77"/>
              </a:rPr>
              <a:t>eDoc</a:t>
            </a:r>
            <a:r>
              <a:rPr lang="en-US" sz="1600" dirty="0">
                <a:solidFill>
                  <a:srgbClr val="33553C"/>
                </a:solidFill>
                <a:latin typeface="PT Mono" panose="02060509020205020204" pitchFamily="49" charset="77"/>
              </a:rPr>
              <a:t> DocElement     := DocElement(</a:t>
            </a:r>
            <a:r>
              <a:rPr lang="en-US" sz="1600" b="1" dirty="0" err="1">
                <a:solidFill>
                  <a:srgbClr val="33553C"/>
                </a:solidFill>
                <a:latin typeface="PT Mono" panose="02060509020205020204" pitchFamily="49" charset="77"/>
              </a:rPr>
              <a:t>xDoc</a:t>
            </a:r>
            <a:r>
              <a:rPr lang="en-US" sz="1600" dirty="0">
                <a:solidFill>
                  <a:srgbClr val="33553C"/>
                </a:solidFill>
                <a:latin typeface="PT Mono" panose="02060509020205020204" pitchFamily="49" charset="77"/>
              </a:rPr>
              <a:t>);</a:t>
            </a:r>
          </a:p>
          <a:p>
            <a:r>
              <a:rPr lang="en-US" sz="1600" dirty="0">
                <a:solidFill>
                  <a:srgbClr val="33553C"/>
                </a:solidFill>
                <a:latin typeface="PT Mono" panose="02060509020205020204" pitchFamily="49" charset="77"/>
              </a:rPr>
              <a:t>  7     </a:t>
            </a:r>
            <a:r>
              <a:rPr lang="en-US" sz="1600" dirty="0" err="1">
                <a:solidFill>
                  <a:srgbClr val="33553C"/>
                </a:solidFill>
                <a:latin typeface="PT Mono" panose="02060509020205020204" pitchFamily="49" charset="77"/>
              </a:rPr>
              <a:t>jDoc</a:t>
            </a:r>
            <a:r>
              <a:rPr lang="en-US" sz="1600" dirty="0">
                <a:solidFill>
                  <a:srgbClr val="33553C"/>
                </a:solidFill>
                <a:latin typeface="PT Mono" panose="02060509020205020204" pitchFamily="49" charset="77"/>
              </a:rPr>
              <a:t> JSON_ELEMENT_T := </a:t>
            </a:r>
            <a:r>
              <a:rPr lang="en-US" sz="1600" dirty="0" err="1">
                <a:solidFill>
                  <a:srgbClr val="33553C"/>
                </a:solidFill>
                <a:latin typeface="PT Mono" panose="02060509020205020204" pitchFamily="49" charset="77"/>
              </a:rPr>
              <a:t>eDoc.getAsJSON</a:t>
            </a:r>
            <a:r>
              <a:rPr lang="en-US" sz="1600" dirty="0">
                <a:solidFill>
                  <a:srgbClr val="33553C"/>
                </a:solidFill>
                <a:latin typeface="PT Mono" panose="02060509020205020204" pitchFamily="49" charset="77"/>
              </a:rPr>
              <a:t>;                          </a:t>
            </a:r>
          </a:p>
          <a:p>
            <a:r>
              <a:rPr lang="en-US" sz="1600" dirty="0">
                <a:solidFill>
                  <a:srgbClr val="33553C"/>
                </a:solidFill>
                <a:latin typeface="PT Mono" panose="02060509020205020204" pitchFamily="49" charset="77"/>
              </a:rPr>
              <a:t>  8  begin</a:t>
            </a:r>
          </a:p>
          <a:p>
            <a:r>
              <a:rPr lang="en-US" sz="1600" dirty="0">
                <a:solidFill>
                  <a:srgbClr val="33553C"/>
                </a:solidFill>
                <a:latin typeface="PT Mono" panose="02060509020205020204" pitchFamily="49" charset="77"/>
              </a:rPr>
              <a:t>  9     </a:t>
            </a:r>
            <a:r>
              <a:rPr lang="en-US" sz="1600" dirty="0" err="1">
                <a:solidFill>
                  <a:srgbClr val="33553C"/>
                </a:solidFill>
                <a:latin typeface="PT Mono" panose="02060509020205020204" pitchFamily="49" charset="77"/>
              </a:rPr>
              <a:t>dbms_output.put_line</a:t>
            </a:r>
            <a:r>
              <a:rPr lang="en-US" sz="1600" dirty="0">
                <a:solidFill>
                  <a:srgbClr val="33553C"/>
                </a:solidFill>
                <a:latin typeface="PT Mono" panose="02060509020205020204" pitchFamily="49" charset="77"/>
              </a:rPr>
              <a:t>(</a:t>
            </a:r>
            <a:r>
              <a:rPr lang="en-US" sz="1600" dirty="0" err="1">
                <a:solidFill>
                  <a:srgbClr val="33553C"/>
                </a:solidFill>
                <a:latin typeface="PT Mono" panose="02060509020205020204" pitchFamily="49" charset="77"/>
              </a:rPr>
              <a:t>jDoc.to_String</a:t>
            </a:r>
            <a:r>
              <a:rPr lang="en-US" sz="1600" dirty="0">
                <a:solidFill>
                  <a:srgbClr val="33553C"/>
                </a:solidFill>
                <a:latin typeface="PT Mono" panose="02060509020205020204" pitchFamily="49" charset="77"/>
              </a:rPr>
              <a:t>);</a:t>
            </a:r>
          </a:p>
          <a:p>
            <a:r>
              <a:rPr lang="en-US" sz="1600" dirty="0">
                <a:solidFill>
                  <a:srgbClr val="33553C"/>
                </a:solidFill>
                <a:latin typeface="PT Mono" panose="02060509020205020204" pitchFamily="49" charset="77"/>
              </a:rPr>
              <a:t> 10  end;</a:t>
            </a:r>
          </a:p>
          <a:p>
            <a:r>
              <a:rPr lang="en-US" sz="1600" dirty="0">
                <a:solidFill>
                  <a:srgbClr val="33553C"/>
                </a:solidFill>
                <a:latin typeface="PT Mono" panose="02060509020205020204" pitchFamily="49" charset="77"/>
              </a:rPr>
              <a:t> 11* /</a:t>
            </a:r>
          </a:p>
          <a:p>
            <a:r>
              <a:rPr lang="en-US" sz="1600" dirty="0">
                <a:solidFill>
                  <a:srgbClr val="33553C"/>
                </a:solidFill>
                <a:latin typeface="PT Mono" panose="02060509020205020204" pitchFamily="49" charset="77"/>
              </a:rPr>
              <a:t>{"main":{"a":"val_a","b":"</a:t>
            </a:r>
            <a:r>
              <a:rPr lang="en-US" sz="1600" dirty="0" err="1">
                <a:solidFill>
                  <a:srgbClr val="33553C"/>
                </a:solidFill>
                <a:latin typeface="PT Mono" panose="02060509020205020204" pitchFamily="49" charset="77"/>
              </a:rPr>
              <a:t>val_b</a:t>
            </a:r>
            <a:r>
              <a:rPr lang="en-US" sz="1600" dirty="0">
                <a:solidFill>
                  <a:srgbClr val="33553C"/>
                </a:solidFill>
                <a:latin typeface="PT Mono" panose="02060509020205020204" pitchFamily="49" charset="77"/>
              </a:rPr>
              <a:t>"}}</a:t>
            </a:r>
          </a:p>
        </p:txBody>
      </p:sp>
    </p:spTree>
    <p:extLst>
      <p:ext uri="{BB962C8B-B14F-4D97-AF65-F5344CB8AC3E}">
        <p14:creationId xmlns:p14="http://schemas.microsoft.com/office/powerpoint/2010/main" val="14829311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FF0EC062-1A68-9541-F8C7-6A7BD255E8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7A085D7-957E-FD1C-1006-64E31C13DBB7}"/>
              </a:ext>
            </a:extLst>
          </p:cNvPr>
          <p:cNvSpPr>
            <a:spLocks noGrp="1"/>
          </p:cNvSpPr>
          <p:nvPr>
            <p:ph type="title"/>
          </p:nvPr>
        </p:nvSpPr>
        <p:spPr>
          <a:xfrm>
            <a:off x="444021" y="415030"/>
            <a:ext cx="11479274" cy="427933"/>
          </a:xfrm>
        </p:spPr>
        <p:txBody>
          <a:bodyPr/>
          <a:lstStyle/>
          <a:p>
            <a:pPr>
              <a:lnSpc>
                <a:spcPct val="150000"/>
              </a:lnSpc>
            </a:pPr>
            <a:r>
              <a:rPr lang="en-US" sz="2800" b="0" dirty="0">
                <a:solidFill>
                  <a:srgbClr val="C74634"/>
                </a:solidFill>
              </a:rPr>
              <a:t>Document Format Converter</a:t>
            </a:r>
            <a:endParaRPr lang="en-US" b="0" dirty="0">
              <a:solidFill>
                <a:srgbClr val="C74634"/>
              </a:solidFill>
            </a:endParaRPr>
          </a:p>
        </p:txBody>
      </p:sp>
      <p:sp>
        <p:nvSpPr>
          <p:cNvPr id="3" name="Content Placeholder 2">
            <a:extLst>
              <a:ext uri="{FF2B5EF4-FFF2-40B4-BE49-F238E27FC236}">
                <a16:creationId xmlns:a16="http://schemas.microsoft.com/office/drawing/2014/main" id="{ED4DD27D-9355-C7AD-7D39-89EC3F24A302}"/>
              </a:ext>
            </a:extLst>
          </p:cNvPr>
          <p:cNvSpPr>
            <a:spLocks noGrp="1"/>
          </p:cNvSpPr>
          <p:nvPr>
            <p:ph sz="quarter" idx="13"/>
          </p:nvPr>
        </p:nvSpPr>
        <p:spPr>
          <a:xfrm>
            <a:off x="473014" y="1162316"/>
            <a:ext cx="11277326" cy="4986315"/>
          </a:xfrm>
        </p:spPr>
        <p:txBody>
          <a:bodyPr/>
          <a:lstStyle/>
          <a:p>
            <a:r>
              <a:rPr lang="en-US" sz="2400" b="1" dirty="0">
                <a:solidFill>
                  <a:srgbClr val="2C5967"/>
                </a:solidFill>
              </a:rPr>
              <a:t>Document Abstraction Layer</a:t>
            </a:r>
          </a:p>
          <a:p>
            <a:pPr lvl="1" indent="0">
              <a:buNone/>
            </a:pPr>
            <a:r>
              <a:rPr lang="en-US" sz="2000" dirty="0">
                <a:solidFill>
                  <a:srgbClr val="2C5967"/>
                </a:solidFill>
              </a:rPr>
              <a:t>Example #2: JSON to XML conversion</a:t>
            </a:r>
          </a:p>
          <a:p>
            <a:pPr lvl="1" indent="0">
              <a:buNone/>
            </a:pPr>
            <a:endParaRPr lang="en-US" sz="2000" dirty="0">
              <a:solidFill>
                <a:srgbClr val="2C5967"/>
              </a:solidFill>
            </a:endParaRPr>
          </a:p>
          <a:p>
            <a:pPr lvl="1" indent="0">
              <a:buNone/>
            </a:pPr>
            <a:endParaRPr lang="en-US" sz="2000" dirty="0">
              <a:solidFill>
                <a:srgbClr val="2C5967"/>
              </a:solidFill>
            </a:endParaRPr>
          </a:p>
          <a:p>
            <a:pPr marL="708660" lvl="1" indent="-342900"/>
            <a:endParaRPr lang="en-US" sz="2000" dirty="0">
              <a:solidFill>
                <a:srgbClr val="2C5967"/>
              </a:solidFill>
            </a:endParaRPr>
          </a:p>
          <a:p>
            <a:pPr marL="708660" lvl="1" indent="-342900"/>
            <a:endParaRPr lang="en-US" sz="2000" dirty="0">
              <a:solidFill>
                <a:srgbClr val="2C5967"/>
              </a:solidFill>
            </a:endParaRPr>
          </a:p>
          <a:p>
            <a:pPr marL="708660" lvl="1" indent="-342900"/>
            <a:endParaRPr lang="en-US" sz="2000" dirty="0">
              <a:solidFill>
                <a:srgbClr val="ECECEC"/>
              </a:solidFill>
            </a:endParaRPr>
          </a:p>
          <a:p>
            <a:endParaRPr lang="en-US" sz="2400" dirty="0">
              <a:solidFill>
                <a:srgbClr val="ECECEC"/>
              </a:solidFill>
            </a:endParaRPr>
          </a:p>
          <a:p>
            <a:endParaRPr lang="en-US" sz="2400" dirty="0">
              <a:solidFill>
                <a:srgbClr val="ECECEC"/>
              </a:solidFill>
            </a:endParaRPr>
          </a:p>
          <a:p>
            <a:endParaRPr lang="en-US" sz="2400" dirty="0">
              <a:solidFill>
                <a:srgbClr val="ECECEC"/>
              </a:solidFill>
            </a:endParaRPr>
          </a:p>
          <a:p>
            <a:endParaRPr lang="en-US" sz="2400" dirty="0">
              <a:solidFill>
                <a:srgbClr val="ECECEC"/>
              </a:solidFill>
            </a:endParaRPr>
          </a:p>
          <a:p>
            <a:endParaRPr lang="en-US" sz="2400" dirty="0">
              <a:solidFill>
                <a:srgbClr val="ECECEC"/>
              </a:solidFill>
            </a:endParaRPr>
          </a:p>
        </p:txBody>
      </p:sp>
      <p:pic>
        <p:nvPicPr>
          <p:cNvPr id="4" name="Picture 2" descr="Ejemplo de paquete de bitácora en Oracle PL/SQL – Fragmentos de Código">
            <a:extLst>
              <a:ext uri="{FF2B5EF4-FFF2-40B4-BE49-F238E27FC236}">
                <a16:creationId xmlns:a16="http://schemas.microsoft.com/office/drawing/2014/main" id="{36133715-3756-5C90-58F7-23592D6533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48355" y="424286"/>
            <a:ext cx="1674940" cy="167494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5050187C-C359-7FAD-EFAC-AA950A17EA89}"/>
              </a:ext>
            </a:extLst>
          </p:cNvPr>
          <p:cNvSpPr/>
          <p:nvPr/>
        </p:nvSpPr>
        <p:spPr>
          <a:xfrm>
            <a:off x="785813" y="2099226"/>
            <a:ext cx="10015537" cy="3658637"/>
          </a:xfrm>
          <a:prstGeom prst="rect">
            <a:avLst/>
          </a:prstGeom>
          <a:solidFill>
            <a:srgbClr val="E5DB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rgbClr val="33553C"/>
                </a:solidFill>
                <a:latin typeface="PT Mono" panose="02060509020205020204" pitchFamily="49" charset="77"/>
              </a:rPr>
              <a:t>SQL&gt; set </a:t>
            </a:r>
            <a:r>
              <a:rPr lang="en-US" sz="1600" dirty="0" err="1">
                <a:solidFill>
                  <a:srgbClr val="33553C"/>
                </a:solidFill>
                <a:latin typeface="PT Mono" panose="02060509020205020204" pitchFamily="49" charset="77"/>
              </a:rPr>
              <a:t>serveroutput</a:t>
            </a:r>
            <a:r>
              <a:rPr lang="en-US" sz="1600" dirty="0">
                <a:solidFill>
                  <a:srgbClr val="33553C"/>
                </a:solidFill>
                <a:latin typeface="PT Mono" panose="02060509020205020204" pitchFamily="49" charset="77"/>
              </a:rPr>
              <a:t> on</a:t>
            </a:r>
          </a:p>
          <a:p>
            <a:r>
              <a:rPr lang="en-US" sz="1600" dirty="0">
                <a:solidFill>
                  <a:srgbClr val="33553C"/>
                </a:solidFill>
                <a:latin typeface="PT Mono" panose="02060509020205020204" pitchFamily="49" charset="77"/>
              </a:rPr>
              <a:t>SQL&gt; </a:t>
            </a:r>
          </a:p>
          <a:p>
            <a:r>
              <a:rPr lang="en-US" sz="1600" dirty="0">
                <a:solidFill>
                  <a:srgbClr val="33553C"/>
                </a:solidFill>
                <a:latin typeface="PT Mono" panose="02060509020205020204" pitchFamily="49" charset="77"/>
              </a:rPr>
              <a:t>SQL&gt; declare</a:t>
            </a:r>
          </a:p>
          <a:p>
            <a:r>
              <a:rPr lang="en-US" sz="1600" dirty="0">
                <a:solidFill>
                  <a:srgbClr val="33553C"/>
                </a:solidFill>
                <a:latin typeface="PT Mono" panose="02060509020205020204" pitchFamily="49" charset="77"/>
              </a:rPr>
              <a:t>  2     </a:t>
            </a:r>
            <a:r>
              <a:rPr lang="en-US" sz="1600" dirty="0" err="1">
                <a:solidFill>
                  <a:srgbClr val="33553C"/>
                </a:solidFill>
                <a:latin typeface="PT Mono" panose="02060509020205020204" pitchFamily="49" charset="77"/>
              </a:rPr>
              <a:t>jDoc</a:t>
            </a:r>
            <a:r>
              <a:rPr lang="en-US" sz="1600" dirty="0">
                <a:solidFill>
                  <a:srgbClr val="33553C"/>
                </a:solidFill>
                <a:latin typeface="PT Mono" panose="02060509020205020204" pitchFamily="49" charset="77"/>
              </a:rPr>
              <a:t> JSON_ELEMENT_T := </a:t>
            </a:r>
            <a:r>
              <a:rPr lang="en-US" sz="1600" dirty="0" err="1">
                <a:solidFill>
                  <a:srgbClr val="33553C"/>
                </a:solidFill>
                <a:latin typeface="PT Mono" panose="02060509020205020204" pitchFamily="49" charset="77"/>
              </a:rPr>
              <a:t>JSON_ELEMENT_T.parse</a:t>
            </a:r>
            <a:r>
              <a:rPr lang="en-US" sz="1600" dirty="0">
                <a:solidFill>
                  <a:srgbClr val="33553C"/>
                </a:solidFill>
                <a:latin typeface="PT Mono" panose="02060509020205020204" pitchFamily="49" charset="77"/>
              </a:rPr>
              <a:t>('{"a":{"</a:t>
            </a:r>
            <a:r>
              <a:rPr lang="en-US" sz="1600" dirty="0" err="1">
                <a:solidFill>
                  <a:srgbClr val="33553C"/>
                </a:solidFill>
                <a:latin typeface="PT Mono" panose="02060509020205020204" pitchFamily="49" charset="77"/>
              </a:rPr>
              <a:t>b":"c</a:t>
            </a:r>
            <a:r>
              <a:rPr lang="en-US" sz="1600" dirty="0">
                <a:solidFill>
                  <a:srgbClr val="33553C"/>
                </a:solidFill>
                <a:latin typeface="PT Mono" panose="02060509020205020204" pitchFamily="49" charset="77"/>
              </a:rPr>
              <a:t>"}}');</a:t>
            </a:r>
          </a:p>
          <a:p>
            <a:r>
              <a:rPr lang="en-US" sz="1600" dirty="0">
                <a:solidFill>
                  <a:srgbClr val="33553C"/>
                </a:solidFill>
                <a:latin typeface="PT Mono" panose="02060509020205020204" pitchFamily="49" charset="77"/>
              </a:rPr>
              <a:t>  3     </a:t>
            </a:r>
            <a:r>
              <a:rPr lang="en-US" sz="1600" dirty="0" err="1">
                <a:solidFill>
                  <a:srgbClr val="33553C"/>
                </a:solidFill>
                <a:latin typeface="PT Mono" panose="02060509020205020204" pitchFamily="49" charset="77"/>
              </a:rPr>
              <a:t>eDoc</a:t>
            </a:r>
            <a:r>
              <a:rPr lang="en-US" sz="1600" dirty="0">
                <a:solidFill>
                  <a:srgbClr val="33553C"/>
                </a:solidFill>
                <a:latin typeface="PT Mono" panose="02060509020205020204" pitchFamily="49" charset="77"/>
              </a:rPr>
              <a:t> DocElement     := DocElement(</a:t>
            </a:r>
            <a:r>
              <a:rPr lang="en-US" sz="1600" dirty="0" err="1">
                <a:solidFill>
                  <a:srgbClr val="33553C"/>
                </a:solidFill>
                <a:latin typeface="PT Mono" panose="02060509020205020204" pitchFamily="49" charset="77"/>
              </a:rPr>
              <a:t>jDoc</a:t>
            </a:r>
            <a:r>
              <a:rPr lang="en-US" sz="1600" dirty="0">
                <a:solidFill>
                  <a:srgbClr val="33553C"/>
                </a:solidFill>
                <a:latin typeface="PT Mono" panose="02060509020205020204" pitchFamily="49" charset="77"/>
              </a:rPr>
              <a:t>);</a:t>
            </a:r>
          </a:p>
          <a:p>
            <a:r>
              <a:rPr lang="en-US" sz="1600" dirty="0">
                <a:solidFill>
                  <a:srgbClr val="33553C"/>
                </a:solidFill>
                <a:latin typeface="PT Mono" panose="02060509020205020204" pitchFamily="49" charset="77"/>
              </a:rPr>
              <a:t>  4     </a:t>
            </a:r>
            <a:r>
              <a:rPr lang="en-US" sz="1600" dirty="0" err="1">
                <a:solidFill>
                  <a:srgbClr val="33553C"/>
                </a:solidFill>
                <a:latin typeface="PT Mono" panose="02060509020205020204" pitchFamily="49" charset="77"/>
              </a:rPr>
              <a:t>xDoc</a:t>
            </a:r>
            <a:r>
              <a:rPr lang="en-US" sz="1600" dirty="0">
                <a:solidFill>
                  <a:srgbClr val="33553C"/>
                </a:solidFill>
                <a:latin typeface="PT Mono" panose="02060509020205020204" pitchFamily="49" charset="77"/>
              </a:rPr>
              <a:t> </a:t>
            </a:r>
            <a:r>
              <a:rPr lang="en-US" sz="1600" dirty="0" err="1">
                <a:solidFill>
                  <a:srgbClr val="33553C"/>
                </a:solidFill>
                <a:latin typeface="PT Mono" panose="02060509020205020204" pitchFamily="49" charset="77"/>
              </a:rPr>
              <a:t>XMLType</a:t>
            </a:r>
            <a:r>
              <a:rPr lang="en-US" sz="1600" dirty="0">
                <a:solidFill>
                  <a:srgbClr val="33553C"/>
                </a:solidFill>
                <a:latin typeface="PT Mono" panose="02060509020205020204" pitchFamily="49" charset="77"/>
              </a:rPr>
              <a:t>        := </a:t>
            </a:r>
            <a:r>
              <a:rPr lang="en-US" sz="1600" dirty="0" err="1">
                <a:solidFill>
                  <a:srgbClr val="33553C"/>
                </a:solidFill>
                <a:latin typeface="PT Mono" panose="02060509020205020204" pitchFamily="49" charset="77"/>
              </a:rPr>
              <a:t>eDoc.getAsXML</a:t>
            </a:r>
            <a:r>
              <a:rPr lang="en-US" sz="1600" dirty="0">
                <a:solidFill>
                  <a:srgbClr val="33553C"/>
                </a:solidFill>
                <a:latin typeface="PT Mono" panose="02060509020205020204" pitchFamily="49" charset="77"/>
              </a:rPr>
              <a:t>;                           </a:t>
            </a:r>
          </a:p>
          <a:p>
            <a:r>
              <a:rPr lang="en-US" sz="1600" dirty="0">
                <a:solidFill>
                  <a:srgbClr val="33553C"/>
                </a:solidFill>
                <a:latin typeface="PT Mono" panose="02060509020205020204" pitchFamily="49" charset="77"/>
              </a:rPr>
              <a:t>  5  begin</a:t>
            </a:r>
          </a:p>
          <a:p>
            <a:r>
              <a:rPr lang="en-US" sz="1600" dirty="0">
                <a:solidFill>
                  <a:srgbClr val="33553C"/>
                </a:solidFill>
                <a:latin typeface="PT Mono" panose="02060509020205020204" pitchFamily="49" charset="77"/>
              </a:rPr>
              <a:t>  6     </a:t>
            </a:r>
            <a:r>
              <a:rPr lang="en-US" sz="1600" dirty="0" err="1">
                <a:solidFill>
                  <a:srgbClr val="33553C"/>
                </a:solidFill>
                <a:latin typeface="PT Mono" panose="02060509020205020204" pitchFamily="49" charset="77"/>
              </a:rPr>
              <a:t>dbms_output.put_line</a:t>
            </a:r>
            <a:r>
              <a:rPr lang="en-US" sz="1600" dirty="0">
                <a:solidFill>
                  <a:srgbClr val="33553C"/>
                </a:solidFill>
                <a:latin typeface="PT Mono" panose="02060509020205020204" pitchFamily="49" charset="77"/>
              </a:rPr>
              <a:t>(</a:t>
            </a:r>
            <a:r>
              <a:rPr lang="en-US" sz="1600" dirty="0" err="1">
                <a:solidFill>
                  <a:srgbClr val="33553C"/>
                </a:solidFill>
                <a:latin typeface="PT Mono" panose="02060509020205020204" pitchFamily="49" charset="77"/>
              </a:rPr>
              <a:t>xDoc.getClobVal</a:t>
            </a:r>
            <a:r>
              <a:rPr lang="en-US" sz="1600" dirty="0">
                <a:solidFill>
                  <a:srgbClr val="33553C"/>
                </a:solidFill>
                <a:latin typeface="PT Mono" panose="02060509020205020204" pitchFamily="49" charset="77"/>
              </a:rPr>
              <a:t>);</a:t>
            </a:r>
          </a:p>
          <a:p>
            <a:r>
              <a:rPr lang="en-US" sz="1600" dirty="0">
                <a:solidFill>
                  <a:srgbClr val="33553C"/>
                </a:solidFill>
                <a:latin typeface="PT Mono" panose="02060509020205020204" pitchFamily="49" charset="77"/>
              </a:rPr>
              <a:t>  7  end;</a:t>
            </a:r>
          </a:p>
          <a:p>
            <a:r>
              <a:rPr lang="en-US" sz="1600" dirty="0">
                <a:solidFill>
                  <a:srgbClr val="33553C"/>
                </a:solidFill>
                <a:latin typeface="PT Mono" panose="02060509020205020204" pitchFamily="49" charset="77"/>
              </a:rPr>
              <a:t>  8* /</a:t>
            </a:r>
          </a:p>
          <a:p>
            <a:r>
              <a:rPr lang="en-US" sz="1600" dirty="0">
                <a:solidFill>
                  <a:srgbClr val="33553C"/>
                </a:solidFill>
                <a:latin typeface="PT Mono" panose="02060509020205020204" pitchFamily="49" charset="77"/>
              </a:rPr>
              <a:t>&lt;a&gt;&lt;b&gt;c&lt;/b&gt;&lt;/a&gt;</a:t>
            </a:r>
          </a:p>
          <a:p>
            <a:endParaRPr lang="en-US" dirty="0"/>
          </a:p>
        </p:txBody>
      </p:sp>
    </p:spTree>
    <p:extLst>
      <p:ext uri="{BB962C8B-B14F-4D97-AF65-F5344CB8AC3E}">
        <p14:creationId xmlns:p14="http://schemas.microsoft.com/office/powerpoint/2010/main" val="4389127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Parent Master Pillars">
  <a:themeElements>
    <a:clrScheme name="Oracle Slate 10-21.1">
      <a:dk1>
        <a:srgbClr val="312D2A"/>
      </a:dk1>
      <a:lt1>
        <a:srgbClr val="FCFBFA"/>
      </a:lt1>
      <a:dk2>
        <a:srgbClr val="312D2A"/>
      </a:dk2>
      <a:lt2>
        <a:srgbClr val="FCFBFA"/>
      </a:lt2>
      <a:accent1>
        <a:srgbClr val="EDF6F6"/>
      </a:accent1>
      <a:accent2>
        <a:srgbClr val="D7E5E5"/>
      </a:accent2>
      <a:accent3>
        <a:srgbClr val="A9BBBC"/>
      </a:accent3>
      <a:accent4>
        <a:srgbClr val="8B9D9E"/>
      </a:accent4>
      <a:accent5>
        <a:srgbClr val="606C6D"/>
      </a:accent5>
      <a:accent6>
        <a:srgbClr val="464F4F"/>
      </a:accent6>
      <a:hlink>
        <a:srgbClr val="2C5967"/>
      </a:hlink>
      <a:folHlink>
        <a:srgbClr val="2C5967"/>
      </a:folHlink>
    </a:clrScheme>
    <a:fontScheme name="Oracle Pillars">
      <a:majorFont>
        <a:latin typeface="Georgia"/>
        <a:ea typeface=""/>
        <a:cs typeface=""/>
      </a:majorFont>
      <a:minorFont>
        <a:latin typeface="Oracle Sans Tab"/>
        <a:ea typeface=""/>
        <a:cs typeface=""/>
      </a:minorFont>
    </a:fontScheme>
    <a:fmtScheme name="Flat">
      <a:fillStyleLst>
        <a:solidFill>
          <a:schemeClr val="phClr"/>
        </a:solidFill>
        <a:solidFill>
          <a:schemeClr val="phClr">
            <a:tint val="50000"/>
          </a:schemeClr>
        </a:solidFill>
        <a:solidFill>
          <a:schemeClr val="phClr">
            <a:shade val="65000"/>
          </a:schemeClr>
        </a:solidFill>
      </a:fillStyleLst>
      <a:lnStyleLst>
        <a:ln w="3175" cap="flat" cmpd="sng" algn="ctr">
          <a:solidFill>
            <a:schemeClr val="phClr">
              <a:shade val="65000"/>
            </a:schemeClr>
          </a:solidFill>
          <a:prstDash val="solid"/>
        </a:ln>
        <a:ln w="3175" cap="flat" cmpd="sng" algn="ctr">
          <a:solidFill>
            <a:schemeClr val="phClr"/>
          </a:solidFill>
          <a:prstDash val="solid"/>
        </a:ln>
        <a:ln w="0" cap="flat" cmpd="sng" algn="ctr">
          <a:noFill/>
        </a:ln>
      </a:lnStyleLst>
      <a:effectStyleLst>
        <a:effectStyle>
          <a:effectLst>
            <a:blur/>
          </a:effectLst>
        </a:effectStyle>
        <a:effectStyle>
          <a:effectLst>
            <a:blur/>
          </a:effectLst>
        </a:effectStyle>
        <a:effectStyle>
          <a:effectLst>
            <a:fillOverlay blend="darken">
              <a:solidFill>
                <a:schemeClr val="phClr">
                  <a:shade val="30000"/>
                </a:schemeClr>
              </a:solidFill>
            </a:fillOverlay>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custClrLst>
    <a:custClr name="Ocean">
      <a:srgbClr val="2C5967"/>
    </a:custClr>
    <a:custClr name="Surf">
      <a:srgbClr val="41817E"/>
    </a:custClr>
    <a:custClr name="Sand">
      <a:srgbClr val="E5DBBE"/>
    </a:custClr>
    <a:custClr name="Pebble">
      <a:srgbClr val="8B8580"/>
    </a:custClr>
    <a:custClr name="Granite">
      <a:srgbClr val="67605B"/>
    </a:custClr>
    <a:custClr name="Oracle Red">
      <a:srgbClr val="C74634"/>
    </a:custClr>
    <a:custClr name="Highlight/hyperlink dark theme">
      <a:srgbClr val="F0CC71"/>
    </a:custClr>
    <a:custClr name="Highlight/numbered list light theme">
      <a:srgbClr val="AE562C"/>
    </a:custClr>
    <a:custClr name="Hyperlink light theme (default)">
      <a:srgbClr val="00688C"/>
    </a:custClr>
    <a:custClr name="Numbered list dark theme">
      <a:srgbClr val="759C6C"/>
    </a:custClr>
    <a:custClr name="Brand: Neutral 30">
      <a:srgbClr val="F1EFED"/>
    </a:custClr>
    <a:custClr name="Developer: Pebble 30">
      <a:srgbClr val="E7F0FD"/>
    </a:custClr>
    <a:custClr name="Database: Slate 30">
      <a:srgbClr val="E7F2F2"/>
    </a:custClr>
    <a:custClr name="Cloud Platform: Pine 30">
      <a:srgbClr val="E0F5E7"/>
    </a:custClr>
    <a:custClr name="Finance / Operations: Teal 30">
      <a:srgbClr val="E8F1F0"/>
    </a:custClr>
    <a:custClr name="NetSuite: Ocean 30">
      <a:srgbClr val="E7F2F5"/>
    </a:custClr>
    <a:custClr name="GBU: Lilac 30">
      <a:srgbClr val="EBEFFE"/>
    </a:custClr>
    <a:custClr name="CX/Marketing: Plum 30">
      <a:srgbClr val="F5ECFB"/>
    </a:custClr>
    <a:custClr name="HCM/HR: Rose 30">
      <a:srgbClr val="FBECEF"/>
    </a:custClr>
    <a:custClr name="SCM: Sienna 30">
      <a:srgbClr val="FCEDD9"/>
    </a:custClr>
    <a:custClr name="Brand: Neutral 70">
      <a:srgbClr val="AEA8A2"/>
    </a:custClr>
    <a:custClr name="Developer: Pebble 70">
      <a:srgbClr val="A2AAB6"/>
    </a:custClr>
    <a:custClr name="Database: Slate 70">
      <a:srgbClr val="99ADAE"/>
    </a:custClr>
    <a:custClr name="Cloud Platform: Pine 70">
      <a:srgbClr val="86B596"/>
    </a:custClr>
    <a:custClr name="Finance / Operations: Teal 70">
      <a:srgbClr val="89B2B0"/>
    </a:custClr>
    <a:custClr name="NetSuite: Ocean 70">
      <a:srgbClr val="81B2C3"/>
    </a:custClr>
    <a:custClr name="GBU: Lilac 70">
      <a:srgbClr val="A0A9C5"/>
    </a:custClr>
    <a:custClr name="CX/Marketing: Plum 70">
      <a:srgbClr val="B7A1C4"/>
    </a:custClr>
    <a:custClr name="HCM/HR: Rose 70">
      <a:srgbClr val="CE9BA7"/>
    </a:custClr>
    <a:custClr name="SCM: Sienna 70">
      <a:srgbClr val="D39F5D"/>
    </a:custClr>
    <a:custClr name="Brand: Neutral 140">
      <a:srgbClr val="514C47"/>
    </a:custClr>
    <a:custClr name="Developer: Pebble 140">
      <a:srgbClr val="494D53"/>
    </a:custClr>
    <a:custClr name="Database: Slate 140">
      <a:srgbClr val="464F4F"/>
    </a:custClr>
    <a:custClr name="Cloud Platform: Pine 140">
      <a:srgbClr val="33553C"/>
    </a:custClr>
    <a:custClr name="Finance / Operations: Teal 140">
      <a:srgbClr val="315357"/>
    </a:custClr>
    <a:custClr name="NetSuite: Ocean 140">
      <a:srgbClr val="2C5266"/>
    </a:custClr>
    <a:custClr name="GBU: Lilac 140">
      <a:srgbClr val="464C68"/>
    </a:custClr>
    <a:custClr name="CX/Marketing: Plum 140">
      <a:srgbClr val="594564"/>
    </a:custClr>
    <a:custClr name="HCM/HR: Rose 140">
      <a:srgbClr val="6C3F49"/>
    </a:custClr>
    <a:custClr name="SCM: Sienna 140">
      <a:srgbClr val="713F25"/>
    </a:custClr>
    <a:custClr name="Brand: Neutral 170">
      <a:srgbClr val="312D2A"/>
    </a:custClr>
    <a:custClr name="Developer: Pebble 170">
      <a:srgbClr val="2B2E32"/>
    </a:custClr>
    <a:custClr name="Database: Slate 170">
      <a:srgbClr val="2A2F2F"/>
    </a:custClr>
    <a:custClr name="Cloud Platform: Pine 170">
      <a:srgbClr val="1E3224"/>
    </a:custClr>
    <a:custClr name="Finance / Operations: Teal 170">
      <a:srgbClr val="1E3133"/>
    </a:custClr>
    <a:custClr name="NetSuite: Ocean 170">
      <a:srgbClr val="1A2F3F"/>
    </a:custClr>
    <a:custClr name="GBU: Lilac 170">
      <a:srgbClr val="2A2D3F"/>
    </a:custClr>
    <a:custClr name="CX/Marketing: Plum 170">
      <a:srgbClr val="36293C"/>
    </a:custClr>
    <a:custClr name="HCM/HR: Rose 170">
      <a:srgbClr val="41242B"/>
    </a:custClr>
    <a:custClr name="SCM: Sienna 170">
      <a:srgbClr val="442616"/>
    </a:custClr>
  </a:custClrLst>
  <a:extLst>
    <a:ext uri="{05A4C25C-085E-4340-85A3-A5531E510DB2}">
      <thm15:themeFamily xmlns:thm15="http://schemas.microsoft.com/office/thememl/2012/main" name="Presentation3" id="{3F8E83A6-0B53-A94F-AFF8-53252023B8E9}" vid="{44B99A95-71F3-7140-8525-BC5A42A7EA3D}"/>
    </a:ext>
  </a:extLst>
</a:theme>
</file>

<file path=ppt/theme/theme2.xml><?xml version="1.0" encoding="utf-8"?>
<a:theme xmlns:a="http://schemas.openxmlformats.org/drawingml/2006/main" name="1_Parent Master Pillars">
  <a:themeElements>
    <a:clrScheme name="Oracle Slate 10-21.1">
      <a:dk1>
        <a:srgbClr val="312D2A"/>
      </a:dk1>
      <a:lt1>
        <a:srgbClr val="FCFBFA"/>
      </a:lt1>
      <a:dk2>
        <a:srgbClr val="312D2A"/>
      </a:dk2>
      <a:lt2>
        <a:srgbClr val="FCFBFA"/>
      </a:lt2>
      <a:accent1>
        <a:srgbClr val="EDF6F6"/>
      </a:accent1>
      <a:accent2>
        <a:srgbClr val="D7E5E5"/>
      </a:accent2>
      <a:accent3>
        <a:srgbClr val="A9BBBC"/>
      </a:accent3>
      <a:accent4>
        <a:srgbClr val="8B9D9E"/>
      </a:accent4>
      <a:accent5>
        <a:srgbClr val="606C6D"/>
      </a:accent5>
      <a:accent6>
        <a:srgbClr val="464F4F"/>
      </a:accent6>
      <a:hlink>
        <a:srgbClr val="2C5967"/>
      </a:hlink>
      <a:folHlink>
        <a:srgbClr val="2C5967"/>
      </a:folHlink>
    </a:clrScheme>
    <a:fontScheme name="Oracle Pillars">
      <a:majorFont>
        <a:latin typeface="Georgia"/>
        <a:ea typeface=""/>
        <a:cs typeface=""/>
      </a:majorFont>
      <a:minorFont>
        <a:latin typeface="Oracle Sans Tab"/>
        <a:ea typeface=""/>
        <a:cs typeface=""/>
      </a:minorFont>
    </a:fontScheme>
    <a:fmtScheme name="Flat">
      <a:fillStyleLst>
        <a:solidFill>
          <a:schemeClr val="phClr"/>
        </a:solidFill>
        <a:solidFill>
          <a:schemeClr val="phClr">
            <a:tint val="50000"/>
          </a:schemeClr>
        </a:solidFill>
        <a:solidFill>
          <a:schemeClr val="phClr">
            <a:shade val="65000"/>
          </a:schemeClr>
        </a:solidFill>
      </a:fillStyleLst>
      <a:lnStyleLst>
        <a:ln w="3175" cap="flat" cmpd="sng" algn="ctr">
          <a:solidFill>
            <a:schemeClr val="phClr">
              <a:shade val="65000"/>
            </a:schemeClr>
          </a:solidFill>
          <a:prstDash val="solid"/>
        </a:ln>
        <a:ln w="3175" cap="flat" cmpd="sng" algn="ctr">
          <a:solidFill>
            <a:schemeClr val="phClr"/>
          </a:solidFill>
          <a:prstDash val="solid"/>
        </a:ln>
        <a:ln w="0" cap="flat" cmpd="sng" algn="ctr">
          <a:noFill/>
        </a:ln>
      </a:lnStyleLst>
      <a:effectStyleLst>
        <a:effectStyle>
          <a:effectLst>
            <a:blur/>
          </a:effectLst>
        </a:effectStyle>
        <a:effectStyle>
          <a:effectLst>
            <a:blur/>
          </a:effectLst>
        </a:effectStyle>
        <a:effectStyle>
          <a:effectLst>
            <a:fillOverlay blend="darken">
              <a:solidFill>
                <a:schemeClr val="phClr">
                  <a:shade val="30000"/>
                </a:schemeClr>
              </a:solidFill>
            </a:fillOverlay>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custClrLst>
    <a:custClr name="Ocean">
      <a:srgbClr val="2C5967"/>
    </a:custClr>
    <a:custClr name="Surf">
      <a:srgbClr val="41817E"/>
    </a:custClr>
    <a:custClr name="Sand">
      <a:srgbClr val="E5DBBE"/>
    </a:custClr>
    <a:custClr name="Pebble">
      <a:srgbClr val="8B8580"/>
    </a:custClr>
    <a:custClr name="Granite">
      <a:srgbClr val="67605B"/>
    </a:custClr>
    <a:custClr name="Oracle Red">
      <a:srgbClr val="C74634"/>
    </a:custClr>
    <a:custClr name="Highlight/hyperlink dark theme">
      <a:srgbClr val="F0CC71"/>
    </a:custClr>
    <a:custClr name="Highlight/numbered list light theme">
      <a:srgbClr val="AE562C"/>
    </a:custClr>
    <a:custClr name="Hyperlink light theme (default)">
      <a:srgbClr val="00688C"/>
    </a:custClr>
    <a:custClr name="Numbered list dark theme">
      <a:srgbClr val="759C6C"/>
    </a:custClr>
    <a:custClr name="Brand: Neutral 30">
      <a:srgbClr val="F1EFED"/>
    </a:custClr>
    <a:custClr name="Developer: Pebble 30">
      <a:srgbClr val="E7F0FD"/>
    </a:custClr>
    <a:custClr name="Database: Slate 30">
      <a:srgbClr val="E7F2F2"/>
    </a:custClr>
    <a:custClr name="Cloud Platform: Pine 30">
      <a:srgbClr val="E0F5E7"/>
    </a:custClr>
    <a:custClr name="Finance / Operations: Teal 30">
      <a:srgbClr val="E8F1F0"/>
    </a:custClr>
    <a:custClr name="NetSuite: Ocean 30">
      <a:srgbClr val="E7F2F5"/>
    </a:custClr>
    <a:custClr name="GBU: Lilac 30">
      <a:srgbClr val="EBEFFE"/>
    </a:custClr>
    <a:custClr name="CX/Marketing: Plum 30">
      <a:srgbClr val="F5ECFB"/>
    </a:custClr>
    <a:custClr name="HCM/HR: Rose 30">
      <a:srgbClr val="FBECEF"/>
    </a:custClr>
    <a:custClr name="SCM: Sienna 30">
      <a:srgbClr val="FCEDD9"/>
    </a:custClr>
    <a:custClr name="Brand: Neutral 70">
      <a:srgbClr val="AEA8A2"/>
    </a:custClr>
    <a:custClr name="Developer: Pebble 70">
      <a:srgbClr val="A2AAB6"/>
    </a:custClr>
    <a:custClr name="Database: Slate 70">
      <a:srgbClr val="99ADAE"/>
    </a:custClr>
    <a:custClr name="Cloud Platform: Pine 70">
      <a:srgbClr val="86B596"/>
    </a:custClr>
    <a:custClr name="Finance / Operations: Teal 70">
      <a:srgbClr val="89B2B0"/>
    </a:custClr>
    <a:custClr name="NetSuite: Ocean 70">
      <a:srgbClr val="81B2C3"/>
    </a:custClr>
    <a:custClr name="GBU: Lilac 70">
      <a:srgbClr val="A0A9C5"/>
    </a:custClr>
    <a:custClr name="CX/Marketing: Plum 70">
      <a:srgbClr val="B7A1C4"/>
    </a:custClr>
    <a:custClr name="HCM/HR: Rose 70">
      <a:srgbClr val="CE9BA7"/>
    </a:custClr>
    <a:custClr name="SCM: Sienna 70">
      <a:srgbClr val="D39F5D"/>
    </a:custClr>
    <a:custClr name="Brand: Neutral 140">
      <a:srgbClr val="514C47"/>
    </a:custClr>
    <a:custClr name="Developer: Pebble 140">
      <a:srgbClr val="494D53"/>
    </a:custClr>
    <a:custClr name="Database: Slate 140">
      <a:srgbClr val="464F4F"/>
    </a:custClr>
    <a:custClr name="Cloud Platform: Pine 140">
      <a:srgbClr val="33553C"/>
    </a:custClr>
    <a:custClr name="Finance / Operations: Teal 140">
      <a:srgbClr val="315357"/>
    </a:custClr>
    <a:custClr name="NetSuite: Ocean 140">
      <a:srgbClr val="2C5266"/>
    </a:custClr>
    <a:custClr name="GBU: Lilac 140">
      <a:srgbClr val="464C68"/>
    </a:custClr>
    <a:custClr name="CX/Marketing: Plum 140">
      <a:srgbClr val="594564"/>
    </a:custClr>
    <a:custClr name="HCM/HR: Rose 140">
      <a:srgbClr val="6C3F49"/>
    </a:custClr>
    <a:custClr name="SCM: Sienna 140">
      <a:srgbClr val="713F25"/>
    </a:custClr>
    <a:custClr name="Brand: Neutral 170">
      <a:srgbClr val="312D2A"/>
    </a:custClr>
    <a:custClr name="Developer: Pebble 170">
      <a:srgbClr val="2B2E32"/>
    </a:custClr>
    <a:custClr name="Database: Slate 170">
      <a:srgbClr val="2A2F2F"/>
    </a:custClr>
    <a:custClr name="Cloud Platform: Pine 170">
      <a:srgbClr val="1E3224"/>
    </a:custClr>
    <a:custClr name="Finance / Operations: Teal 170">
      <a:srgbClr val="1E3133"/>
    </a:custClr>
    <a:custClr name="NetSuite: Ocean 170">
      <a:srgbClr val="1A2F3F"/>
    </a:custClr>
    <a:custClr name="GBU: Lilac 170">
      <a:srgbClr val="2A2D3F"/>
    </a:custClr>
    <a:custClr name="CX/Marketing: Plum 170">
      <a:srgbClr val="36293C"/>
    </a:custClr>
    <a:custClr name="HCM/HR: Rose 170">
      <a:srgbClr val="41242B"/>
    </a:custClr>
    <a:custClr name="SCM: Sienna 170">
      <a:srgbClr val="442616"/>
    </a:custClr>
  </a:custClrLst>
  <a:extLst>
    <a:ext uri="{05A4C25C-085E-4340-85A3-A5531E510DB2}">
      <thm15:themeFamily xmlns:thm15="http://schemas.microsoft.com/office/thememl/2012/main" name="Presentation1" id="{50123ACF-84B2-9147-8290-4008D4856849}" vid="{793E6650-E25B-0242-9173-E13A1F448EF9}"/>
    </a:ext>
  </a:extLst>
</a:theme>
</file>

<file path=ppt/theme/theme3.xml><?xml version="1.0" encoding="utf-8"?>
<a:theme xmlns:a="http://schemas.openxmlformats.org/drawingml/2006/main" name="5_Parent Master Pillars">
  <a:themeElements>
    <a:clrScheme name="Oracle Slate 10-21.1">
      <a:dk1>
        <a:srgbClr val="312D2A"/>
      </a:dk1>
      <a:lt1>
        <a:srgbClr val="FCFBFA"/>
      </a:lt1>
      <a:dk2>
        <a:srgbClr val="312D2A"/>
      </a:dk2>
      <a:lt2>
        <a:srgbClr val="FCFBFA"/>
      </a:lt2>
      <a:accent1>
        <a:srgbClr val="EDF6F6"/>
      </a:accent1>
      <a:accent2>
        <a:srgbClr val="D7E5E5"/>
      </a:accent2>
      <a:accent3>
        <a:srgbClr val="A9BBBC"/>
      </a:accent3>
      <a:accent4>
        <a:srgbClr val="8B9D9E"/>
      </a:accent4>
      <a:accent5>
        <a:srgbClr val="606C6D"/>
      </a:accent5>
      <a:accent6>
        <a:srgbClr val="464F4F"/>
      </a:accent6>
      <a:hlink>
        <a:srgbClr val="2C5967"/>
      </a:hlink>
      <a:folHlink>
        <a:srgbClr val="2C5967"/>
      </a:folHlink>
    </a:clrScheme>
    <a:fontScheme name="Oracle Pillars">
      <a:majorFont>
        <a:latin typeface="Georgia"/>
        <a:ea typeface=""/>
        <a:cs typeface=""/>
      </a:majorFont>
      <a:minorFont>
        <a:latin typeface="Oracle Sans Tab"/>
        <a:ea typeface=""/>
        <a:cs typeface=""/>
      </a:minorFont>
    </a:fontScheme>
    <a:fmtScheme name="Flat">
      <a:fillStyleLst>
        <a:solidFill>
          <a:schemeClr val="phClr"/>
        </a:solidFill>
        <a:solidFill>
          <a:schemeClr val="phClr">
            <a:tint val="50000"/>
          </a:schemeClr>
        </a:solidFill>
        <a:solidFill>
          <a:schemeClr val="phClr">
            <a:shade val="65000"/>
          </a:schemeClr>
        </a:solidFill>
      </a:fillStyleLst>
      <a:lnStyleLst>
        <a:ln w="3175" cap="flat" cmpd="sng" algn="ctr">
          <a:solidFill>
            <a:schemeClr val="phClr">
              <a:shade val="65000"/>
            </a:schemeClr>
          </a:solidFill>
          <a:prstDash val="solid"/>
        </a:ln>
        <a:ln w="3175" cap="flat" cmpd="sng" algn="ctr">
          <a:solidFill>
            <a:schemeClr val="phClr"/>
          </a:solidFill>
          <a:prstDash val="solid"/>
        </a:ln>
        <a:ln w="0" cap="flat" cmpd="sng" algn="ctr">
          <a:noFill/>
        </a:ln>
      </a:lnStyleLst>
      <a:effectStyleLst>
        <a:effectStyle>
          <a:effectLst>
            <a:blur/>
          </a:effectLst>
        </a:effectStyle>
        <a:effectStyle>
          <a:effectLst>
            <a:blur/>
          </a:effectLst>
        </a:effectStyle>
        <a:effectStyle>
          <a:effectLst>
            <a:fillOverlay blend="darken">
              <a:solidFill>
                <a:schemeClr val="phClr">
                  <a:shade val="30000"/>
                </a:schemeClr>
              </a:solidFill>
            </a:fillOverlay>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custClrLst>
    <a:custClr name="Ocean">
      <a:srgbClr val="2C5967"/>
    </a:custClr>
    <a:custClr name="Surf">
      <a:srgbClr val="41817E"/>
    </a:custClr>
    <a:custClr name="Sand">
      <a:srgbClr val="E5DBBE"/>
    </a:custClr>
    <a:custClr name="Pebble">
      <a:srgbClr val="8B8580"/>
    </a:custClr>
    <a:custClr name="Granite">
      <a:srgbClr val="67605B"/>
    </a:custClr>
    <a:custClr name="Oracle Red">
      <a:srgbClr val="C74634"/>
    </a:custClr>
    <a:custClr name="Highlight/hyperlink dark theme">
      <a:srgbClr val="F0CC71"/>
    </a:custClr>
    <a:custClr name="Highlight/numbered list light theme">
      <a:srgbClr val="AE562C"/>
    </a:custClr>
    <a:custClr name="Hyperlink light theme (default)">
      <a:srgbClr val="00688C"/>
    </a:custClr>
    <a:custClr name="Numbered list dark theme">
      <a:srgbClr val="759C6C"/>
    </a:custClr>
    <a:custClr name="Brand: Neutral 30">
      <a:srgbClr val="F1EFED"/>
    </a:custClr>
    <a:custClr name="Developer: Pebble 30">
      <a:srgbClr val="E7F0FD"/>
    </a:custClr>
    <a:custClr name="Database: Slate 30">
      <a:srgbClr val="E7F2F2"/>
    </a:custClr>
    <a:custClr name="Cloud Platform: Pine 30">
      <a:srgbClr val="E0F5E7"/>
    </a:custClr>
    <a:custClr name="Finance / Operations: Teal 30">
      <a:srgbClr val="E8F1F0"/>
    </a:custClr>
    <a:custClr name="NetSuite: Ocean 30">
      <a:srgbClr val="E7F2F5"/>
    </a:custClr>
    <a:custClr name="GBU: Lilac 30">
      <a:srgbClr val="EBEFFE"/>
    </a:custClr>
    <a:custClr name="CX/Marketing: Plum 30">
      <a:srgbClr val="F5ECFB"/>
    </a:custClr>
    <a:custClr name="HCM/HR: Rose 30">
      <a:srgbClr val="FBECEF"/>
    </a:custClr>
    <a:custClr name="SCM: Sienna 30">
      <a:srgbClr val="FCEDD9"/>
    </a:custClr>
    <a:custClr name="Brand: Neutral 70">
      <a:srgbClr val="AEA8A2"/>
    </a:custClr>
    <a:custClr name="Developer: Pebble 70">
      <a:srgbClr val="A2AAB6"/>
    </a:custClr>
    <a:custClr name="Database: Slate 70">
      <a:srgbClr val="99ADAE"/>
    </a:custClr>
    <a:custClr name="Cloud Platform: Pine 70">
      <a:srgbClr val="86B596"/>
    </a:custClr>
    <a:custClr name="Finance / Operations: Teal 70">
      <a:srgbClr val="89B2B0"/>
    </a:custClr>
    <a:custClr name="NetSuite: Ocean 70">
      <a:srgbClr val="81B2C3"/>
    </a:custClr>
    <a:custClr name="GBU: Lilac 70">
      <a:srgbClr val="A0A9C5"/>
    </a:custClr>
    <a:custClr name="CX/Marketing: Plum 70">
      <a:srgbClr val="B7A1C4"/>
    </a:custClr>
    <a:custClr name="HCM/HR: Rose 70">
      <a:srgbClr val="CE9BA7"/>
    </a:custClr>
    <a:custClr name="SCM: Sienna 70">
      <a:srgbClr val="D39F5D"/>
    </a:custClr>
    <a:custClr name="Brand: Neutral 140">
      <a:srgbClr val="514C47"/>
    </a:custClr>
    <a:custClr name="Developer: Pebble 140">
      <a:srgbClr val="494D53"/>
    </a:custClr>
    <a:custClr name="Database: Slate 140">
      <a:srgbClr val="464F4F"/>
    </a:custClr>
    <a:custClr name="Cloud Platform: Pine 140">
      <a:srgbClr val="33553C"/>
    </a:custClr>
    <a:custClr name="Finance / Operations: Teal 140">
      <a:srgbClr val="315357"/>
    </a:custClr>
    <a:custClr name="NetSuite: Ocean 140">
      <a:srgbClr val="2C5266"/>
    </a:custClr>
    <a:custClr name="GBU: Lilac 140">
      <a:srgbClr val="464C68"/>
    </a:custClr>
    <a:custClr name="CX/Marketing: Plum 140">
      <a:srgbClr val="594564"/>
    </a:custClr>
    <a:custClr name="HCM/HR: Rose 140">
      <a:srgbClr val="6C3F49"/>
    </a:custClr>
    <a:custClr name="SCM: Sienna 140">
      <a:srgbClr val="713F25"/>
    </a:custClr>
    <a:custClr name="Brand: Neutral 170">
      <a:srgbClr val="312D2A"/>
    </a:custClr>
    <a:custClr name="Developer: Pebble 170">
      <a:srgbClr val="2B2E32"/>
    </a:custClr>
    <a:custClr name="Database: Slate 170">
      <a:srgbClr val="2A2F2F"/>
    </a:custClr>
    <a:custClr name="Cloud Platform: Pine 170">
      <a:srgbClr val="1E3224"/>
    </a:custClr>
    <a:custClr name="Finance / Operations: Teal 170">
      <a:srgbClr val="1E3133"/>
    </a:custClr>
    <a:custClr name="NetSuite: Ocean 170">
      <a:srgbClr val="1A2F3F"/>
    </a:custClr>
    <a:custClr name="GBU: Lilac 170">
      <a:srgbClr val="2A2D3F"/>
    </a:custClr>
    <a:custClr name="CX/Marketing: Plum 170">
      <a:srgbClr val="36293C"/>
    </a:custClr>
    <a:custClr name="HCM/HR: Rose 170">
      <a:srgbClr val="41242B"/>
    </a:custClr>
    <a:custClr name="SCM: Sienna 170">
      <a:srgbClr val="442616"/>
    </a:custClr>
  </a:custClrLst>
  <a:extLst>
    <a:ext uri="{05A4C25C-085E-4340-85A3-A5531E510DB2}">
      <thm15:themeFamily xmlns:thm15="http://schemas.microsoft.com/office/thememl/2012/main" name="Presentation6" id="{0A54B0DA-4C0B-2540-9FE7-E5C655C9DEE9}" vid="{B6700DBC-D67C-4E42-92DB-4DFD2E9F5CA8}"/>
    </a:ext>
  </a:extLst>
</a:theme>
</file>

<file path=ppt/theme/theme4.xml><?xml version="1.0" encoding="utf-8"?>
<a:theme xmlns:a="http://schemas.openxmlformats.org/drawingml/2006/main" name="Office Theme">
  <a:themeElements>
    <a:clrScheme name="Oracle 1.13 original colors">
      <a:dk1>
        <a:srgbClr val="312D2A"/>
      </a:dk1>
      <a:lt1>
        <a:srgbClr val="FCFBFA"/>
      </a:lt1>
      <a:dk2>
        <a:srgbClr val="312D2A"/>
      </a:dk2>
      <a:lt2>
        <a:srgbClr val="FCFBFA"/>
      </a:lt2>
      <a:accent1>
        <a:srgbClr val="C74634"/>
      </a:accent1>
      <a:accent2>
        <a:srgbClr val="FACD62"/>
      </a:accent2>
      <a:accent3>
        <a:srgbClr val="94AFAF"/>
      </a:accent3>
      <a:accent4>
        <a:srgbClr val="2B6242"/>
      </a:accent4>
      <a:accent5>
        <a:srgbClr val="AE562C"/>
      </a:accent5>
      <a:accent6>
        <a:srgbClr val="759C6C"/>
      </a:accent6>
      <a:hlink>
        <a:srgbClr val="2C5967"/>
      </a:hlink>
      <a:folHlink>
        <a:srgbClr val="2C5967"/>
      </a:folHlink>
    </a:clrScheme>
    <a:fontScheme name="Oracle Pillars">
      <a:majorFont>
        <a:latin typeface="Georgia"/>
        <a:ea typeface=""/>
        <a:cs typeface=""/>
      </a:majorFont>
      <a:minorFont>
        <a:latin typeface="Oracle Sans Ta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racle 1.13 original colors">
      <a:dk1>
        <a:srgbClr val="312D2A"/>
      </a:dk1>
      <a:lt1>
        <a:srgbClr val="FCFBFA"/>
      </a:lt1>
      <a:dk2>
        <a:srgbClr val="312D2A"/>
      </a:dk2>
      <a:lt2>
        <a:srgbClr val="FCFBFA"/>
      </a:lt2>
      <a:accent1>
        <a:srgbClr val="C74634"/>
      </a:accent1>
      <a:accent2>
        <a:srgbClr val="FACD62"/>
      </a:accent2>
      <a:accent3>
        <a:srgbClr val="94AFAF"/>
      </a:accent3>
      <a:accent4>
        <a:srgbClr val="2B6242"/>
      </a:accent4>
      <a:accent5>
        <a:srgbClr val="AE562C"/>
      </a:accent5>
      <a:accent6>
        <a:srgbClr val="759C6C"/>
      </a:accent6>
      <a:hlink>
        <a:srgbClr val="2C5967"/>
      </a:hlink>
      <a:folHlink>
        <a:srgbClr val="2C5967"/>
      </a:folHlink>
    </a:clrScheme>
    <a:fontScheme name="Oracle">
      <a:majorFont>
        <a:latin typeface="Georgia"/>
        <a:ea typeface=""/>
        <a:cs typeface=""/>
      </a:majorFont>
      <a:minorFont>
        <a:latin typeface="Oracle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Parent Master Pillars</Template>
  <TotalTime>8721</TotalTime>
  <Words>803</Words>
  <Application>Microsoft Macintosh PowerPoint</Application>
  <PresentationFormat>Widescreen</PresentationFormat>
  <Paragraphs>234</Paragraphs>
  <Slides>12</Slides>
  <Notes>11</Notes>
  <HiddenSlides>0</HiddenSlides>
  <MMClips>0</MMClips>
  <ScaleCrop>false</ScaleCrop>
  <HeadingPairs>
    <vt:vector size="6" baseType="variant">
      <vt:variant>
        <vt:lpstr>Fonts Used</vt:lpstr>
      </vt:variant>
      <vt:variant>
        <vt:i4>11</vt:i4>
      </vt:variant>
      <vt:variant>
        <vt:lpstr>Theme</vt:lpstr>
      </vt:variant>
      <vt:variant>
        <vt:i4>3</vt:i4>
      </vt:variant>
      <vt:variant>
        <vt:lpstr>Slide Titles</vt:lpstr>
      </vt:variant>
      <vt:variant>
        <vt:i4>12</vt:i4>
      </vt:variant>
    </vt:vector>
  </HeadingPairs>
  <TitlesOfParts>
    <vt:vector size="26" baseType="lpstr">
      <vt:lpstr>Arial</vt:lpstr>
      <vt:lpstr>Georgia</vt:lpstr>
      <vt:lpstr>Oracle Sans</vt:lpstr>
      <vt:lpstr>Oracle Sans Extra Bold</vt:lpstr>
      <vt:lpstr>Oracle Sans Light</vt:lpstr>
      <vt:lpstr>Oracle Sans Semi Bold</vt:lpstr>
      <vt:lpstr>Oracle Sans Tab</vt:lpstr>
      <vt:lpstr>Oracle Sans Tab Light</vt:lpstr>
      <vt:lpstr>PT Mono</vt:lpstr>
      <vt:lpstr>Symbol</vt:lpstr>
      <vt:lpstr>System Font Regular</vt:lpstr>
      <vt:lpstr>Parent Master Pillars</vt:lpstr>
      <vt:lpstr>1_Parent Master Pillars</vt:lpstr>
      <vt:lpstr>5_Parent Master Pillars</vt:lpstr>
      <vt:lpstr>Oracle Database 23ai</vt:lpstr>
      <vt:lpstr>Document formats supported by Oracle Database</vt:lpstr>
      <vt:lpstr>Document formats supported by Oracle Database</vt:lpstr>
      <vt:lpstr>Document format duality Challenges</vt:lpstr>
      <vt:lpstr>Document format duality Solution</vt:lpstr>
      <vt:lpstr>Document Format Converter Architecture</vt:lpstr>
      <vt:lpstr>Document Format Converter</vt:lpstr>
      <vt:lpstr>Document Format Converter</vt:lpstr>
      <vt:lpstr>Document Format Converter</vt:lpstr>
      <vt:lpstr>Document Format Converter</vt:lpstr>
      <vt:lpstr>Document Format Converter</vt:lpstr>
      <vt:lpstr>XML vs JSON Challenges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Shailesh Dwivedi</dc:creator>
  <cp:lastModifiedBy>Witold Swierzy</cp:lastModifiedBy>
  <cp:revision>363</cp:revision>
  <dcterms:created xsi:type="dcterms:W3CDTF">2023-09-09T17:22:51Z</dcterms:created>
  <dcterms:modified xsi:type="dcterms:W3CDTF">2025-07-25T06:56:44Z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XPowerLiteLastOptimized">
    <vt:lpwstr>2231507</vt:lpwstr>
  </property>
  <property fmtid="{D5CDD505-2E9C-101B-9397-08002B2CF9AE}" pid="3" name="NXPowerLiteSettings">
    <vt:lpwstr>C700052003A000</vt:lpwstr>
  </property>
  <property fmtid="{D5CDD505-2E9C-101B-9397-08002B2CF9AE}" pid="4" name="NXPowerLiteVersion">
    <vt:lpwstr>D8.0.11</vt:lpwstr>
  </property>
  <property fmtid="{D5CDD505-2E9C-101B-9397-08002B2CF9AE}" pid="5" name="MSIP_Label_3c76ce46-357f-46de-88d6-77b9bbb83c46_Enabled">
    <vt:lpwstr>true</vt:lpwstr>
  </property>
  <property fmtid="{D5CDD505-2E9C-101B-9397-08002B2CF9AE}" pid="6" name="MSIP_Label_3c76ce46-357f-46de-88d6-77b9bbb83c46_SetDate">
    <vt:lpwstr>2025-05-12T02:55:39Z</vt:lpwstr>
  </property>
  <property fmtid="{D5CDD505-2E9C-101B-9397-08002B2CF9AE}" pid="7" name="MSIP_Label_3c76ce46-357f-46de-88d6-77b9bbb83c46_Method">
    <vt:lpwstr>Privileged</vt:lpwstr>
  </property>
  <property fmtid="{D5CDD505-2E9C-101B-9397-08002B2CF9AE}" pid="8" name="MSIP_Label_3c76ce46-357f-46de-88d6-77b9bbb83c46_Name">
    <vt:lpwstr>Public</vt:lpwstr>
  </property>
  <property fmtid="{D5CDD505-2E9C-101B-9397-08002B2CF9AE}" pid="9" name="MSIP_Label_3c76ce46-357f-46de-88d6-77b9bbb83c46_SiteId">
    <vt:lpwstr>4e2c6054-71cb-48f1-bd6c-3a9705aca71b</vt:lpwstr>
  </property>
  <property fmtid="{D5CDD505-2E9C-101B-9397-08002B2CF9AE}" pid="10" name="MSIP_Label_3c76ce46-357f-46de-88d6-77b9bbb83c46_ActionId">
    <vt:lpwstr>3ace9bbc-961a-4704-80ca-3c983afbe3fc</vt:lpwstr>
  </property>
  <property fmtid="{D5CDD505-2E9C-101B-9397-08002B2CF9AE}" pid="11" name="MSIP_Label_3c76ce46-357f-46de-88d6-77b9bbb83c46_ContentBits">
    <vt:lpwstr>0</vt:lpwstr>
  </property>
  <property fmtid="{D5CDD505-2E9C-101B-9397-08002B2CF9AE}" pid="12" name="MSIP_Label_3c76ce46-357f-46de-88d6-77b9bbb83c46_Tag">
    <vt:lpwstr>50, 0, 1, 1</vt:lpwstr>
  </property>
</Properties>
</file>